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42934"/>
            <a:ext cx="8825658" cy="1195192"/>
          </a:xfrm>
        </p:spPr>
        <p:txBody>
          <a:bodyPr/>
          <a:lstStyle/>
          <a:p>
            <a:r>
              <a:rPr lang="en-US" dirty="0" smtClean="0"/>
              <a:t>Bird Sight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10411"/>
            <a:ext cx="8825658" cy="105427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i="1" dirty="0" err="1" smtClean="0"/>
              <a:t>Abhinav</a:t>
            </a:r>
            <a:r>
              <a:rPr lang="en-US" i="1" dirty="0" smtClean="0"/>
              <a:t> </a:t>
            </a:r>
            <a:r>
              <a:rPr lang="en-US" i="1" dirty="0" err="1" smtClean="0"/>
              <a:t>maurya</a:t>
            </a:r>
            <a:endParaRPr lang="en-US" i="1" dirty="0" smtClean="0"/>
          </a:p>
          <a:p>
            <a:pPr marL="342900" indent="-342900">
              <a:buFontTx/>
              <a:buChar char="-"/>
            </a:pPr>
            <a:r>
              <a:rPr lang="en-US" i="1" dirty="0" smtClean="0"/>
              <a:t>VIKAS JANARDHANAN</a:t>
            </a:r>
            <a:endParaRPr lang="en-US" i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39" y="1638125"/>
            <a:ext cx="3106454" cy="31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5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6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72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17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Arial</vt:lpstr>
      <vt:lpstr>Ion</vt:lpstr>
      <vt:lpstr>Bird Sight Predictor</vt:lpstr>
      <vt:lpstr>Random Forest</vt:lpstr>
      <vt:lpstr>Random Forest in Spark</vt:lpstr>
      <vt:lpstr>Our Solution</vt:lpstr>
      <vt:lpstr>Results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Sight Predictor</dc:title>
  <dc:creator>maurya.abhinav20@gmail.com</dc:creator>
  <cp:lastModifiedBy>maurya.abhinav20@gmail.com</cp:lastModifiedBy>
  <cp:revision>2</cp:revision>
  <dcterms:created xsi:type="dcterms:W3CDTF">2017-04-24T01:25:12Z</dcterms:created>
  <dcterms:modified xsi:type="dcterms:W3CDTF">2017-04-24T01:39:03Z</dcterms:modified>
</cp:coreProperties>
</file>