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1028" r:id="rId2"/>
    <p:sldId id="1083" r:id="rId3"/>
    <p:sldId id="1122" r:id="rId4"/>
    <p:sldId id="1138" r:id="rId5"/>
    <p:sldId id="1116" r:id="rId6"/>
    <p:sldId id="1126" r:id="rId7"/>
    <p:sldId id="1127" r:id="rId8"/>
    <p:sldId id="1128" r:id="rId9"/>
    <p:sldId id="1129" r:id="rId10"/>
    <p:sldId id="1131" r:id="rId11"/>
    <p:sldId id="1132" r:id="rId12"/>
    <p:sldId id="1133" r:id="rId13"/>
    <p:sldId id="1141" r:id="rId14"/>
    <p:sldId id="1137" r:id="rId15"/>
    <p:sldId id="1134" r:id="rId16"/>
    <p:sldId id="1135" r:id="rId17"/>
    <p:sldId id="1136" r:id="rId18"/>
    <p:sldId id="1139" r:id="rId19"/>
    <p:sldId id="1140" r:id="rId20"/>
    <p:sldId id="110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46F921-910D-4796-8A4C-1652D4D5D95B}" type="datetimeFigureOut">
              <a:rPr lang="en-US" smtClean="0"/>
              <a:t>6/8/2021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95F2C8-47B2-47CB-B0BD-80F96F60095A}" type="slidenum">
              <a:rPr lang="en-US" smtClean="0"/>
              <a:t>‹#›</a:t>
            </a:fld>
            <a:endParaRPr lang="en-US"/>
          </a:p>
        </p:txBody>
      </p:sp>
    </p:spTree>
    <p:extLst>
      <p:ext uri="{BB962C8B-B14F-4D97-AF65-F5344CB8AC3E}">
        <p14:creationId xmlns:p14="http://schemas.microsoft.com/office/powerpoint/2010/main" val="1091487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11EE8DD-B69B-4D8B-A557-27F91A8DD519}" type="slidenum">
              <a:rPr lang="en-US" smtClean="0"/>
              <a:pPr>
                <a:defRPr/>
              </a:pPr>
              <a:t>1</a:t>
            </a:fld>
            <a:endParaRPr lang="en-US" dirty="0"/>
          </a:p>
        </p:txBody>
      </p:sp>
      <p:sp>
        <p:nvSpPr>
          <p:cNvPr id="5" name="Date Placeholder 4"/>
          <p:cNvSpPr>
            <a:spLocks noGrp="1"/>
          </p:cNvSpPr>
          <p:nvPr>
            <p:ph type="dt" idx="11"/>
          </p:nvPr>
        </p:nvSpPr>
        <p:spPr/>
        <p:txBody>
          <a:bodyPr/>
          <a:lstStyle/>
          <a:p>
            <a:pPr>
              <a:defRPr/>
            </a:pPr>
            <a:fld id="{7FA9C44A-AE9B-4106-A0BE-B9F9A6DC0475}" type="datetime1">
              <a:rPr lang="en-US" smtClean="0"/>
              <a:pPr>
                <a:defRPr/>
              </a:pPr>
              <a:t>6/8/2021</a:t>
            </a:fld>
            <a:endParaRPr lang="en-US" dirty="0"/>
          </a:p>
        </p:txBody>
      </p:sp>
      <p:sp>
        <p:nvSpPr>
          <p:cNvPr id="6" name="Footer Placeholder 5"/>
          <p:cNvSpPr>
            <a:spLocks noGrp="1"/>
          </p:cNvSpPr>
          <p:nvPr>
            <p:ph type="ftr" sz="quarter" idx="12"/>
          </p:nvPr>
        </p:nvSpPr>
        <p:spPr/>
        <p:txBody>
          <a:bodyPr/>
          <a:lstStyle/>
          <a:p>
            <a:pPr>
              <a:defRPr/>
            </a:pPr>
            <a:endParaRPr lang="en-US" dirty="0"/>
          </a:p>
        </p:txBody>
      </p:sp>
      <p:sp>
        <p:nvSpPr>
          <p:cNvPr id="7" name="Header Placeholder 6"/>
          <p:cNvSpPr>
            <a:spLocks noGrp="1"/>
          </p:cNvSpPr>
          <p:nvPr>
            <p:ph type="hdr" sz="quarter" idx="13"/>
          </p:nvPr>
        </p:nvSpPr>
        <p:spPr/>
        <p:txBody>
          <a:bodyPr/>
          <a:lstStyle/>
          <a:p>
            <a:pPr>
              <a:defRPr/>
            </a:pPr>
            <a:endParaRPr lang="en-US" dirty="0"/>
          </a:p>
        </p:txBody>
      </p:sp>
    </p:spTree>
    <p:extLst>
      <p:ext uri="{BB962C8B-B14F-4D97-AF65-F5344CB8AC3E}">
        <p14:creationId xmlns:p14="http://schemas.microsoft.com/office/powerpoint/2010/main" val="4118758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F8477B1-7870-42BC-8FBE-41ECF8983AC4}" type="slidenum">
              <a:rPr lang="en-US" smtClean="0"/>
              <a:pPr>
                <a:defRPr/>
              </a:pPr>
              <a:t>2</a:t>
            </a:fld>
            <a:endParaRPr lang="en-US" dirty="0"/>
          </a:p>
        </p:txBody>
      </p:sp>
      <p:sp>
        <p:nvSpPr>
          <p:cNvPr id="5" name="Date Placeholder 4"/>
          <p:cNvSpPr>
            <a:spLocks noGrp="1"/>
          </p:cNvSpPr>
          <p:nvPr>
            <p:ph type="dt" idx="11"/>
          </p:nvPr>
        </p:nvSpPr>
        <p:spPr/>
        <p:txBody>
          <a:bodyPr/>
          <a:lstStyle/>
          <a:p>
            <a:pPr>
              <a:defRPr/>
            </a:pPr>
            <a:fld id="{EA391224-148A-43BA-B393-25E6F28376D6}" type="datetime1">
              <a:rPr lang="en-US" smtClean="0"/>
              <a:pPr>
                <a:defRPr/>
              </a:pPr>
              <a:t>6/8/2021</a:t>
            </a:fld>
            <a:endParaRPr lang="en-US" dirty="0"/>
          </a:p>
        </p:txBody>
      </p:sp>
      <p:sp>
        <p:nvSpPr>
          <p:cNvPr id="6" name="Footer Placeholder 5"/>
          <p:cNvSpPr>
            <a:spLocks noGrp="1"/>
          </p:cNvSpPr>
          <p:nvPr>
            <p:ph type="ftr" sz="quarter" idx="12"/>
          </p:nvPr>
        </p:nvSpPr>
        <p:spPr/>
        <p:txBody>
          <a:bodyPr/>
          <a:lstStyle/>
          <a:p>
            <a:pPr>
              <a:defRPr/>
            </a:pPr>
            <a:endParaRPr lang="en-US" dirty="0"/>
          </a:p>
        </p:txBody>
      </p:sp>
      <p:sp>
        <p:nvSpPr>
          <p:cNvPr id="7" name="Header Placeholder 6"/>
          <p:cNvSpPr>
            <a:spLocks noGrp="1"/>
          </p:cNvSpPr>
          <p:nvPr>
            <p:ph type="hdr" sz="quarter" idx="13"/>
          </p:nvPr>
        </p:nvSpPr>
        <p:spPr/>
        <p:txBody>
          <a:bodyPr/>
          <a:lstStyle/>
          <a:p>
            <a:pPr>
              <a:defRPr/>
            </a:pPr>
            <a:endParaRPr lang="en-US" dirty="0"/>
          </a:p>
        </p:txBody>
      </p:sp>
    </p:spTree>
    <p:extLst>
      <p:ext uri="{BB962C8B-B14F-4D97-AF65-F5344CB8AC3E}">
        <p14:creationId xmlns:p14="http://schemas.microsoft.com/office/powerpoint/2010/main" val="2067744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381000" y="685800"/>
            <a:ext cx="6096000" cy="3429000"/>
          </a:xfrm>
          <a:prstGeom prst="rect">
            <a:avLst/>
          </a:prstGeom>
          <a:ln/>
        </p:spPr>
      </p:sp>
      <p:sp>
        <p:nvSpPr>
          <p:cNvPr id="32771" name="Notes Placeholder 2"/>
          <p:cNvSpPr>
            <a:spLocks noGrp="1"/>
          </p:cNvSpPr>
          <p:nvPr>
            <p:ph type="body" idx="1"/>
          </p:nvPr>
        </p:nvSpPr>
        <p:spPr>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Arial" charset="0"/>
              <a:ea typeface="ＭＳ Ｐゴシック" charset="-128"/>
            </a:endParaRPr>
          </a:p>
        </p:txBody>
      </p:sp>
      <p:sp>
        <p:nvSpPr>
          <p:cNvPr id="32772" name="Slide Number Placeholder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fld id="{60BF97E7-80AF-4EFD-97B2-5896A0AF4757}" type="slidenum">
              <a:rPr lang="en-US" sz="1200" b="0">
                <a:solidFill>
                  <a:prstClr val="black"/>
                </a:solidFill>
              </a:rPr>
              <a:pPr/>
              <a:t>20</a:t>
            </a:fld>
            <a:endParaRPr lang="en-US" sz="1200" b="0" dirty="0">
              <a:solidFill>
                <a:prstClr val="black"/>
              </a:solidFill>
            </a:endParaRPr>
          </a:p>
        </p:txBody>
      </p:sp>
      <p:sp>
        <p:nvSpPr>
          <p:cNvPr id="2" name="Date Placeholder 1"/>
          <p:cNvSpPr>
            <a:spLocks noGrp="1"/>
          </p:cNvSpPr>
          <p:nvPr>
            <p:ph type="dt" idx="10"/>
          </p:nvPr>
        </p:nvSpPr>
        <p:spPr/>
        <p:txBody>
          <a:bodyPr/>
          <a:lstStyle/>
          <a:p>
            <a:pPr>
              <a:defRPr/>
            </a:pPr>
            <a:fld id="{CE0C819B-449F-4089-8E87-4CC0C495E5DD}" type="datetime1">
              <a:rPr lang="en-US" smtClean="0"/>
              <a:pPr>
                <a:defRPr/>
              </a:pPr>
              <a:t>6/8/2021</a:t>
            </a:fld>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Header Placeholder 3"/>
          <p:cNvSpPr>
            <a:spLocks noGrp="1"/>
          </p:cNvSpPr>
          <p:nvPr>
            <p:ph type="hdr" sz="quarter" idx="12"/>
          </p:nvPr>
        </p:nvSpPr>
        <p:spPr/>
        <p:txBody>
          <a:bodyPr/>
          <a:lstStyle/>
          <a:p>
            <a:pPr>
              <a:defRPr/>
            </a:pPr>
            <a:endParaRPr lang="en-US" dirty="0"/>
          </a:p>
        </p:txBody>
      </p:sp>
    </p:spTree>
    <p:extLst>
      <p:ext uri="{BB962C8B-B14F-4D97-AF65-F5344CB8AC3E}">
        <p14:creationId xmlns:p14="http://schemas.microsoft.com/office/powerpoint/2010/main" val="2535000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FC67D-BAD3-49B3-87BB-24B2CF5056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DBB1F1-5DD0-404D-9F12-5BF3A6FF17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C6E8A4-4B8C-4E9B-8EF5-12918948E8C8}"/>
              </a:ext>
            </a:extLst>
          </p:cNvPr>
          <p:cNvSpPr>
            <a:spLocks noGrp="1"/>
          </p:cNvSpPr>
          <p:nvPr>
            <p:ph type="dt" sz="half" idx="10"/>
          </p:nvPr>
        </p:nvSpPr>
        <p:spPr/>
        <p:txBody>
          <a:bodyPr/>
          <a:lstStyle/>
          <a:p>
            <a:fld id="{CCAF7002-527A-45E1-B87D-DA295E51A845}" type="datetimeFigureOut">
              <a:rPr lang="en-US" smtClean="0"/>
              <a:t>6/8/2021</a:t>
            </a:fld>
            <a:endParaRPr lang="en-US"/>
          </a:p>
        </p:txBody>
      </p:sp>
      <p:sp>
        <p:nvSpPr>
          <p:cNvPr id="5" name="Footer Placeholder 4">
            <a:extLst>
              <a:ext uri="{FF2B5EF4-FFF2-40B4-BE49-F238E27FC236}">
                <a16:creationId xmlns:a16="http://schemas.microsoft.com/office/drawing/2014/main" id="{5761B7BD-485C-43BD-9901-0A44876695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542607-6E62-4EA9-A2B5-7F2E301DBA2B}"/>
              </a:ext>
            </a:extLst>
          </p:cNvPr>
          <p:cNvSpPr>
            <a:spLocks noGrp="1"/>
          </p:cNvSpPr>
          <p:nvPr>
            <p:ph type="sldNum" sz="quarter" idx="12"/>
          </p:nvPr>
        </p:nvSpPr>
        <p:spPr/>
        <p:txBody>
          <a:bodyPr/>
          <a:lstStyle/>
          <a:p>
            <a:fld id="{75FB47DD-FD45-47B4-87CE-A473EBF7DE7E}" type="slidenum">
              <a:rPr lang="en-US" smtClean="0"/>
              <a:t>‹#›</a:t>
            </a:fld>
            <a:endParaRPr lang="en-US"/>
          </a:p>
        </p:txBody>
      </p:sp>
    </p:spTree>
    <p:extLst>
      <p:ext uri="{BB962C8B-B14F-4D97-AF65-F5344CB8AC3E}">
        <p14:creationId xmlns:p14="http://schemas.microsoft.com/office/powerpoint/2010/main" val="126379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16091-BD29-4373-A4B7-1F94268FDA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2A84E0F-CC72-4FC4-B4ED-F095CF9C1F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95991A-286A-43B3-8A9A-6E5525EB95CE}"/>
              </a:ext>
            </a:extLst>
          </p:cNvPr>
          <p:cNvSpPr>
            <a:spLocks noGrp="1"/>
          </p:cNvSpPr>
          <p:nvPr>
            <p:ph type="dt" sz="half" idx="10"/>
          </p:nvPr>
        </p:nvSpPr>
        <p:spPr/>
        <p:txBody>
          <a:bodyPr/>
          <a:lstStyle/>
          <a:p>
            <a:fld id="{CCAF7002-527A-45E1-B87D-DA295E51A845}" type="datetimeFigureOut">
              <a:rPr lang="en-US" smtClean="0"/>
              <a:t>6/8/2021</a:t>
            </a:fld>
            <a:endParaRPr lang="en-US"/>
          </a:p>
        </p:txBody>
      </p:sp>
      <p:sp>
        <p:nvSpPr>
          <p:cNvPr id="5" name="Footer Placeholder 4">
            <a:extLst>
              <a:ext uri="{FF2B5EF4-FFF2-40B4-BE49-F238E27FC236}">
                <a16:creationId xmlns:a16="http://schemas.microsoft.com/office/drawing/2014/main" id="{B0015FD0-C581-4790-906C-483D8E4808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C6EBE-43BF-4551-B346-2C2E16F55AF5}"/>
              </a:ext>
            </a:extLst>
          </p:cNvPr>
          <p:cNvSpPr>
            <a:spLocks noGrp="1"/>
          </p:cNvSpPr>
          <p:nvPr>
            <p:ph type="sldNum" sz="quarter" idx="12"/>
          </p:nvPr>
        </p:nvSpPr>
        <p:spPr/>
        <p:txBody>
          <a:bodyPr/>
          <a:lstStyle/>
          <a:p>
            <a:fld id="{75FB47DD-FD45-47B4-87CE-A473EBF7DE7E}" type="slidenum">
              <a:rPr lang="en-US" smtClean="0"/>
              <a:t>‹#›</a:t>
            </a:fld>
            <a:endParaRPr lang="en-US"/>
          </a:p>
        </p:txBody>
      </p:sp>
    </p:spTree>
    <p:extLst>
      <p:ext uri="{BB962C8B-B14F-4D97-AF65-F5344CB8AC3E}">
        <p14:creationId xmlns:p14="http://schemas.microsoft.com/office/powerpoint/2010/main" val="3158966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BA4499-D9A4-4621-809E-E8DE8A12A3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634312-FC71-4560-A06F-4625235C7F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E7D889-0ED2-49DF-B691-FDF645C52E98}"/>
              </a:ext>
            </a:extLst>
          </p:cNvPr>
          <p:cNvSpPr>
            <a:spLocks noGrp="1"/>
          </p:cNvSpPr>
          <p:nvPr>
            <p:ph type="dt" sz="half" idx="10"/>
          </p:nvPr>
        </p:nvSpPr>
        <p:spPr/>
        <p:txBody>
          <a:bodyPr/>
          <a:lstStyle/>
          <a:p>
            <a:fld id="{CCAF7002-527A-45E1-B87D-DA295E51A845}" type="datetimeFigureOut">
              <a:rPr lang="en-US" smtClean="0"/>
              <a:t>6/8/2021</a:t>
            </a:fld>
            <a:endParaRPr lang="en-US"/>
          </a:p>
        </p:txBody>
      </p:sp>
      <p:sp>
        <p:nvSpPr>
          <p:cNvPr id="5" name="Footer Placeholder 4">
            <a:extLst>
              <a:ext uri="{FF2B5EF4-FFF2-40B4-BE49-F238E27FC236}">
                <a16:creationId xmlns:a16="http://schemas.microsoft.com/office/drawing/2014/main" id="{BF25EBCA-50B6-4E50-8295-7E782CA33B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28DC6A-C9F6-40B1-A550-8F521591918A}"/>
              </a:ext>
            </a:extLst>
          </p:cNvPr>
          <p:cNvSpPr>
            <a:spLocks noGrp="1"/>
          </p:cNvSpPr>
          <p:nvPr>
            <p:ph type="sldNum" sz="quarter" idx="12"/>
          </p:nvPr>
        </p:nvSpPr>
        <p:spPr/>
        <p:txBody>
          <a:bodyPr/>
          <a:lstStyle/>
          <a:p>
            <a:fld id="{75FB47DD-FD45-47B4-87CE-A473EBF7DE7E}" type="slidenum">
              <a:rPr lang="en-US" smtClean="0"/>
              <a:t>‹#›</a:t>
            </a:fld>
            <a:endParaRPr lang="en-US"/>
          </a:p>
        </p:txBody>
      </p:sp>
    </p:spTree>
    <p:extLst>
      <p:ext uri="{BB962C8B-B14F-4D97-AF65-F5344CB8AC3E}">
        <p14:creationId xmlns:p14="http://schemas.microsoft.com/office/powerpoint/2010/main" val="2922850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16061-1E2C-41AF-ABF9-2B3A085460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59BCE2-914D-41C5-8C74-C79BB9E4CD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137097-09DC-4DB0-B2FF-001EDA601F26}"/>
              </a:ext>
            </a:extLst>
          </p:cNvPr>
          <p:cNvSpPr>
            <a:spLocks noGrp="1"/>
          </p:cNvSpPr>
          <p:nvPr>
            <p:ph type="dt" sz="half" idx="10"/>
          </p:nvPr>
        </p:nvSpPr>
        <p:spPr/>
        <p:txBody>
          <a:bodyPr/>
          <a:lstStyle/>
          <a:p>
            <a:fld id="{CCAF7002-527A-45E1-B87D-DA295E51A845}" type="datetimeFigureOut">
              <a:rPr lang="en-US" smtClean="0"/>
              <a:t>6/8/2021</a:t>
            </a:fld>
            <a:endParaRPr lang="en-US"/>
          </a:p>
        </p:txBody>
      </p:sp>
      <p:sp>
        <p:nvSpPr>
          <p:cNvPr id="5" name="Footer Placeholder 4">
            <a:extLst>
              <a:ext uri="{FF2B5EF4-FFF2-40B4-BE49-F238E27FC236}">
                <a16:creationId xmlns:a16="http://schemas.microsoft.com/office/drawing/2014/main" id="{143E11E3-ED11-49F9-B02D-FEEC269135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9A56BD-D89B-4E88-82BA-484216C70F7B}"/>
              </a:ext>
            </a:extLst>
          </p:cNvPr>
          <p:cNvSpPr>
            <a:spLocks noGrp="1"/>
          </p:cNvSpPr>
          <p:nvPr>
            <p:ph type="sldNum" sz="quarter" idx="12"/>
          </p:nvPr>
        </p:nvSpPr>
        <p:spPr/>
        <p:txBody>
          <a:bodyPr/>
          <a:lstStyle/>
          <a:p>
            <a:fld id="{75FB47DD-FD45-47B4-87CE-A473EBF7DE7E}" type="slidenum">
              <a:rPr lang="en-US" smtClean="0"/>
              <a:t>‹#›</a:t>
            </a:fld>
            <a:endParaRPr lang="en-US"/>
          </a:p>
        </p:txBody>
      </p:sp>
    </p:spTree>
    <p:extLst>
      <p:ext uri="{BB962C8B-B14F-4D97-AF65-F5344CB8AC3E}">
        <p14:creationId xmlns:p14="http://schemas.microsoft.com/office/powerpoint/2010/main" val="3954142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99C5A-231E-422B-BEDF-E5302723A5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0E77F11-3B7B-464E-8B8C-CFDC96618E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15E4E7-7EA9-4677-92F2-3DA2E74EC31C}"/>
              </a:ext>
            </a:extLst>
          </p:cNvPr>
          <p:cNvSpPr>
            <a:spLocks noGrp="1"/>
          </p:cNvSpPr>
          <p:nvPr>
            <p:ph type="dt" sz="half" idx="10"/>
          </p:nvPr>
        </p:nvSpPr>
        <p:spPr/>
        <p:txBody>
          <a:bodyPr/>
          <a:lstStyle/>
          <a:p>
            <a:fld id="{CCAF7002-527A-45E1-B87D-DA295E51A845}" type="datetimeFigureOut">
              <a:rPr lang="en-US" smtClean="0"/>
              <a:t>6/8/2021</a:t>
            </a:fld>
            <a:endParaRPr lang="en-US"/>
          </a:p>
        </p:txBody>
      </p:sp>
      <p:sp>
        <p:nvSpPr>
          <p:cNvPr id="5" name="Footer Placeholder 4">
            <a:extLst>
              <a:ext uri="{FF2B5EF4-FFF2-40B4-BE49-F238E27FC236}">
                <a16:creationId xmlns:a16="http://schemas.microsoft.com/office/drawing/2014/main" id="{3F8C5A87-D6E2-4EDE-9FF8-DC8F681C57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814260-2E66-4C0D-9991-ADB219B958B6}"/>
              </a:ext>
            </a:extLst>
          </p:cNvPr>
          <p:cNvSpPr>
            <a:spLocks noGrp="1"/>
          </p:cNvSpPr>
          <p:nvPr>
            <p:ph type="sldNum" sz="quarter" idx="12"/>
          </p:nvPr>
        </p:nvSpPr>
        <p:spPr/>
        <p:txBody>
          <a:bodyPr/>
          <a:lstStyle/>
          <a:p>
            <a:fld id="{75FB47DD-FD45-47B4-87CE-A473EBF7DE7E}" type="slidenum">
              <a:rPr lang="en-US" smtClean="0"/>
              <a:t>‹#›</a:t>
            </a:fld>
            <a:endParaRPr lang="en-US"/>
          </a:p>
        </p:txBody>
      </p:sp>
    </p:spTree>
    <p:extLst>
      <p:ext uri="{BB962C8B-B14F-4D97-AF65-F5344CB8AC3E}">
        <p14:creationId xmlns:p14="http://schemas.microsoft.com/office/powerpoint/2010/main" val="839002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2A600-0D61-4BEB-B11B-7E02BA904C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948ACA-91D1-4D7A-B482-A5C3883907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150C71-2359-418C-9DD0-97A3EDC4DD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BBDE50A-4AFE-4E8D-B124-3B3FE9F6D1CE}"/>
              </a:ext>
            </a:extLst>
          </p:cNvPr>
          <p:cNvSpPr>
            <a:spLocks noGrp="1"/>
          </p:cNvSpPr>
          <p:nvPr>
            <p:ph type="dt" sz="half" idx="10"/>
          </p:nvPr>
        </p:nvSpPr>
        <p:spPr/>
        <p:txBody>
          <a:bodyPr/>
          <a:lstStyle/>
          <a:p>
            <a:fld id="{CCAF7002-527A-45E1-B87D-DA295E51A845}" type="datetimeFigureOut">
              <a:rPr lang="en-US" smtClean="0"/>
              <a:t>6/8/2021</a:t>
            </a:fld>
            <a:endParaRPr lang="en-US"/>
          </a:p>
        </p:txBody>
      </p:sp>
      <p:sp>
        <p:nvSpPr>
          <p:cNvPr id="6" name="Footer Placeholder 5">
            <a:extLst>
              <a:ext uri="{FF2B5EF4-FFF2-40B4-BE49-F238E27FC236}">
                <a16:creationId xmlns:a16="http://schemas.microsoft.com/office/drawing/2014/main" id="{6D6BDF89-A011-427C-9C3F-E5880E9D55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DC52A8-F97B-4C2E-BD5A-0EBACCFE6504}"/>
              </a:ext>
            </a:extLst>
          </p:cNvPr>
          <p:cNvSpPr>
            <a:spLocks noGrp="1"/>
          </p:cNvSpPr>
          <p:nvPr>
            <p:ph type="sldNum" sz="quarter" idx="12"/>
          </p:nvPr>
        </p:nvSpPr>
        <p:spPr/>
        <p:txBody>
          <a:bodyPr/>
          <a:lstStyle/>
          <a:p>
            <a:fld id="{75FB47DD-FD45-47B4-87CE-A473EBF7DE7E}" type="slidenum">
              <a:rPr lang="en-US" smtClean="0"/>
              <a:t>‹#›</a:t>
            </a:fld>
            <a:endParaRPr lang="en-US"/>
          </a:p>
        </p:txBody>
      </p:sp>
    </p:spTree>
    <p:extLst>
      <p:ext uri="{BB962C8B-B14F-4D97-AF65-F5344CB8AC3E}">
        <p14:creationId xmlns:p14="http://schemas.microsoft.com/office/powerpoint/2010/main" val="265590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14409-8A3A-44B6-8A34-C3EFF6DC79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5A28A8-2FF6-46C5-9C3B-B491D69CE3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9A2430-1A4A-4C50-85FE-204A7E8BF0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257FBA-1947-40A6-B373-FC91FD6047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5CCDBB-35CE-4206-8734-7AD9C6BEC6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2581339-8B41-4AC5-9975-FEF30FB7F97C}"/>
              </a:ext>
            </a:extLst>
          </p:cNvPr>
          <p:cNvSpPr>
            <a:spLocks noGrp="1"/>
          </p:cNvSpPr>
          <p:nvPr>
            <p:ph type="dt" sz="half" idx="10"/>
          </p:nvPr>
        </p:nvSpPr>
        <p:spPr/>
        <p:txBody>
          <a:bodyPr/>
          <a:lstStyle/>
          <a:p>
            <a:fld id="{CCAF7002-527A-45E1-B87D-DA295E51A845}" type="datetimeFigureOut">
              <a:rPr lang="en-US" smtClean="0"/>
              <a:t>6/8/2021</a:t>
            </a:fld>
            <a:endParaRPr lang="en-US"/>
          </a:p>
        </p:txBody>
      </p:sp>
      <p:sp>
        <p:nvSpPr>
          <p:cNvPr id="8" name="Footer Placeholder 7">
            <a:extLst>
              <a:ext uri="{FF2B5EF4-FFF2-40B4-BE49-F238E27FC236}">
                <a16:creationId xmlns:a16="http://schemas.microsoft.com/office/drawing/2014/main" id="{3C0DDA61-94A5-4B2E-9381-0DADB7EA38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BFF1747-8B36-49AE-A60F-96EA8EB89E69}"/>
              </a:ext>
            </a:extLst>
          </p:cNvPr>
          <p:cNvSpPr>
            <a:spLocks noGrp="1"/>
          </p:cNvSpPr>
          <p:nvPr>
            <p:ph type="sldNum" sz="quarter" idx="12"/>
          </p:nvPr>
        </p:nvSpPr>
        <p:spPr/>
        <p:txBody>
          <a:bodyPr/>
          <a:lstStyle/>
          <a:p>
            <a:fld id="{75FB47DD-FD45-47B4-87CE-A473EBF7DE7E}" type="slidenum">
              <a:rPr lang="en-US" smtClean="0"/>
              <a:t>‹#›</a:t>
            </a:fld>
            <a:endParaRPr lang="en-US"/>
          </a:p>
        </p:txBody>
      </p:sp>
    </p:spTree>
    <p:extLst>
      <p:ext uri="{BB962C8B-B14F-4D97-AF65-F5344CB8AC3E}">
        <p14:creationId xmlns:p14="http://schemas.microsoft.com/office/powerpoint/2010/main" val="3801242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8435E-A131-48F2-B660-9C6F42226CF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1DBEC2-3C09-4089-A3E6-FC96F4D9FA9D}"/>
              </a:ext>
            </a:extLst>
          </p:cNvPr>
          <p:cNvSpPr>
            <a:spLocks noGrp="1"/>
          </p:cNvSpPr>
          <p:nvPr>
            <p:ph type="dt" sz="half" idx="10"/>
          </p:nvPr>
        </p:nvSpPr>
        <p:spPr/>
        <p:txBody>
          <a:bodyPr/>
          <a:lstStyle/>
          <a:p>
            <a:fld id="{CCAF7002-527A-45E1-B87D-DA295E51A845}" type="datetimeFigureOut">
              <a:rPr lang="en-US" smtClean="0"/>
              <a:t>6/8/2021</a:t>
            </a:fld>
            <a:endParaRPr lang="en-US"/>
          </a:p>
        </p:txBody>
      </p:sp>
      <p:sp>
        <p:nvSpPr>
          <p:cNvPr id="4" name="Footer Placeholder 3">
            <a:extLst>
              <a:ext uri="{FF2B5EF4-FFF2-40B4-BE49-F238E27FC236}">
                <a16:creationId xmlns:a16="http://schemas.microsoft.com/office/drawing/2014/main" id="{FE40F898-6F85-4796-A22B-E0DBC799D3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6DA7F2-4532-4E6D-9E17-64F51ECE01CE}"/>
              </a:ext>
            </a:extLst>
          </p:cNvPr>
          <p:cNvSpPr>
            <a:spLocks noGrp="1"/>
          </p:cNvSpPr>
          <p:nvPr>
            <p:ph type="sldNum" sz="quarter" idx="12"/>
          </p:nvPr>
        </p:nvSpPr>
        <p:spPr/>
        <p:txBody>
          <a:bodyPr/>
          <a:lstStyle/>
          <a:p>
            <a:fld id="{75FB47DD-FD45-47B4-87CE-A473EBF7DE7E}" type="slidenum">
              <a:rPr lang="en-US" smtClean="0"/>
              <a:t>‹#›</a:t>
            </a:fld>
            <a:endParaRPr lang="en-US"/>
          </a:p>
        </p:txBody>
      </p:sp>
    </p:spTree>
    <p:extLst>
      <p:ext uri="{BB962C8B-B14F-4D97-AF65-F5344CB8AC3E}">
        <p14:creationId xmlns:p14="http://schemas.microsoft.com/office/powerpoint/2010/main" val="2077493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D8FBF2-2397-429E-8FBB-4C0C47C654A5}"/>
              </a:ext>
            </a:extLst>
          </p:cNvPr>
          <p:cNvSpPr>
            <a:spLocks noGrp="1"/>
          </p:cNvSpPr>
          <p:nvPr>
            <p:ph type="dt" sz="half" idx="10"/>
          </p:nvPr>
        </p:nvSpPr>
        <p:spPr/>
        <p:txBody>
          <a:bodyPr/>
          <a:lstStyle/>
          <a:p>
            <a:fld id="{CCAF7002-527A-45E1-B87D-DA295E51A845}" type="datetimeFigureOut">
              <a:rPr lang="en-US" smtClean="0"/>
              <a:t>6/8/2021</a:t>
            </a:fld>
            <a:endParaRPr lang="en-US"/>
          </a:p>
        </p:txBody>
      </p:sp>
      <p:sp>
        <p:nvSpPr>
          <p:cNvPr id="3" name="Footer Placeholder 2">
            <a:extLst>
              <a:ext uri="{FF2B5EF4-FFF2-40B4-BE49-F238E27FC236}">
                <a16:creationId xmlns:a16="http://schemas.microsoft.com/office/drawing/2014/main" id="{B9B9FBD3-F89A-4867-866D-C4CBF1E490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9FF11B-DC0D-4018-9C92-4ADD61A56D1E}"/>
              </a:ext>
            </a:extLst>
          </p:cNvPr>
          <p:cNvSpPr>
            <a:spLocks noGrp="1"/>
          </p:cNvSpPr>
          <p:nvPr>
            <p:ph type="sldNum" sz="quarter" idx="12"/>
          </p:nvPr>
        </p:nvSpPr>
        <p:spPr/>
        <p:txBody>
          <a:bodyPr/>
          <a:lstStyle/>
          <a:p>
            <a:fld id="{75FB47DD-FD45-47B4-87CE-A473EBF7DE7E}" type="slidenum">
              <a:rPr lang="en-US" smtClean="0"/>
              <a:t>‹#›</a:t>
            </a:fld>
            <a:endParaRPr lang="en-US"/>
          </a:p>
        </p:txBody>
      </p:sp>
    </p:spTree>
    <p:extLst>
      <p:ext uri="{BB962C8B-B14F-4D97-AF65-F5344CB8AC3E}">
        <p14:creationId xmlns:p14="http://schemas.microsoft.com/office/powerpoint/2010/main" val="3485088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508A4-1CBD-49FA-AB7C-300FE7B3DD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3D5FDA-93E8-41E5-B136-563352378C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78B6C8-20C7-42CA-8B90-6850BC76E6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ADB6ED-F4E5-4AD7-BC13-63E6E2F5A5B2}"/>
              </a:ext>
            </a:extLst>
          </p:cNvPr>
          <p:cNvSpPr>
            <a:spLocks noGrp="1"/>
          </p:cNvSpPr>
          <p:nvPr>
            <p:ph type="dt" sz="half" idx="10"/>
          </p:nvPr>
        </p:nvSpPr>
        <p:spPr/>
        <p:txBody>
          <a:bodyPr/>
          <a:lstStyle/>
          <a:p>
            <a:fld id="{CCAF7002-527A-45E1-B87D-DA295E51A845}" type="datetimeFigureOut">
              <a:rPr lang="en-US" smtClean="0"/>
              <a:t>6/8/2021</a:t>
            </a:fld>
            <a:endParaRPr lang="en-US"/>
          </a:p>
        </p:txBody>
      </p:sp>
      <p:sp>
        <p:nvSpPr>
          <p:cNvPr id="6" name="Footer Placeholder 5">
            <a:extLst>
              <a:ext uri="{FF2B5EF4-FFF2-40B4-BE49-F238E27FC236}">
                <a16:creationId xmlns:a16="http://schemas.microsoft.com/office/drawing/2014/main" id="{ABE47FFF-6A61-4721-87FF-5CE1A9E2C1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03D245-844C-459A-8905-FA9898FF1940}"/>
              </a:ext>
            </a:extLst>
          </p:cNvPr>
          <p:cNvSpPr>
            <a:spLocks noGrp="1"/>
          </p:cNvSpPr>
          <p:nvPr>
            <p:ph type="sldNum" sz="quarter" idx="12"/>
          </p:nvPr>
        </p:nvSpPr>
        <p:spPr/>
        <p:txBody>
          <a:bodyPr/>
          <a:lstStyle/>
          <a:p>
            <a:fld id="{75FB47DD-FD45-47B4-87CE-A473EBF7DE7E}" type="slidenum">
              <a:rPr lang="en-US" smtClean="0"/>
              <a:t>‹#›</a:t>
            </a:fld>
            <a:endParaRPr lang="en-US"/>
          </a:p>
        </p:txBody>
      </p:sp>
    </p:spTree>
    <p:extLst>
      <p:ext uri="{BB962C8B-B14F-4D97-AF65-F5344CB8AC3E}">
        <p14:creationId xmlns:p14="http://schemas.microsoft.com/office/powerpoint/2010/main" val="217578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FB08E-410C-45C7-ADC2-F5DDF9B338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CD61D7-90E4-41A3-9FC4-4A097A7E84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948E20-40F3-4266-A19A-5070416A04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6B3A24-327A-4E62-BD3A-C78BA396B185}"/>
              </a:ext>
            </a:extLst>
          </p:cNvPr>
          <p:cNvSpPr>
            <a:spLocks noGrp="1"/>
          </p:cNvSpPr>
          <p:nvPr>
            <p:ph type="dt" sz="half" idx="10"/>
          </p:nvPr>
        </p:nvSpPr>
        <p:spPr/>
        <p:txBody>
          <a:bodyPr/>
          <a:lstStyle/>
          <a:p>
            <a:fld id="{CCAF7002-527A-45E1-B87D-DA295E51A845}" type="datetimeFigureOut">
              <a:rPr lang="en-US" smtClean="0"/>
              <a:t>6/8/2021</a:t>
            </a:fld>
            <a:endParaRPr lang="en-US"/>
          </a:p>
        </p:txBody>
      </p:sp>
      <p:sp>
        <p:nvSpPr>
          <p:cNvPr id="6" name="Footer Placeholder 5">
            <a:extLst>
              <a:ext uri="{FF2B5EF4-FFF2-40B4-BE49-F238E27FC236}">
                <a16:creationId xmlns:a16="http://schemas.microsoft.com/office/drawing/2014/main" id="{A67C32C7-0376-423E-B31F-041C043597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98816D-B8B2-4CBA-9A18-DC6D646D1D64}"/>
              </a:ext>
            </a:extLst>
          </p:cNvPr>
          <p:cNvSpPr>
            <a:spLocks noGrp="1"/>
          </p:cNvSpPr>
          <p:nvPr>
            <p:ph type="sldNum" sz="quarter" idx="12"/>
          </p:nvPr>
        </p:nvSpPr>
        <p:spPr/>
        <p:txBody>
          <a:bodyPr/>
          <a:lstStyle/>
          <a:p>
            <a:fld id="{75FB47DD-FD45-47B4-87CE-A473EBF7DE7E}" type="slidenum">
              <a:rPr lang="en-US" smtClean="0"/>
              <a:t>‹#›</a:t>
            </a:fld>
            <a:endParaRPr lang="en-US"/>
          </a:p>
        </p:txBody>
      </p:sp>
    </p:spTree>
    <p:extLst>
      <p:ext uri="{BB962C8B-B14F-4D97-AF65-F5344CB8AC3E}">
        <p14:creationId xmlns:p14="http://schemas.microsoft.com/office/powerpoint/2010/main" val="2873653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14E134-50DA-4076-B532-DCF10D3BF5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4E9DAE-BF54-422E-87A2-C138DE87D1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FBFBB5-7076-4EBA-842E-C0315FC646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AF7002-527A-45E1-B87D-DA295E51A845}" type="datetimeFigureOut">
              <a:rPr lang="en-US" smtClean="0"/>
              <a:t>6/8/2021</a:t>
            </a:fld>
            <a:endParaRPr lang="en-US"/>
          </a:p>
        </p:txBody>
      </p:sp>
      <p:sp>
        <p:nvSpPr>
          <p:cNvPr id="5" name="Footer Placeholder 4">
            <a:extLst>
              <a:ext uri="{FF2B5EF4-FFF2-40B4-BE49-F238E27FC236}">
                <a16:creationId xmlns:a16="http://schemas.microsoft.com/office/drawing/2014/main" id="{DCFDB9D2-0657-448F-A686-4DD097C5EB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B06C46-EFA2-442E-B324-30E79C1BFC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FB47DD-FD45-47B4-87CE-A473EBF7DE7E}" type="slidenum">
              <a:rPr lang="en-US" smtClean="0"/>
              <a:t>‹#›</a:t>
            </a:fld>
            <a:endParaRPr lang="en-US"/>
          </a:p>
        </p:txBody>
      </p:sp>
    </p:spTree>
    <p:extLst>
      <p:ext uri="{BB962C8B-B14F-4D97-AF65-F5344CB8AC3E}">
        <p14:creationId xmlns:p14="http://schemas.microsoft.com/office/powerpoint/2010/main" val="1342810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hyperlink" Target="http://docs.alfresco.com/community/concepts/solrnodes-memory.html" TargetMode="Externa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hyperlink" Target="http://docs.alfresco.com/5.1/tasks/solr4-install-config.html"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hyperlink" Target="https://wiki.apache.org/solr/SolrPerformanceFactor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3079844" y="1959256"/>
            <a:ext cx="7260609" cy="425047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eaLnBrk="0" hangingPunct="0">
              <a:defRPr/>
            </a:pPr>
            <a:endParaRPr lang="en-US" sz="3600" dirty="0">
              <a:solidFill>
                <a:schemeClr val="tx2">
                  <a:lumMod val="75000"/>
                </a:schemeClr>
              </a:solidFill>
            </a:endParaRPr>
          </a:p>
          <a:p>
            <a:pPr lvl="0" eaLnBrk="0" hangingPunct="0">
              <a:defRPr/>
            </a:pPr>
            <a:endParaRPr lang="en-US" sz="3600" dirty="0">
              <a:solidFill>
                <a:schemeClr val="tx2">
                  <a:lumMod val="75000"/>
                </a:schemeClr>
              </a:solidFill>
            </a:endParaRPr>
          </a:p>
          <a:p>
            <a:r>
              <a:rPr lang="en-US" sz="4800" kern="0" dirty="0">
                <a:ea typeface="ＭＳ Ｐゴシック" charset="-128"/>
                <a:cs typeface="MS PGothic" charset="-128"/>
              </a:rPr>
              <a:t>Solr Overview and Solr Optimization</a:t>
            </a:r>
          </a:p>
          <a:p>
            <a:pPr eaLnBrk="0" hangingPunct="0">
              <a:defRPr/>
            </a:pPr>
            <a:endParaRPr lang="en-US" sz="3600" kern="0" dirty="0">
              <a:solidFill>
                <a:srgbClr val="0DBB47"/>
              </a:solidFill>
              <a:ea typeface="ＭＳ Ｐゴシック" charset="-128"/>
              <a:cs typeface="MS PGothic" charset="-128"/>
            </a:endParaRPr>
          </a:p>
          <a:p>
            <a:pPr eaLnBrk="0" hangingPunct="0">
              <a:defRPr/>
            </a:pPr>
            <a:endParaRPr lang="en-US" sz="3600" kern="0" dirty="0">
              <a:solidFill>
                <a:srgbClr val="0DBB47"/>
              </a:solidFill>
              <a:ea typeface="ＭＳ Ｐゴシック" charset="-128"/>
              <a:cs typeface="MS PGothic" charset="-128"/>
            </a:endParaRPr>
          </a:p>
          <a:p>
            <a:pPr eaLnBrk="0" hangingPunct="0">
              <a:defRPr/>
            </a:pPr>
            <a:endParaRPr lang="en-US" sz="3600" kern="0" dirty="0">
              <a:solidFill>
                <a:srgbClr val="0DBB47"/>
              </a:solidFill>
              <a:ea typeface="ＭＳ Ｐゴシック" charset="-128"/>
              <a:cs typeface="MS PGothic" charset="-128"/>
            </a:endParaRPr>
          </a:p>
          <a:p>
            <a:pPr eaLnBrk="0" hangingPunct="0">
              <a:defRPr/>
            </a:pPr>
            <a:endParaRPr lang="en-US" sz="3600" kern="0" dirty="0">
              <a:solidFill>
                <a:srgbClr val="0DBB47"/>
              </a:solidFill>
              <a:ea typeface="ＭＳ Ｐゴシック" charset="-128"/>
              <a:cs typeface="MS PGothic" charset="-128"/>
            </a:endParaRPr>
          </a:p>
          <a:p>
            <a:pPr eaLnBrk="0" hangingPunct="0">
              <a:defRPr/>
            </a:pPr>
            <a:r>
              <a:rPr lang="en-US" sz="3600" kern="0" dirty="0">
                <a:solidFill>
                  <a:srgbClr val="0DBB47"/>
                </a:solidFill>
                <a:ea typeface="ＭＳ Ｐゴシック" charset="-128"/>
                <a:cs typeface="MS PGothic" charset="-128"/>
              </a:rPr>
              <a:t>					</a:t>
            </a:r>
            <a:endParaRPr lang="en-US" sz="3600" kern="0" dirty="0">
              <a:solidFill>
                <a:schemeClr val="tx2">
                  <a:lumMod val="75000"/>
                </a:schemeClr>
              </a:solidFill>
              <a:latin typeface="+mj-lt"/>
              <a:ea typeface="ＭＳ Ｐゴシック" charset="-128"/>
              <a:cs typeface="MS PGothic"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990600"/>
          </a:xfrm>
        </p:spPr>
        <p:txBody>
          <a:bodyPr/>
          <a:lstStyle/>
          <a:p>
            <a:r>
              <a:rPr lang="en-US" sz="2300" b="1" dirty="0">
                <a:latin typeface="Calibri" pitchFamily="34" charset="0"/>
                <a:cs typeface="Calibri" pitchFamily="34" charset="0"/>
              </a:rPr>
              <a:t>Option 2 - </a:t>
            </a:r>
            <a:r>
              <a:rPr lang="en-US" sz="2300" b="1" dirty="0" err="1">
                <a:latin typeface="Calibri" pitchFamily="34" charset="0"/>
                <a:cs typeface="Calibri" pitchFamily="34" charset="0"/>
              </a:rPr>
              <a:t>Solr</a:t>
            </a:r>
            <a:r>
              <a:rPr lang="en-US" sz="2300" b="1" dirty="0">
                <a:latin typeface="Calibri" pitchFamily="34" charset="0"/>
                <a:cs typeface="Calibri" pitchFamily="34" charset="0"/>
              </a:rPr>
              <a:t> separated from alfresco - Non-Dedicated tracking</a:t>
            </a:r>
          </a:p>
        </p:txBody>
      </p:sp>
      <p:sp>
        <p:nvSpPr>
          <p:cNvPr id="4" name="Content Placeholder 2"/>
          <p:cNvSpPr txBox="1">
            <a:spLocks/>
          </p:cNvSpPr>
          <p:nvPr/>
        </p:nvSpPr>
        <p:spPr>
          <a:xfrm>
            <a:off x="1913435" y="927279"/>
            <a:ext cx="8136530" cy="5603383"/>
          </a:xfrm>
          <a:prstGeom prst="rect">
            <a:avLst/>
          </a:prstGeom>
        </p:spPr>
        <p:txBody>
          <a:bodyPr>
            <a:normAutofit/>
          </a:bodyPr>
          <a:lstStyle>
            <a:lvl1pPr marL="228600" indent="-228600" algn="l" rtl="0" eaLnBrk="0" fontAlgn="base" hangingPunct="0">
              <a:spcBef>
                <a:spcPct val="20000"/>
              </a:spcBef>
              <a:spcAft>
                <a:spcPct val="0"/>
              </a:spcAft>
              <a:buClr>
                <a:srgbClr val="6DB33F"/>
              </a:buClr>
              <a:buFont typeface="Wingdings" charset="2"/>
              <a:tabLst>
                <a:tab pos="1022350" algn="l"/>
              </a:tabLst>
              <a:defRPr sz="2400">
                <a:solidFill>
                  <a:schemeClr val="tx1"/>
                </a:solidFill>
                <a:latin typeface="Calibri" pitchFamily="34" charset="0"/>
                <a:ea typeface="ＭＳ Ｐゴシック" charset="-128"/>
                <a:cs typeface="Calibri" pitchFamily="34" charset="0"/>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Calibri" pitchFamily="34" charset="0"/>
                <a:ea typeface="ＭＳ Ｐゴシック" charset="-128"/>
                <a:cs typeface="Calibri" pitchFamily="34" charset="0"/>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Calibri" pitchFamily="34" charset="0"/>
                <a:ea typeface="ＭＳ Ｐゴシック" charset="-128"/>
                <a:cs typeface="Calibri" pitchFamily="34" charset="0"/>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Calibri" pitchFamily="34" charset="0"/>
                <a:ea typeface="ＭＳ Ｐゴシック" charset="-128"/>
                <a:cs typeface="Calibri" pitchFamily="34" charset="0"/>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Calibri" pitchFamily="34" charset="0"/>
                <a:ea typeface="ＭＳ Ｐゴシック" charset="-128"/>
                <a:cs typeface="Calibri" pitchFamily="34" charset="0"/>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endParaRPr lang="en-US" sz="1800" dirty="0"/>
          </a:p>
          <a:p>
            <a:r>
              <a:rPr lang="en-US" sz="1800" dirty="0"/>
              <a:t>     </a:t>
            </a:r>
          </a:p>
          <a:p>
            <a:endParaRPr lang="en-US" sz="1800" dirty="0"/>
          </a:p>
          <a:p>
            <a:endParaRPr lang="en-US" sz="1800" dirty="0"/>
          </a:p>
          <a:p>
            <a:pPr marL="0" indent="0" algn="just"/>
            <a:endParaRPr lang="en-US" sz="1800" b="1" dirty="0"/>
          </a:p>
          <a:p>
            <a:pPr marL="0" indent="0" algn="just"/>
            <a:endParaRPr lang="en-US" sz="1800" b="1" dirty="0"/>
          </a:p>
          <a:p>
            <a:pPr marL="285750" indent="-285750" algn="just">
              <a:buFont typeface="Arial" panose="020B0604020202020204" pitchFamily="34" charset="0"/>
              <a:buChar char="•"/>
            </a:pPr>
            <a:endParaRPr lang="en-US" sz="1800" b="1" dirty="0">
              <a:solidFill>
                <a:srgbClr val="000000"/>
              </a:solidFill>
            </a:endParaRPr>
          </a:p>
          <a:p>
            <a:pPr marL="0" indent="0"/>
            <a:r>
              <a:rPr lang="en-US" sz="1800" dirty="0"/>
              <a:t>     </a:t>
            </a:r>
            <a:br>
              <a:rPr lang="en-US" sz="1800" dirty="0"/>
            </a:br>
            <a:br>
              <a:rPr lang="en-US" sz="1800" dirty="0"/>
            </a:br>
            <a:endParaRPr lang="en-US" sz="1800" dirty="0"/>
          </a:p>
          <a:p>
            <a:pPr marL="0" indent="0"/>
            <a:endParaRPr lang="en-US" sz="1800" dirty="0"/>
          </a:p>
          <a:p>
            <a:pPr marL="0" indent="0"/>
            <a:endParaRPr lang="en-US" sz="1800" dirty="0"/>
          </a:p>
          <a:p>
            <a:pPr marL="0" indent="0"/>
            <a:endParaRPr lang="en-US" sz="1800" dirty="0"/>
          </a:p>
        </p:txBody>
      </p:sp>
      <p:sp>
        <p:nvSpPr>
          <p:cNvPr id="5" name="Slide Number Placeholder 4"/>
          <p:cNvSpPr>
            <a:spLocks noGrp="1"/>
          </p:cNvSpPr>
          <p:nvPr>
            <p:ph type="sldNum" sz="quarter" idx="10"/>
          </p:nvPr>
        </p:nvSpPr>
        <p:spPr/>
        <p:txBody>
          <a:bodyPr/>
          <a:lstStyle/>
          <a:p>
            <a:pPr>
              <a:defRPr/>
            </a:pPr>
            <a:fld id="{4E13E434-0950-4B8C-80C8-5B35DEC8F609}" type="slidenum">
              <a:rPr lang="en-US" smtClean="0"/>
              <a:pPr>
                <a:defRPr/>
              </a:pPr>
              <a:t>10</a:t>
            </a:fld>
            <a:endParaRPr lang="en-US" dirty="0"/>
          </a:p>
        </p:txBody>
      </p:sp>
      <p:sp>
        <p:nvSpPr>
          <p:cNvPr id="7" name="Content Placeholder 2"/>
          <p:cNvSpPr txBox="1">
            <a:spLocks/>
          </p:cNvSpPr>
          <p:nvPr/>
        </p:nvSpPr>
        <p:spPr>
          <a:xfrm>
            <a:off x="2027735" y="776082"/>
            <a:ext cx="8136530" cy="5794787"/>
          </a:xfrm>
          <a:prstGeom prst="rect">
            <a:avLst/>
          </a:prstGeom>
        </p:spPr>
        <p:txBody>
          <a:bodyPr>
            <a:noAutofit/>
          </a:bodyPr>
          <a:lstStyle>
            <a:lvl1pPr marL="228600" indent="-228600" algn="l" rtl="0" eaLnBrk="0" fontAlgn="base" hangingPunct="0">
              <a:spcBef>
                <a:spcPct val="20000"/>
              </a:spcBef>
              <a:spcAft>
                <a:spcPct val="0"/>
              </a:spcAft>
              <a:buClr>
                <a:srgbClr val="6DB33F"/>
              </a:buClr>
              <a:buFont typeface="Wingdings" charset="2"/>
              <a:tabLst>
                <a:tab pos="1022350" algn="l"/>
              </a:tabLst>
              <a:defRPr sz="2400">
                <a:solidFill>
                  <a:schemeClr val="tx1"/>
                </a:solidFill>
                <a:latin typeface="Calibri" pitchFamily="34" charset="0"/>
                <a:ea typeface="ＭＳ Ｐゴシック" charset="-128"/>
                <a:cs typeface="Calibri" pitchFamily="34" charset="0"/>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Calibri" pitchFamily="34" charset="0"/>
                <a:ea typeface="ＭＳ Ｐゴシック" charset="-128"/>
                <a:cs typeface="Calibri" pitchFamily="34" charset="0"/>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Calibri" pitchFamily="34" charset="0"/>
                <a:ea typeface="ＭＳ Ｐゴシック" charset="-128"/>
                <a:cs typeface="Calibri" pitchFamily="34" charset="0"/>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Calibri" pitchFamily="34" charset="0"/>
                <a:ea typeface="ＭＳ Ｐゴシック" charset="-128"/>
                <a:cs typeface="Calibri" pitchFamily="34" charset="0"/>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Calibri" pitchFamily="34" charset="0"/>
                <a:ea typeface="ＭＳ Ｐゴシック" charset="-128"/>
                <a:cs typeface="Calibri" pitchFamily="34" charset="0"/>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r>
              <a:rPr lang="en-US" sz="1600" dirty="0"/>
              <a:t>On this architecture variation we have the </a:t>
            </a:r>
            <a:r>
              <a:rPr lang="en-US" sz="1600" dirty="0" err="1"/>
              <a:t>Solr</a:t>
            </a:r>
            <a:r>
              <a:rPr lang="en-US" sz="1600" dirty="0"/>
              <a:t> instances deployed on separated machines and</a:t>
            </a:r>
          </a:p>
          <a:p>
            <a:r>
              <a:rPr lang="en-US" sz="1600" dirty="0"/>
              <a:t>Application servers from alfresco and share.</a:t>
            </a:r>
          </a:p>
          <a:p>
            <a:endParaRPr lang="en-US" sz="1600" dirty="0"/>
          </a:p>
          <a:p>
            <a:r>
              <a:rPr lang="en-US" sz="1800" b="1" dirty="0"/>
              <a:t>Advantages:</a:t>
            </a:r>
          </a:p>
          <a:p>
            <a:endParaRPr lang="en-US" sz="1800" b="1" dirty="0"/>
          </a:p>
          <a:p>
            <a:pPr lvl="1"/>
            <a:r>
              <a:rPr lang="en-US" sz="1600" dirty="0"/>
              <a:t>Simple upgrade, administration and maintenance of </a:t>
            </a:r>
            <a:r>
              <a:rPr lang="en-US" sz="1600" dirty="0" err="1"/>
              <a:t>Solr</a:t>
            </a:r>
            <a:r>
              <a:rPr lang="en-US" sz="1600" dirty="0"/>
              <a:t> server’s farm</a:t>
            </a:r>
          </a:p>
          <a:p>
            <a:pPr lvl="1"/>
            <a:r>
              <a:rPr lang="en-US" sz="1600" dirty="0"/>
              <a:t>Allows for vertical and horizontal scalability</a:t>
            </a:r>
          </a:p>
          <a:p>
            <a:pPr lvl="1"/>
            <a:r>
              <a:rPr lang="en-US" sz="1600" dirty="0"/>
              <a:t>Introduces the ability to load balance the queries</a:t>
            </a:r>
          </a:p>
          <a:p>
            <a:pPr lvl="1"/>
            <a:r>
              <a:rPr lang="en-US" sz="1600" dirty="0"/>
              <a:t>Ready for Future </a:t>
            </a:r>
            <a:r>
              <a:rPr lang="en-US" sz="1600" dirty="0" err="1"/>
              <a:t>Solr</a:t>
            </a:r>
            <a:r>
              <a:rPr lang="en-US" sz="1600" dirty="0"/>
              <a:t> </a:t>
            </a:r>
            <a:r>
              <a:rPr lang="en-US" sz="1600" dirty="0" err="1"/>
              <a:t>sharding</a:t>
            </a:r>
            <a:r>
              <a:rPr lang="en-US" sz="1600" dirty="0"/>
              <a:t> feature</a:t>
            </a:r>
          </a:p>
          <a:p>
            <a:pPr lvl="2"/>
            <a:r>
              <a:rPr lang="en-US" sz="1600" dirty="0"/>
              <a:t>It’s expected that alfresco will support, on a near future the ability to slit the index on different </a:t>
            </a:r>
            <a:r>
              <a:rPr lang="en-US" sz="1600" dirty="0" err="1"/>
              <a:t>solr</a:t>
            </a:r>
            <a:r>
              <a:rPr lang="en-US" sz="1600" dirty="0"/>
              <a:t> instances that will lead to increased performance, this architecture is ready to implement that feature.</a:t>
            </a:r>
          </a:p>
          <a:p>
            <a:pPr marL="0" indent="0"/>
            <a:endParaRPr lang="en-US" sz="1600" dirty="0"/>
          </a:p>
          <a:p>
            <a:pPr marL="0" indent="0"/>
            <a:r>
              <a:rPr lang="en-US" sz="1800" b="1" dirty="0"/>
              <a:t>Disadvantages</a:t>
            </a:r>
            <a:r>
              <a:rPr lang="en-US" sz="1600" b="1" dirty="0"/>
              <a:t>:</a:t>
            </a:r>
          </a:p>
          <a:p>
            <a:pPr marL="342900" lvl="1" indent="0">
              <a:buFont typeface="Arial" pitchFamily="34" charset="0"/>
              <a:buChar char="•"/>
            </a:pPr>
            <a:r>
              <a:rPr lang="en-US" sz="1600" b="1" dirty="0"/>
              <a:t>   </a:t>
            </a:r>
            <a:r>
              <a:rPr lang="en-US" sz="1600" dirty="0"/>
              <a:t>Remote Tracking can stress the network, if network problems occur </a:t>
            </a:r>
            <a:r>
              <a:rPr lang="en-US" sz="1600" dirty="0" err="1"/>
              <a:t>solr</a:t>
            </a:r>
            <a:r>
              <a:rPr lang="en-US" sz="1600" dirty="0"/>
              <a:t> performance gets affected.</a:t>
            </a:r>
          </a:p>
          <a:p>
            <a:pPr marL="0" indent="0"/>
            <a:endParaRPr lang="en-US" sz="1600" dirty="0"/>
          </a:p>
        </p:txBody>
      </p:sp>
    </p:spTree>
    <p:extLst>
      <p:ext uri="{BB962C8B-B14F-4D97-AF65-F5344CB8AC3E}">
        <p14:creationId xmlns:p14="http://schemas.microsoft.com/office/powerpoint/2010/main" val="1320989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23157"/>
            <a:ext cx="9144000" cy="990600"/>
          </a:xfrm>
        </p:spPr>
        <p:txBody>
          <a:bodyPr>
            <a:normAutofit fontScale="90000"/>
          </a:bodyPr>
          <a:lstStyle/>
          <a:p>
            <a:r>
              <a:rPr lang="en-US" sz="2600" b="1" dirty="0">
                <a:latin typeface="Calibri" pitchFamily="34" charset="0"/>
                <a:cs typeface="Calibri" pitchFamily="34" charset="0"/>
              </a:rPr>
              <a:t>Option 3 - </a:t>
            </a:r>
            <a:r>
              <a:rPr lang="en-US" sz="2600" b="1" dirty="0" err="1">
                <a:latin typeface="Calibri" pitchFamily="34" charset="0"/>
                <a:cs typeface="Calibri" pitchFamily="34" charset="0"/>
              </a:rPr>
              <a:t>Solr</a:t>
            </a:r>
            <a:r>
              <a:rPr lang="en-US" sz="2600" b="1" dirty="0">
                <a:latin typeface="Calibri" pitchFamily="34" charset="0"/>
                <a:cs typeface="Calibri" pitchFamily="34" charset="0"/>
              </a:rPr>
              <a:t> server with a dedicated tracking Alfresco instance</a:t>
            </a:r>
            <a:br>
              <a:rPr lang="en-US" sz="2400" b="1" dirty="0"/>
            </a:br>
            <a:br>
              <a:rPr lang="en-US" sz="2400" dirty="0"/>
            </a:br>
            <a:endParaRPr lang="en-US" sz="2600" b="1" dirty="0">
              <a:latin typeface="Calibri" pitchFamily="34" charset="0"/>
              <a:cs typeface="Calibri" pitchFamily="34" charset="0"/>
            </a:endParaRPr>
          </a:p>
        </p:txBody>
      </p:sp>
      <p:sp>
        <p:nvSpPr>
          <p:cNvPr id="4" name="Content Placeholder 2"/>
          <p:cNvSpPr txBox="1">
            <a:spLocks/>
          </p:cNvSpPr>
          <p:nvPr/>
        </p:nvSpPr>
        <p:spPr>
          <a:xfrm>
            <a:off x="1913435" y="927279"/>
            <a:ext cx="8136530" cy="5603383"/>
          </a:xfrm>
          <a:prstGeom prst="rect">
            <a:avLst/>
          </a:prstGeom>
        </p:spPr>
        <p:txBody>
          <a:bodyPr>
            <a:normAutofit/>
          </a:bodyPr>
          <a:lstStyle>
            <a:lvl1pPr marL="228600" indent="-228600" algn="l" rtl="0" eaLnBrk="0" fontAlgn="base" hangingPunct="0">
              <a:spcBef>
                <a:spcPct val="20000"/>
              </a:spcBef>
              <a:spcAft>
                <a:spcPct val="0"/>
              </a:spcAft>
              <a:buClr>
                <a:srgbClr val="6DB33F"/>
              </a:buClr>
              <a:buFont typeface="Wingdings" charset="2"/>
              <a:tabLst>
                <a:tab pos="1022350" algn="l"/>
              </a:tabLst>
              <a:defRPr sz="2400">
                <a:solidFill>
                  <a:schemeClr val="tx1"/>
                </a:solidFill>
                <a:latin typeface="Calibri" pitchFamily="34" charset="0"/>
                <a:ea typeface="ＭＳ Ｐゴシック" charset="-128"/>
                <a:cs typeface="Calibri" pitchFamily="34" charset="0"/>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Calibri" pitchFamily="34" charset="0"/>
                <a:ea typeface="ＭＳ Ｐゴシック" charset="-128"/>
                <a:cs typeface="Calibri" pitchFamily="34" charset="0"/>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Calibri" pitchFamily="34" charset="0"/>
                <a:ea typeface="ＭＳ Ｐゴシック" charset="-128"/>
                <a:cs typeface="Calibri" pitchFamily="34" charset="0"/>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Calibri" pitchFamily="34" charset="0"/>
                <a:ea typeface="ＭＳ Ｐゴシック" charset="-128"/>
                <a:cs typeface="Calibri" pitchFamily="34" charset="0"/>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Calibri" pitchFamily="34" charset="0"/>
                <a:ea typeface="ＭＳ Ｐゴシック" charset="-128"/>
                <a:cs typeface="Calibri" pitchFamily="34" charset="0"/>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endParaRPr lang="en-US" sz="1800" dirty="0"/>
          </a:p>
          <a:p>
            <a:r>
              <a:rPr lang="en-US" sz="1800" dirty="0"/>
              <a:t>     </a:t>
            </a:r>
          </a:p>
          <a:p>
            <a:endParaRPr lang="en-US" sz="1800" dirty="0"/>
          </a:p>
          <a:p>
            <a:endParaRPr lang="en-US" sz="1800" dirty="0"/>
          </a:p>
          <a:p>
            <a:pPr marL="0" indent="0" algn="just"/>
            <a:endParaRPr lang="en-US" sz="1800" b="1" dirty="0"/>
          </a:p>
          <a:p>
            <a:pPr marL="0" indent="0" algn="just"/>
            <a:endParaRPr lang="en-US" sz="1800" b="1" dirty="0"/>
          </a:p>
          <a:p>
            <a:pPr marL="285750" indent="-285750" algn="just">
              <a:buFont typeface="Arial" panose="020B0604020202020204" pitchFamily="34" charset="0"/>
              <a:buChar char="•"/>
            </a:pPr>
            <a:endParaRPr lang="en-US" sz="1800" b="1" dirty="0">
              <a:solidFill>
                <a:srgbClr val="000000"/>
              </a:solidFill>
            </a:endParaRPr>
          </a:p>
          <a:p>
            <a:pPr marL="0" indent="0"/>
            <a:r>
              <a:rPr lang="en-US" sz="1800" dirty="0"/>
              <a:t>     </a:t>
            </a:r>
            <a:br>
              <a:rPr lang="en-US" sz="1800" dirty="0"/>
            </a:br>
            <a:br>
              <a:rPr lang="en-US" sz="1800" dirty="0"/>
            </a:br>
            <a:endParaRPr lang="en-US" sz="1800" dirty="0"/>
          </a:p>
          <a:p>
            <a:pPr marL="0" indent="0"/>
            <a:endParaRPr lang="en-US" sz="1800" dirty="0"/>
          </a:p>
          <a:p>
            <a:pPr marL="0" indent="0"/>
            <a:endParaRPr lang="en-US" sz="1800" dirty="0"/>
          </a:p>
          <a:p>
            <a:pPr marL="0" indent="0"/>
            <a:endParaRPr lang="en-US" sz="1800" dirty="0"/>
          </a:p>
        </p:txBody>
      </p:sp>
      <p:sp>
        <p:nvSpPr>
          <p:cNvPr id="5" name="Slide Number Placeholder 4"/>
          <p:cNvSpPr>
            <a:spLocks noGrp="1"/>
          </p:cNvSpPr>
          <p:nvPr>
            <p:ph type="sldNum" sz="quarter" idx="10"/>
          </p:nvPr>
        </p:nvSpPr>
        <p:spPr/>
        <p:txBody>
          <a:bodyPr/>
          <a:lstStyle/>
          <a:p>
            <a:pPr>
              <a:defRPr/>
            </a:pPr>
            <a:fld id="{4E13E434-0950-4B8C-80C8-5B35DEC8F609}" type="slidenum">
              <a:rPr lang="en-US" smtClean="0"/>
              <a:pPr>
                <a:defRPr/>
              </a:pPr>
              <a:t>11</a:t>
            </a:fld>
            <a:endParaRPr lang="en-US" dirty="0"/>
          </a:p>
        </p:txBody>
      </p:sp>
      <p:pic>
        <p:nvPicPr>
          <p:cNvPr id="4098" name="Picture 2" descr="C:\Users\rahul\Downloads\Screen-Shot-2014-06-10-at-22.50.49.png"/>
          <p:cNvPicPr>
            <a:picLocks noChangeAspect="1" noChangeArrowheads="1"/>
          </p:cNvPicPr>
          <p:nvPr/>
        </p:nvPicPr>
        <p:blipFill>
          <a:blip r:embed="rId2"/>
          <a:srcRect/>
          <a:stretch>
            <a:fillRect/>
          </a:stretch>
        </p:blipFill>
        <p:spPr bwMode="auto">
          <a:xfrm>
            <a:off x="1927824" y="718457"/>
            <a:ext cx="7978084" cy="4898572"/>
          </a:xfrm>
          <a:prstGeom prst="rect">
            <a:avLst/>
          </a:prstGeom>
          <a:noFill/>
        </p:spPr>
      </p:pic>
    </p:spTree>
    <p:extLst>
      <p:ext uri="{BB962C8B-B14F-4D97-AF65-F5344CB8AC3E}">
        <p14:creationId xmlns:p14="http://schemas.microsoft.com/office/powerpoint/2010/main" val="1058859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83968"/>
            <a:ext cx="9144000" cy="990600"/>
          </a:xfrm>
        </p:spPr>
        <p:txBody>
          <a:bodyPr>
            <a:normAutofit fontScale="90000"/>
          </a:bodyPr>
          <a:lstStyle/>
          <a:p>
            <a:r>
              <a:rPr lang="en-US" sz="2600" b="1" dirty="0">
                <a:latin typeface="Calibri" pitchFamily="34" charset="0"/>
                <a:cs typeface="Calibri" pitchFamily="34" charset="0"/>
              </a:rPr>
              <a:t>Option 3 - </a:t>
            </a:r>
            <a:r>
              <a:rPr lang="en-US" sz="2600" b="1" dirty="0" err="1">
                <a:latin typeface="Calibri" pitchFamily="34" charset="0"/>
                <a:cs typeface="Calibri" pitchFamily="34" charset="0"/>
              </a:rPr>
              <a:t>Solr</a:t>
            </a:r>
            <a:r>
              <a:rPr lang="en-US" sz="2600" b="1" dirty="0">
                <a:latin typeface="Calibri" pitchFamily="34" charset="0"/>
                <a:cs typeface="Calibri" pitchFamily="34" charset="0"/>
              </a:rPr>
              <a:t> server with a dedicated tracking Alfresco instance</a:t>
            </a:r>
            <a:br>
              <a:rPr lang="en-US" sz="2400" b="1" dirty="0"/>
            </a:br>
            <a:br>
              <a:rPr lang="en-US" sz="2400" dirty="0"/>
            </a:br>
            <a:endParaRPr lang="en-US" sz="2600" b="1" dirty="0">
              <a:latin typeface="Calibri" pitchFamily="34" charset="0"/>
              <a:cs typeface="Calibri" pitchFamily="34" charset="0"/>
            </a:endParaRPr>
          </a:p>
        </p:txBody>
      </p:sp>
      <p:sp>
        <p:nvSpPr>
          <p:cNvPr id="4" name="Content Placeholder 2"/>
          <p:cNvSpPr txBox="1">
            <a:spLocks/>
          </p:cNvSpPr>
          <p:nvPr/>
        </p:nvSpPr>
        <p:spPr>
          <a:xfrm>
            <a:off x="1913435" y="927279"/>
            <a:ext cx="8136530" cy="5603383"/>
          </a:xfrm>
          <a:prstGeom prst="rect">
            <a:avLst/>
          </a:prstGeom>
        </p:spPr>
        <p:txBody>
          <a:bodyPr>
            <a:normAutofit/>
          </a:bodyPr>
          <a:lstStyle>
            <a:lvl1pPr marL="228600" indent="-228600" algn="l" rtl="0" eaLnBrk="0" fontAlgn="base" hangingPunct="0">
              <a:spcBef>
                <a:spcPct val="20000"/>
              </a:spcBef>
              <a:spcAft>
                <a:spcPct val="0"/>
              </a:spcAft>
              <a:buClr>
                <a:srgbClr val="6DB33F"/>
              </a:buClr>
              <a:buFont typeface="Wingdings" charset="2"/>
              <a:tabLst>
                <a:tab pos="1022350" algn="l"/>
              </a:tabLst>
              <a:defRPr sz="2400">
                <a:solidFill>
                  <a:schemeClr val="tx1"/>
                </a:solidFill>
                <a:latin typeface="Calibri" pitchFamily="34" charset="0"/>
                <a:ea typeface="ＭＳ Ｐゴシック" charset="-128"/>
                <a:cs typeface="Calibri" pitchFamily="34" charset="0"/>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Calibri" pitchFamily="34" charset="0"/>
                <a:ea typeface="ＭＳ Ｐゴシック" charset="-128"/>
                <a:cs typeface="Calibri" pitchFamily="34" charset="0"/>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Calibri" pitchFamily="34" charset="0"/>
                <a:ea typeface="ＭＳ Ｐゴシック" charset="-128"/>
                <a:cs typeface="Calibri" pitchFamily="34" charset="0"/>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Calibri" pitchFamily="34" charset="0"/>
                <a:ea typeface="ＭＳ Ｐゴシック" charset="-128"/>
                <a:cs typeface="Calibri" pitchFamily="34" charset="0"/>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Calibri" pitchFamily="34" charset="0"/>
                <a:ea typeface="ＭＳ Ｐゴシック" charset="-128"/>
                <a:cs typeface="Calibri" pitchFamily="34" charset="0"/>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endParaRPr lang="en-US" sz="1800" dirty="0"/>
          </a:p>
          <a:p>
            <a:r>
              <a:rPr lang="en-US" sz="1800" dirty="0"/>
              <a:t>     </a:t>
            </a:r>
          </a:p>
          <a:p>
            <a:endParaRPr lang="en-US" sz="1800" dirty="0"/>
          </a:p>
          <a:p>
            <a:endParaRPr lang="en-US" sz="1800" dirty="0"/>
          </a:p>
          <a:p>
            <a:pPr marL="0" indent="0" algn="just"/>
            <a:endParaRPr lang="en-US" sz="1800" b="1" dirty="0"/>
          </a:p>
          <a:p>
            <a:pPr marL="0" indent="0" algn="just"/>
            <a:endParaRPr lang="en-US" sz="1800" b="1" dirty="0"/>
          </a:p>
          <a:p>
            <a:pPr marL="285750" indent="-285750" algn="just">
              <a:buFont typeface="Arial" panose="020B0604020202020204" pitchFamily="34" charset="0"/>
              <a:buChar char="•"/>
            </a:pPr>
            <a:endParaRPr lang="en-US" sz="1800" b="1" dirty="0">
              <a:solidFill>
                <a:srgbClr val="000000"/>
              </a:solidFill>
            </a:endParaRPr>
          </a:p>
          <a:p>
            <a:pPr marL="0" indent="0"/>
            <a:r>
              <a:rPr lang="en-US" sz="1800" dirty="0"/>
              <a:t>     </a:t>
            </a:r>
            <a:br>
              <a:rPr lang="en-US" sz="1800" dirty="0"/>
            </a:br>
            <a:br>
              <a:rPr lang="en-US" sz="1800" dirty="0"/>
            </a:br>
            <a:endParaRPr lang="en-US" sz="1800" dirty="0"/>
          </a:p>
          <a:p>
            <a:pPr marL="0" indent="0"/>
            <a:endParaRPr lang="en-US" sz="1800" dirty="0"/>
          </a:p>
          <a:p>
            <a:pPr marL="0" indent="0"/>
            <a:endParaRPr lang="en-US" sz="1800" dirty="0"/>
          </a:p>
          <a:p>
            <a:pPr marL="0" indent="0"/>
            <a:endParaRPr lang="en-US" sz="1800" dirty="0"/>
          </a:p>
        </p:txBody>
      </p:sp>
      <p:sp>
        <p:nvSpPr>
          <p:cNvPr id="5" name="Slide Number Placeholder 4"/>
          <p:cNvSpPr>
            <a:spLocks noGrp="1"/>
          </p:cNvSpPr>
          <p:nvPr>
            <p:ph type="sldNum" sz="quarter" idx="10"/>
          </p:nvPr>
        </p:nvSpPr>
        <p:spPr/>
        <p:txBody>
          <a:bodyPr/>
          <a:lstStyle/>
          <a:p>
            <a:pPr>
              <a:defRPr/>
            </a:pPr>
            <a:fld id="{4E13E434-0950-4B8C-80C8-5B35DEC8F609}" type="slidenum">
              <a:rPr lang="en-US" smtClean="0"/>
              <a:pPr>
                <a:defRPr/>
              </a:pPr>
              <a:t>12</a:t>
            </a:fld>
            <a:endParaRPr lang="en-US" dirty="0"/>
          </a:p>
        </p:txBody>
      </p:sp>
      <p:sp>
        <p:nvSpPr>
          <p:cNvPr id="7" name="Content Placeholder 2"/>
          <p:cNvSpPr txBox="1">
            <a:spLocks/>
          </p:cNvSpPr>
          <p:nvPr/>
        </p:nvSpPr>
        <p:spPr>
          <a:xfrm>
            <a:off x="2013583" y="692330"/>
            <a:ext cx="8136530" cy="5794787"/>
          </a:xfrm>
          <a:prstGeom prst="rect">
            <a:avLst/>
          </a:prstGeom>
        </p:spPr>
        <p:txBody>
          <a:bodyPr>
            <a:noAutofit/>
          </a:bodyPr>
          <a:lstStyle>
            <a:lvl1pPr marL="228600" indent="-228600" algn="l" rtl="0" eaLnBrk="0" fontAlgn="base" hangingPunct="0">
              <a:spcBef>
                <a:spcPct val="20000"/>
              </a:spcBef>
              <a:spcAft>
                <a:spcPct val="0"/>
              </a:spcAft>
              <a:buClr>
                <a:srgbClr val="6DB33F"/>
              </a:buClr>
              <a:buFont typeface="Wingdings" charset="2"/>
              <a:tabLst>
                <a:tab pos="1022350" algn="l"/>
              </a:tabLst>
              <a:defRPr sz="2400">
                <a:solidFill>
                  <a:schemeClr val="tx1"/>
                </a:solidFill>
                <a:latin typeface="Calibri" pitchFamily="34" charset="0"/>
                <a:ea typeface="ＭＳ Ｐゴシック" charset="-128"/>
                <a:cs typeface="Calibri" pitchFamily="34" charset="0"/>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Calibri" pitchFamily="34" charset="0"/>
                <a:ea typeface="ＭＳ Ｐゴシック" charset="-128"/>
                <a:cs typeface="Calibri" pitchFamily="34" charset="0"/>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Calibri" pitchFamily="34" charset="0"/>
                <a:ea typeface="ＭＳ Ｐゴシック" charset="-128"/>
                <a:cs typeface="Calibri" pitchFamily="34" charset="0"/>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Calibri" pitchFamily="34" charset="0"/>
                <a:ea typeface="ＭＳ Ｐゴシック" charset="-128"/>
                <a:cs typeface="Calibri" pitchFamily="34" charset="0"/>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Calibri" pitchFamily="34" charset="0"/>
                <a:ea typeface="ＭＳ Ｐゴシック" charset="-128"/>
                <a:cs typeface="Calibri" pitchFamily="34" charset="0"/>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marL="0" indent="0"/>
            <a:endParaRPr lang="en-US" sz="1600" dirty="0"/>
          </a:p>
        </p:txBody>
      </p:sp>
      <p:sp>
        <p:nvSpPr>
          <p:cNvPr id="10" name="Content Placeholder 2"/>
          <p:cNvSpPr txBox="1">
            <a:spLocks/>
          </p:cNvSpPr>
          <p:nvPr/>
        </p:nvSpPr>
        <p:spPr>
          <a:xfrm>
            <a:off x="1798320" y="666206"/>
            <a:ext cx="8556171" cy="5934122"/>
          </a:xfrm>
          <a:prstGeom prst="rect">
            <a:avLst/>
          </a:prstGeom>
        </p:spPr>
        <p:txBody>
          <a:bodyPr>
            <a:noAutofit/>
          </a:bodyPr>
          <a:lstStyle>
            <a:lvl1pPr marL="228600" indent="-228600" algn="l" rtl="0" eaLnBrk="0" fontAlgn="base" hangingPunct="0">
              <a:spcBef>
                <a:spcPct val="20000"/>
              </a:spcBef>
              <a:spcAft>
                <a:spcPct val="0"/>
              </a:spcAft>
              <a:buClr>
                <a:srgbClr val="6DB33F"/>
              </a:buClr>
              <a:buFont typeface="Wingdings" charset="2"/>
              <a:tabLst>
                <a:tab pos="1022350" algn="l"/>
              </a:tabLst>
              <a:defRPr sz="2400">
                <a:solidFill>
                  <a:schemeClr val="tx1"/>
                </a:solidFill>
                <a:latin typeface="Calibri" pitchFamily="34" charset="0"/>
                <a:ea typeface="ＭＳ Ｐゴシック" charset="-128"/>
                <a:cs typeface="Calibri" pitchFamily="34" charset="0"/>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Calibri" pitchFamily="34" charset="0"/>
                <a:ea typeface="ＭＳ Ｐゴシック" charset="-128"/>
                <a:cs typeface="Calibri" pitchFamily="34" charset="0"/>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Calibri" pitchFamily="34" charset="0"/>
                <a:ea typeface="ＭＳ Ｐゴシック" charset="-128"/>
                <a:cs typeface="Calibri" pitchFamily="34" charset="0"/>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Calibri" pitchFamily="34" charset="0"/>
                <a:ea typeface="ＭＳ Ｐゴシック" charset="-128"/>
                <a:cs typeface="Calibri" pitchFamily="34" charset="0"/>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Calibri" pitchFamily="34" charset="0"/>
                <a:ea typeface="ＭＳ Ｐゴシック" charset="-128"/>
                <a:cs typeface="Calibri" pitchFamily="34" charset="0"/>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r>
              <a:rPr lang="en-US" sz="1600" dirty="0"/>
              <a:t>On this architecture variation we use dedicated alfresco instances on the </a:t>
            </a:r>
            <a:r>
              <a:rPr lang="en-US" sz="1600" dirty="0" err="1"/>
              <a:t>solr</a:t>
            </a:r>
            <a:r>
              <a:rPr lang="en-US" sz="1600" dirty="0"/>
              <a:t> servers that are</a:t>
            </a:r>
          </a:p>
          <a:p>
            <a:r>
              <a:rPr lang="en-US" sz="1600" dirty="0"/>
              <a:t>only used for indexing and do not receive or process any user’s requests. These local alfresco</a:t>
            </a:r>
          </a:p>
          <a:p>
            <a:r>
              <a:rPr lang="en-US" sz="1600" dirty="0"/>
              <a:t>instances take care of important CPU/Memory intensive operations such as the transformations</a:t>
            </a:r>
          </a:p>
          <a:p>
            <a:r>
              <a:rPr lang="en-US" sz="1600" dirty="0"/>
              <a:t>and the overall tracking and indexing actions. With this scenario the repository Tier is released</a:t>
            </a:r>
          </a:p>
          <a:p>
            <a:r>
              <a:rPr lang="en-US" sz="1600" dirty="0"/>
              <a:t>from those operations resulting on a overall performance gain. This Alfresco instances are not</a:t>
            </a:r>
          </a:p>
          <a:p>
            <a:r>
              <a:rPr lang="en-US" sz="1600" dirty="0"/>
              <a:t>part of the cluster and do not require </a:t>
            </a:r>
            <a:r>
              <a:rPr lang="en-US" sz="1600" dirty="0" err="1"/>
              <a:t>ehcache</a:t>
            </a:r>
            <a:r>
              <a:rPr lang="en-US" sz="1600" dirty="0"/>
              <a:t> configuration.</a:t>
            </a:r>
          </a:p>
          <a:p>
            <a:endParaRPr lang="en-US" sz="1600" dirty="0"/>
          </a:p>
          <a:p>
            <a:pPr marL="342900" indent="-342900"/>
            <a:r>
              <a:rPr lang="en-US" sz="1800" b="1" dirty="0"/>
              <a:t>Advantages:</a:t>
            </a:r>
            <a:endParaRPr lang="en-US" dirty="0"/>
          </a:p>
          <a:p>
            <a:pPr marL="342900" indent="-342900">
              <a:buFont typeface="Arial" pitchFamily="34" charset="0"/>
              <a:buChar char="•"/>
            </a:pPr>
            <a:r>
              <a:rPr lang="en-US" sz="1600" dirty="0"/>
              <a:t>Indexing operations offloaded from repository and client tier</a:t>
            </a:r>
          </a:p>
          <a:p>
            <a:pPr marL="342900" indent="-342900">
              <a:buFont typeface="Arial" pitchFamily="34" charset="0"/>
              <a:buChar char="•"/>
            </a:pPr>
            <a:r>
              <a:rPr lang="en-US" sz="1600" dirty="0"/>
              <a:t>Dedicated Alfresco for transformation operations</a:t>
            </a:r>
          </a:p>
          <a:p>
            <a:pPr marL="685800" lvl="1" indent="-342900">
              <a:buFont typeface="Arial" pitchFamily="34" charset="0"/>
              <a:buChar char="•"/>
            </a:pPr>
            <a:r>
              <a:rPr lang="en-US" sz="1600" dirty="0"/>
              <a:t>Allow for specific transformations tuning on the index tier and on the repository tier considering the use cases. Transformation for previews and thumbnails (share related) and transformations for </a:t>
            </a:r>
            <a:r>
              <a:rPr lang="en-US" sz="1600" dirty="0" err="1"/>
              <a:t>Solr</a:t>
            </a:r>
            <a:r>
              <a:rPr lang="en-US" sz="1600" dirty="0"/>
              <a:t> indexing.</a:t>
            </a:r>
          </a:p>
          <a:p>
            <a:pPr>
              <a:buFont typeface="Arial" pitchFamily="34" charset="0"/>
              <a:buChar char="•"/>
            </a:pPr>
            <a:r>
              <a:rPr lang="en-US" sz="1600" dirty="0"/>
              <a:t>Allows for Vertical and horizontal scalability</a:t>
            </a:r>
          </a:p>
          <a:p>
            <a:pPr marL="228600" lvl="1">
              <a:buClr>
                <a:srgbClr val="6DB33F"/>
              </a:buClr>
            </a:pPr>
            <a:r>
              <a:rPr lang="en-US" sz="1600" dirty="0"/>
              <a:t>General performance increase</a:t>
            </a:r>
          </a:p>
          <a:p>
            <a:endParaRPr lang="en-US" sz="1600" dirty="0"/>
          </a:p>
          <a:p>
            <a:r>
              <a:rPr lang="en-US" sz="1800" b="1" dirty="0"/>
              <a:t>Disadvantages</a:t>
            </a:r>
            <a:r>
              <a:rPr lang="en-US" sz="1600" dirty="0"/>
              <a:t>:</a:t>
            </a:r>
          </a:p>
          <a:p>
            <a:pPr>
              <a:buFont typeface="Arial" pitchFamily="34" charset="0"/>
              <a:buChar char="•"/>
            </a:pPr>
            <a:r>
              <a:rPr lang="en-US" sz="1600" dirty="0"/>
              <a:t>None, this is the best solution compared to others.</a:t>
            </a:r>
          </a:p>
          <a:p>
            <a:endParaRPr lang="en-US" sz="1600" dirty="0"/>
          </a:p>
        </p:txBody>
      </p:sp>
    </p:spTree>
    <p:extLst>
      <p:ext uri="{BB962C8B-B14F-4D97-AF65-F5344CB8AC3E}">
        <p14:creationId xmlns:p14="http://schemas.microsoft.com/office/powerpoint/2010/main" val="1073337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990600"/>
          </a:xfrm>
        </p:spPr>
        <p:txBody>
          <a:bodyPr/>
          <a:lstStyle/>
          <a:p>
            <a:r>
              <a:rPr lang="en-US" sz="2400" b="1" dirty="0" err="1">
                <a:latin typeface="Calibri" pitchFamily="34" charset="0"/>
                <a:cs typeface="Calibri" pitchFamily="34" charset="0"/>
              </a:rPr>
              <a:t>Solr</a:t>
            </a:r>
            <a:r>
              <a:rPr lang="en-US" sz="2400" b="1" dirty="0">
                <a:latin typeface="Calibri" pitchFamily="34" charset="0"/>
                <a:cs typeface="Calibri" pitchFamily="34" charset="0"/>
              </a:rPr>
              <a:t> Server Sizing</a:t>
            </a:r>
            <a:endParaRPr lang="en-US" sz="2600" b="1" dirty="0">
              <a:latin typeface="Calibri" pitchFamily="34" charset="0"/>
              <a:cs typeface="Calibri" pitchFamily="34" charset="0"/>
            </a:endParaRPr>
          </a:p>
        </p:txBody>
      </p:sp>
      <p:sp>
        <p:nvSpPr>
          <p:cNvPr id="4" name="Content Placeholder 2"/>
          <p:cNvSpPr txBox="1">
            <a:spLocks/>
          </p:cNvSpPr>
          <p:nvPr/>
        </p:nvSpPr>
        <p:spPr>
          <a:xfrm>
            <a:off x="1913435" y="927279"/>
            <a:ext cx="8136530" cy="5603383"/>
          </a:xfrm>
          <a:prstGeom prst="rect">
            <a:avLst/>
          </a:prstGeom>
        </p:spPr>
        <p:txBody>
          <a:bodyPr>
            <a:normAutofit/>
          </a:bodyPr>
          <a:lstStyle>
            <a:lvl1pPr marL="228600" indent="-228600" algn="l" rtl="0" eaLnBrk="0" fontAlgn="base" hangingPunct="0">
              <a:spcBef>
                <a:spcPct val="20000"/>
              </a:spcBef>
              <a:spcAft>
                <a:spcPct val="0"/>
              </a:spcAft>
              <a:buClr>
                <a:srgbClr val="6DB33F"/>
              </a:buClr>
              <a:buFont typeface="Wingdings" charset="2"/>
              <a:tabLst>
                <a:tab pos="1022350" algn="l"/>
              </a:tabLst>
              <a:defRPr sz="2400">
                <a:solidFill>
                  <a:schemeClr val="tx1"/>
                </a:solidFill>
                <a:latin typeface="Calibri" pitchFamily="34" charset="0"/>
                <a:ea typeface="ＭＳ Ｐゴシック" charset="-128"/>
                <a:cs typeface="Calibri" pitchFamily="34" charset="0"/>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Calibri" pitchFamily="34" charset="0"/>
                <a:ea typeface="ＭＳ Ｐゴシック" charset="-128"/>
                <a:cs typeface="Calibri" pitchFamily="34" charset="0"/>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Calibri" pitchFamily="34" charset="0"/>
                <a:ea typeface="ＭＳ Ｐゴシック" charset="-128"/>
                <a:cs typeface="Calibri" pitchFamily="34" charset="0"/>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Calibri" pitchFamily="34" charset="0"/>
                <a:ea typeface="ＭＳ Ｐゴシック" charset="-128"/>
                <a:cs typeface="Calibri" pitchFamily="34" charset="0"/>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Calibri" pitchFamily="34" charset="0"/>
                <a:ea typeface="ＭＳ Ｐゴシック" charset="-128"/>
                <a:cs typeface="Calibri" pitchFamily="34" charset="0"/>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endParaRPr lang="en-US" sz="1800" dirty="0"/>
          </a:p>
          <a:p>
            <a:r>
              <a:rPr lang="en-US" sz="1800" dirty="0"/>
              <a:t>     </a:t>
            </a:r>
          </a:p>
          <a:p>
            <a:endParaRPr lang="en-US" sz="1800" dirty="0"/>
          </a:p>
          <a:p>
            <a:endParaRPr lang="en-US" sz="1800" dirty="0"/>
          </a:p>
          <a:p>
            <a:pPr marL="0" indent="0" algn="just"/>
            <a:endParaRPr lang="en-US" sz="1800" b="1" dirty="0"/>
          </a:p>
          <a:p>
            <a:pPr marL="0" indent="0" algn="just"/>
            <a:endParaRPr lang="en-US" sz="1800" b="1" dirty="0"/>
          </a:p>
          <a:p>
            <a:pPr marL="285750" indent="-285750" algn="just">
              <a:buFont typeface="Arial" panose="020B0604020202020204" pitchFamily="34" charset="0"/>
              <a:buChar char="•"/>
            </a:pPr>
            <a:endParaRPr lang="en-US" sz="1800" b="1" dirty="0">
              <a:solidFill>
                <a:srgbClr val="000000"/>
              </a:solidFill>
            </a:endParaRPr>
          </a:p>
          <a:p>
            <a:pPr marL="0" indent="0"/>
            <a:r>
              <a:rPr lang="en-US" sz="1800" dirty="0"/>
              <a:t>     </a:t>
            </a:r>
            <a:br>
              <a:rPr lang="en-US" sz="1800" dirty="0"/>
            </a:br>
            <a:br>
              <a:rPr lang="en-US" sz="1800" dirty="0"/>
            </a:br>
            <a:endParaRPr lang="en-US" sz="1800" dirty="0"/>
          </a:p>
          <a:p>
            <a:pPr marL="0" indent="0"/>
            <a:endParaRPr lang="en-US" sz="1800" dirty="0"/>
          </a:p>
          <a:p>
            <a:pPr marL="0" indent="0"/>
            <a:endParaRPr lang="en-US" sz="1800" dirty="0"/>
          </a:p>
          <a:p>
            <a:pPr marL="0" indent="0"/>
            <a:endParaRPr lang="en-US" sz="1800" dirty="0"/>
          </a:p>
        </p:txBody>
      </p:sp>
      <p:sp>
        <p:nvSpPr>
          <p:cNvPr id="5" name="Slide Number Placeholder 4"/>
          <p:cNvSpPr>
            <a:spLocks noGrp="1"/>
          </p:cNvSpPr>
          <p:nvPr>
            <p:ph type="sldNum" sz="quarter" idx="10"/>
          </p:nvPr>
        </p:nvSpPr>
        <p:spPr/>
        <p:txBody>
          <a:bodyPr/>
          <a:lstStyle/>
          <a:p>
            <a:pPr>
              <a:defRPr/>
            </a:pPr>
            <a:fld id="{4E13E434-0950-4B8C-80C8-5B35DEC8F609}" type="slidenum">
              <a:rPr lang="en-US" smtClean="0"/>
              <a:pPr>
                <a:defRPr/>
              </a:pPr>
              <a:t>13</a:t>
            </a:fld>
            <a:endParaRPr lang="en-US" dirty="0"/>
          </a:p>
        </p:txBody>
      </p:sp>
      <p:sp>
        <p:nvSpPr>
          <p:cNvPr id="7" name="Content Placeholder 2"/>
          <p:cNvSpPr txBox="1">
            <a:spLocks/>
          </p:cNvSpPr>
          <p:nvPr/>
        </p:nvSpPr>
        <p:spPr>
          <a:xfrm>
            <a:off x="1850571" y="692330"/>
            <a:ext cx="8299542" cy="5794787"/>
          </a:xfrm>
          <a:prstGeom prst="rect">
            <a:avLst/>
          </a:prstGeom>
        </p:spPr>
        <p:txBody>
          <a:bodyPr>
            <a:noAutofit/>
          </a:bodyPr>
          <a:lstStyle>
            <a:lvl1pPr marL="228600" indent="-228600" algn="l" rtl="0" eaLnBrk="0" fontAlgn="base" hangingPunct="0">
              <a:spcBef>
                <a:spcPct val="20000"/>
              </a:spcBef>
              <a:spcAft>
                <a:spcPct val="0"/>
              </a:spcAft>
              <a:buClr>
                <a:srgbClr val="6DB33F"/>
              </a:buClr>
              <a:buFont typeface="Wingdings" charset="2"/>
              <a:tabLst>
                <a:tab pos="1022350" algn="l"/>
              </a:tabLst>
              <a:defRPr sz="2400">
                <a:solidFill>
                  <a:schemeClr val="tx1"/>
                </a:solidFill>
                <a:latin typeface="Calibri" pitchFamily="34" charset="0"/>
                <a:ea typeface="ＭＳ Ｐゴシック" charset="-128"/>
                <a:cs typeface="Calibri" pitchFamily="34" charset="0"/>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Calibri" pitchFamily="34" charset="0"/>
                <a:ea typeface="ＭＳ Ｐゴシック" charset="-128"/>
                <a:cs typeface="Calibri" pitchFamily="34" charset="0"/>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Calibri" pitchFamily="34" charset="0"/>
                <a:ea typeface="ＭＳ Ｐゴシック" charset="-128"/>
                <a:cs typeface="Calibri" pitchFamily="34" charset="0"/>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Calibri" pitchFamily="34" charset="0"/>
                <a:ea typeface="ＭＳ Ｐゴシック" charset="-128"/>
                <a:cs typeface="Calibri" pitchFamily="34" charset="0"/>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Calibri" pitchFamily="34" charset="0"/>
                <a:ea typeface="ＭＳ Ｐゴシック" charset="-128"/>
                <a:cs typeface="Calibri" pitchFamily="34" charset="0"/>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marL="0" indent="0"/>
            <a:endParaRPr lang="en-US" sz="1600" dirty="0"/>
          </a:p>
        </p:txBody>
      </p:sp>
      <p:sp>
        <p:nvSpPr>
          <p:cNvPr id="10" name="Content Placeholder 2"/>
          <p:cNvSpPr txBox="1">
            <a:spLocks/>
          </p:cNvSpPr>
          <p:nvPr/>
        </p:nvSpPr>
        <p:spPr>
          <a:xfrm>
            <a:off x="1798320" y="666206"/>
            <a:ext cx="8556171" cy="5934122"/>
          </a:xfrm>
          <a:prstGeom prst="rect">
            <a:avLst/>
          </a:prstGeom>
        </p:spPr>
        <p:txBody>
          <a:bodyPr>
            <a:noAutofit/>
          </a:bodyPr>
          <a:lstStyle>
            <a:lvl1pPr marL="228600" indent="-228600" algn="l" rtl="0" eaLnBrk="0" fontAlgn="base" hangingPunct="0">
              <a:spcBef>
                <a:spcPct val="20000"/>
              </a:spcBef>
              <a:spcAft>
                <a:spcPct val="0"/>
              </a:spcAft>
              <a:buClr>
                <a:srgbClr val="6DB33F"/>
              </a:buClr>
              <a:buFont typeface="Wingdings" charset="2"/>
              <a:tabLst>
                <a:tab pos="1022350" algn="l"/>
              </a:tabLst>
              <a:defRPr sz="2400">
                <a:solidFill>
                  <a:schemeClr val="tx1"/>
                </a:solidFill>
                <a:latin typeface="Calibri" pitchFamily="34" charset="0"/>
                <a:ea typeface="ＭＳ Ｐゴシック" charset="-128"/>
                <a:cs typeface="Calibri" pitchFamily="34" charset="0"/>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Calibri" pitchFamily="34" charset="0"/>
                <a:ea typeface="ＭＳ Ｐゴシック" charset="-128"/>
                <a:cs typeface="Calibri" pitchFamily="34" charset="0"/>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Calibri" pitchFamily="34" charset="0"/>
                <a:ea typeface="ＭＳ Ｐゴシック" charset="-128"/>
                <a:cs typeface="Calibri" pitchFamily="34" charset="0"/>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Calibri" pitchFamily="34" charset="0"/>
                <a:ea typeface="ＭＳ Ｐゴシック" charset="-128"/>
                <a:cs typeface="Calibri" pitchFamily="34" charset="0"/>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Calibri" pitchFamily="34" charset="0"/>
                <a:ea typeface="ＭＳ Ｐゴシック" charset="-128"/>
                <a:cs typeface="Calibri" pitchFamily="34" charset="0"/>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marL="228600" lvl="1">
              <a:buClr>
                <a:srgbClr val="6DB33F"/>
              </a:buClr>
              <a:buNone/>
            </a:pPr>
            <a:br>
              <a:rPr lang="en-US" sz="1800" dirty="0"/>
            </a:br>
            <a:endParaRPr lang="en-US" sz="1800" dirty="0"/>
          </a:p>
        </p:txBody>
      </p:sp>
      <p:sp>
        <p:nvSpPr>
          <p:cNvPr id="8" name="Content Placeholder 2"/>
          <p:cNvSpPr txBox="1">
            <a:spLocks/>
          </p:cNvSpPr>
          <p:nvPr/>
        </p:nvSpPr>
        <p:spPr>
          <a:xfrm>
            <a:off x="1798319" y="927279"/>
            <a:ext cx="8556171" cy="5934122"/>
          </a:xfrm>
          <a:prstGeom prst="rect">
            <a:avLst/>
          </a:prstGeom>
        </p:spPr>
        <p:txBody>
          <a:bodyPr>
            <a:noAutofit/>
          </a:bodyPr>
          <a:lstStyle>
            <a:lvl1pPr marL="228600" indent="-228600" algn="l" rtl="0" eaLnBrk="0" fontAlgn="base" hangingPunct="0">
              <a:spcBef>
                <a:spcPct val="20000"/>
              </a:spcBef>
              <a:spcAft>
                <a:spcPct val="0"/>
              </a:spcAft>
              <a:buClr>
                <a:srgbClr val="6DB33F"/>
              </a:buClr>
              <a:buFont typeface="Wingdings" charset="2"/>
              <a:tabLst>
                <a:tab pos="1022350" algn="l"/>
              </a:tabLst>
              <a:defRPr sz="2400">
                <a:solidFill>
                  <a:schemeClr val="tx1"/>
                </a:solidFill>
                <a:latin typeface="Calibri" pitchFamily="34" charset="0"/>
                <a:ea typeface="ＭＳ Ｐゴシック" charset="-128"/>
                <a:cs typeface="Calibri" pitchFamily="34" charset="0"/>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Calibri" pitchFamily="34" charset="0"/>
                <a:ea typeface="ＭＳ Ｐゴシック" charset="-128"/>
                <a:cs typeface="Calibri" pitchFamily="34" charset="0"/>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Calibri" pitchFamily="34" charset="0"/>
                <a:ea typeface="ＭＳ Ｐゴシック" charset="-128"/>
                <a:cs typeface="Calibri" pitchFamily="34" charset="0"/>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Calibri" pitchFamily="34" charset="0"/>
                <a:ea typeface="ＭＳ Ｐゴシック" charset="-128"/>
                <a:cs typeface="Calibri" pitchFamily="34" charset="0"/>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Calibri" pitchFamily="34" charset="0"/>
                <a:ea typeface="ＭＳ Ｐゴシック" charset="-128"/>
                <a:cs typeface="Calibri" pitchFamily="34" charset="0"/>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marL="0" indent="0"/>
            <a:r>
              <a:rPr lang="en-US" sz="1800" dirty="0"/>
              <a:t>Sizing your </a:t>
            </a:r>
            <a:r>
              <a:rPr lang="en-US" sz="1800" dirty="0" err="1"/>
              <a:t>Solr</a:t>
            </a:r>
            <a:r>
              <a:rPr lang="en-US" sz="1800" dirty="0"/>
              <a:t> servers depends a lot on the specific search requirements of your project. The important factors you need to consider are :</a:t>
            </a:r>
          </a:p>
          <a:p>
            <a:pPr marL="0" indent="0"/>
            <a:endParaRPr lang="en-US" sz="1800" dirty="0"/>
          </a:p>
          <a:p>
            <a:pPr marL="285750" indent="-285750">
              <a:buFont typeface="Arial" panose="020B0604020202020204" pitchFamily="34" charset="0"/>
              <a:buChar char="•"/>
            </a:pPr>
            <a:r>
              <a:rPr lang="en-US" sz="1800" dirty="0"/>
              <a:t>Search Ratio: To get the search ratio you should divide the typical usage of the system in Read/Write/Search. </a:t>
            </a:r>
          </a:p>
          <a:p>
            <a:pPr marL="285750" indent="-285750">
              <a:buFont typeface="Arial" panose="020B0604020202020204" pitchFamily="34" charset="0"/>
              <a:buChar char="•"/>
            </a:pPr>
            <a:r>
              <a:rPr lang="en-US" sz="1800" dirty="0"/>
              <a:t>Number of Documents in the repository</a:t>
            </a:r>
          </a:p>
          <a:p>
            <a:pPr marL="285750" indent="-285750">
              <a:buFont typeface="Arial" panose="020B0604020202020204" pitchFamily="34" charset="0"/>
              <a:buChar char="•"/>
            </a:pPr>
            <a:r>
              <a:rPr lang="en-US" sz="1800" dirty="0"/>
              <a:t>Group Hierarchy</a:t>
            </a:r>
          </a:p>
          <a:p>
            <a:pPr marL="285750" indent="-285750">
              <a:buFont typeface="Arial" panose="020B0604020202020204" pitchFamily="34" charset="0"/>
              <a:buChar char="•"/>
            </a:pPr>
            <a:r>
              <a:rPr lang="en-US" sz="1800" dirty="0"/>
              <a:t>Number of ACLs</a:t>
            </a:r>
          </a:p>
          <a:p>
            <a:pPr marL="285750" indent="-285750">
              <a:buFont typeface="Arial" panose="020B0604020202020204" pitchFamily="34" charset="0"/>
              <a:buChar char="•"/>
            </a:pPr>
            <a:r>
              <a:rPr lang="en-US" sz="1800" dirty="0"/>
              <a:t>Amount of CPU Cores you have available ( the more the better :))</a:t>
            </a:r>
          </a:p>
          <a:p>
            <a:pPr marL="0" indent="0"/>
            <a:br>
              <a:rPr lang="en-US" sz="1800" dirty="0"/>
            </a:br>
            <a:r>
              <a:rPr lang="en-US" sz="1800" dirty="0"/>
              <a:t>Alfresco provides a formula that helps you to calculate the </a:t>
            </a:r>
            <a:r>
              <a:rPr lang="en-US" sz="1800" dirty="0" err="1"/>
              <a:t>ammount</a:t>
            </a:r>
            <a:r>
              <a:rPr lang="en-US" sz="1800" dirty="0"/>
              <a:t> of memory needed on your </a:t>
            </a:r>
            <a:r>
              <a:rPr lang="en-US" sz="1800" dirty="0" err="1"/>
              <a:t>Solr</a:t>
            </a:r>
            <a:r>
              <a:rPr lang="en-US" sz="1800" dirty="0"/>
              <a:t> servers, check the following </a:t>
            </a:r>
            <a:r>
              <a:rPr lang="en-US" sz="1800" dirty="0" err="1"/>
              <a:t>url</a:t>
            </a:r>
            <a:r>
              <a:rPr lang="en-US" sz="1800" dirty="0"/>
              <a:t> for guidance. </a:t>
            </a:r>
            <a:r>
              <a:rPr lang="en-US" sz="1800" dirty="0">
                <a:hlinkClick r:id="rId2"/>
              </a:rPr>
              <a:t>http://docs.alfresco.com/community/concepts/solrnodes-memory.html</a:t>
            </a:r>
            <a:endParaRPr lang="en-US" sz="1800" dirty="0"/>
          </a:p>
          <a:p>
            <a:br>
              <a:rPr lang="en-US" sz="1800" dirty="0"/>
            </a:br>
            <a:endParaRPr lang="en-US" sz="1800" dirty="0"/>
          </a:p>
          <a:p>
            <a:br>
              <a:rPr lang="en-US" sz="1800" dirty="0"/>
            </a:br>
            <a:endParaRPr lang="en-US" sz="1800" dirty="0"/>
          </a:p>
          <a:p>
            <a:br>
              <a:rPr lang="en-US" sz="1800" dirty="0"/>
            </a:br>
            <a:endParaRPr lang="en-US" sz="1800" dirty="0"/>
          </a:p>
          <a:p>
            <a:br>
              <a:rPr lang="en-US" sz="1800" dirty="0"/>
            </a:br>
            <a:endParaRPr lang="en-US" sz="1800" dirty="0"/>
          </a:p>
          <a:p>
            <a:br>
              <a:rPr lang="en-US" sz="1800" dirty="0"/>
            </a:br>
            <a:endParaRPr lang="en-US" sz="1800" dirty="0"/>
          </a:p>
          <a:p>
            <a:br>
              <a:rPr lang="en-US" sz="1800" dirty="0"/>
            </a:br>
            <a:endParaRPr lang="en-US" sz="1800" dirty="0"/>
          </a:p>
          <a:p>
            <a:endParaRPr lang="en-US" sz="1800" dirty="0"/>
          </a:p>
        </p:txBody>
      </p:sp>
    </p:spTree>
    <p:extLst>
      <p:ext uri="{BB962C8B-B14F-4D97-AF65-F5344CB8AC3E}">
        <p14:creationId xmlns:p14="http://schemas.microsoft.com/office/powerpoint/2010/main" val="1885704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alibri" panose="020F0502020204030204" pitchFamily="34" charset="0"/>
              </a:rPr>
              <a:t>Solr</a:t>
            </a:r>
            <a:r>
              <a:rPr lang="en-US" dirty="0">
                <a:latin typeface="Calibri" panose="020F0502020204030204" pitchFamily="34" charset="0"/>
              </a:rPr>
              <a:t> Tuning</a:t>
            </a:r>
          </a:p>
        </p:txBody>
      </p:sp>
      <p:sp>
        <p:nvSpPr>
          <p:cNvPr id="4" name="Content Placeholder 2"/>
          <p:cNvSpPr txBox="1">
            <a:spLocks/>
          </p:cNvSpPr>
          <p:nvPr/>
        </p:nvSpPr>
        <p:spPr>
          <a:xfrm>
            <a:off x="1839544" y="1554019"/>
            <a:ext cx="8136530" cy="4624589"/>
          </a:xfrm>
          <a:prstGeom prst="rect">
            <a:avLst/>
          </a:prstGeom>
        </p:spPr>
        <p:txBody>
          <a:bodyPr>
            <a:normAutofit/>
          </a:bodyPr>
          <a:lstStyle>
            <a:lvl1pPr marL="228600" indent="-228600" algn="l" rtl="0" eaLnBrk="0" fontAlgn="base" hangingPunct="0">
              <a:spcBef>
                <a:spcPct val="20000"/>
              </a:spcBef>
              <a:spcAft>
                <a:spcPct val="0"/>
              </a:spcAft>
              <a:buClr>
                <a:srgbClr val="6DB33F"/>
              </a:buClr>
              <a:buFont typeface="Wingdings" charset="2"/>
              <a:tabLst>
                <a:tab pos="1022350" algn="l"/>
              </a:tabLst>
              <a:defRPr sz="2400">
                <a:solidFill>
                  <a:schemeClr val="tx1"/>
                </a:solidFill>
                <a:latin typeface="Calibri" pitchFamily="34" charset="0"/>
                <a:ea typeface="ＭＳ Ｐゴシック" charset="-128"/>
                <a:cs typeface="Calibri" pitchFamily="34" charset="0"/>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Calibri" pitchFamily="34" charset="0"/>
                <a:ea typeface="ＭＳ Ｐゴシック" charset="-128"/>
                <a:cs typeface="Calibri" pitchFamily="34" charset="0"/>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Calibri" pitchFamily="34" charset="0"/>
                <a:ea typeface="ＭＳ Ｐゴシック" charset="-128"/>
                <a:cs typeface="Calibri" pitchFamily="34" charset="0"/>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Calibri" pitchFamily="34" charset="0"/>
                <a:ea typeface="ＭＳ Ｐゴシック" charset="-128"/>
                <a:cs typeface="Calibri" pitchFamily="34" charset="0"/>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Calibri" pitchFamily="34" charset="0"/>
                <a:ea typeface="ＭＳ Ｐゴシック" charset="-128"/>
                <a:cs typeface="Calibri" pitchFamily="34" charset="0"/>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marL="285750" indent="-285750" algn="just">
              <a:buFont typeface="Arial" panose="020B0604020202020204" pitchFamily="34" charset="0"/>
              <a:buChar char="•"/>
            </a:pPr>
            <a:r>
              <a:rPr lang="en-US" sz="1800" dirty="0" err="1"/>
              <a:t>Solr</a:t>
            </a:r>
            <a:r>
              <a:rPr lang="en-US" sz="1800" dirty="0"/>
              <a:t>, when properly tuned It’s extremely fast, easy to use, and easy to scale</a:t>
            </a:r>
          </a:p>
          <a:p>
            <a:pPr marL="285750" indent="-285750" algn="just">
              <a:buFont typeface="Arial" panose="020B0604020202020204" pitchFamily="34" charset="0"/>
              <a:buChar char="•"/>
            </a:pPr>
            <a:endParaRPr lang="en-US" sz="1800" dirty="0"/>
          </a:p>
          <a:p>
            <a:pPr marL="285750" indent="-285750" algn="just">
              <a:buFont typeface="Arial" panose="020B0604020202020204" pitchFamily="34" charset="0"/>
              <a:buChar char="•"/>
            </a:pPr>
            <a:r>
              <a:rPr lang="en-US" sz="1800" dirty="0"/>
              <a:t>There are two main disciplines to consider for </a:t>
            </a:r>
            <a:r>
              <a:rPr lang="en-US" sz="1800" dirty="0" err="1"/>
              <a:t>Solr</a:t>
            </a:r>
            <a:r>
              <a:rPr lang="en-US" sz="1800" dirty="0"/>
              <a:t> Tuning:</a:t>
            </a:r>
          </a:p>
          <a:p>
            <a:pPr marL="628650" lvl="1" indent="-285750" algn="just">
              <a:buFont typeface="Arial" panose="020B0604020202020204" pitchFamily="34" charset="0"/>
              <a:buChar char="•"/>
            </a:pPr>
            <a:r>
              <a:rPr lang="en-US" sz="1800" dirty="0"/>
              <a:t>Indexing data (writing/committing)</a:t>
            </a:r>
          </a:p>
          <a:p>
            <a:pPr marL="628650" lvl="1" indent="-285750" algn="just">
              <a:buFont typeface="Arial" panose="020B0604020202020204" pitchFamily="34" charset="0"/>
              <a:buChar char="•"/>
            </a:pPr>
            <a:r>
              <a:rPr lang="en-US" sz="1800" dirty="0"/>
              <a:t>Search for data (reading/querying)</a:t>
            </a:r>
          </a:p>
          <a:p>
            <a:pPr marL="628650" lvl="1" indent="-285750" algn="just">
              <a:buNone/>
            </a:pPr>
            <a:endParaRPr lang="en-US" sz="1800" dirty="0"/>
          </a:p>
          <a:p>
            <a:pPr marL="285750" indent="-285750" algn="just">
              <a:buFont typeface="Arial" panose="020B0604020202020204" pitchFamily="34" charset="0"/>
              <a:buChar char="•"/>
            </a:pPr>
            <a:r>
              <a:rPr lang="en-US" sz="1800" dirty="0"/>
              <a:t>It’s important to mention that there is no rule of thumb that enables you to</a:t>
            </a:r>
          </a:p>
          <a:p>
            <a:pPr marL="0" indent="0" algn="just"/>
            <a:r>
              <a:rPr lang="en-US" sz="1800" dirty="0"/>
              <a:t>maximize your </a:t>
            </a:r>
            <a:r>
              <a:rPr lang="en-US" sz="1800" dirty="0" err="1"/>
              <a:t>Solr</a:t>
            </a:r>
            <a:r>
              <a:rPr lang="en-US" sz="1800" dirty="0"/>
              <a:t> performance for every project.</a:t>
            </a:r>
          </a:p>
          <a:p>
            <a:pPr marL="0" indent="0" algn="just"/>
            <a:endParaRPr lang="en-US" sz="1800" dirty="0"/>
          </a:p>
          <a:p>
            <a:pPr marL="285750" indent="-285750" algn="just">
              <a:buFont typeface="Arial" panose="020B0604020202020204" pitchFamily="34" charset="0"/>
              <a:buChar char="•"/>
            </a:pPr>
            <a:r>
              <a:rPr lang="en-US" sz="1800" dirty="0" err="1"/>
              <a:t>Solr</a:t>
            </a:r>
            <a:r>
              <a:rPr lang="en-US" sz="1800" dirty="0"/>
              <a:t> tuning is an exercise that highly depends on the specific project use cases,</a:t>
            </a:r>
          </a:p>
          <a:p>
            <a:pPr marL="0" indent="0" algn="just"/>
            <a:r>
              <a:rPr lang="en-US" sz="1800" dirty="0"/>
              <a:t>architecture and business scenarios.  Depending on the particularities of your</a:t>
            </a:r>
          </a:p>
          <a:p>
            <a:pPr marL="0" indent="0" algn="just"/>
            <a:r>
              <a:rPr lang="en-US" sz="1800" dirty="0"/>
              <a:t>project, the actions to perform may vary in terms of what needs to be done to</a:t>
            </a:r>
          </a:p>
          <a:p>
            <a:pPr marL="0" indent="0" algn="just"/>
            <a:r>
              <a:rPr lang="en-US" sz="1800" dirty="0"/>
              <a:t>achieve best </a:t>
            </a:r>
            <a:r>
              <a:rPr lang="en-US" sz="1800" dirty="0" err="1"/>
              <a:t>Solr</a:t>
            </a:r>
            <a:r>
              <a:rPr lang="en-US" sz="1800" dirty="0"/>
              <a:t> performance.</a:t>
            </a:r>
          </a:p>
          <a:p>
            <a:pPr marL="285750" indent="-285750" algn="just" defTabSz="457200" eaLnBrk="1" fontAlgn="auto" hangingPunct="1">
              <a:spcBef>
                <a:spcPts val="0"/>
              </a:spcBef>
              <a:spcAft>
                <a:spcPts val="0"/>
              </a:spcAft>
              <a:buClrTx/>
              <a:buFont typeface="Arial" panose="020B0604020202020204" pitchFamily="34" charset="0"/>
              <a:buChar char="•"/>
              <a:tabLst/>
              <a:defRPr/>
            </a:pPr>
            <a:endParaRPr lang="en-US" sz="1800" b="1" u="sng" dirty="0">
              <a:solidFill>
                <a:srgbClr val="000000"/>
              </a:solidFill>
            </a:endParaRPr>
          </a:p>
        </p:txBody>
      </p:sp>
      <p:sp>
        <p:nvSpPr>
          <p:cNvPr id="5" name="Slide Number Placeholder 4"/>
          <p:cNvSpPr>
            <a:spLocks noGrp="1"/>
          </p:cNvSpPr>
          <p:nvPr>
            <p:ph type="sldNum" sz="quarter" idx="10"/>
          </p:nvPr>
        </p:nvSpPr>
        <p:spPr/>
        <p:txBody>
          <a:bodyPr/>
          <a:lstStyle/>
          <a:p>
            <a:pPr>
              <a:defRPr/>
            </a:pPr>
            <a:fld id="{4E13E434-0950-4B8C-80C8-5B35DEC8F609}" type="slidenum">
              <a:rPr lang="en-US" smtClean="0"/>
              <a:pPr>
                <a:defRPr/>
              </a:pPr>
              <a:t>14</a:t>
            </a:fld>
            <a:endParaRPr lang="en-US" dirty="0"/>
          </a:p>
        </p:txBody>
      </p:sp>
    </p:spTree>
    <p:extLst>
      <p:ext uri="{BB962C8B-B14F-4D97-AF65-F5344CB8AC3E}">
        <p14:creationId xmlns:p14="http://schemas.microsoft.com/office/powerpoint/2010/main" val="1358606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990600"/>
          </a:xfrm>
        </p:spPr>
        <p:txBody>
          <a:bodyPr/>
          <a:lstStyle/>
          <a:p>
            <a:r>
              <a:rPr lang="en-US" sz="2400" b="1" dirty="0" err="1">
                <a:latin typeface="Calibri" pitchFamily="34" charset="0"/>
                <a:cs typeface="Calibri" pitchFamily="34" charset="0"/>
              </a:rPr>
              <a:t>Solr</a:t>
            </a:r>
            <a:r>
              <a:rPr lang="en-US" sz="2400" b="1" dirty="0">
                <a:latin typeface="Calibri" pitchFamily="34" charset="0"/>
                <a:cs typeface="Calibri" pitchFamily="34" charset="0"/>
              </a:rPr>
              <a:t> Indexing Tuning</a:t>
            </a:r>
            <a:br>
              <a:rPr lang="en-US" sz="2400" b="1" dirty="0"/>
            </a:br>
            <a:endParaRPr lang="en-US" sz="2600" b="1" dirty="0">
              <a:latin typeface="Calibri" pitchFamily="34" charset="0"/>
              <a:cs typeface="Calibri" pitchFamily="34" charset="0"/>
            </a:endParaRPr>
          </a:p>
        </p:txBody>
      </p:sp>
      <p:sp>
        <p:nvSpPr>
          <p:cNvPr id="4" name="Content Placeholder 2"/>
          <p:cNvSpPr txBox="1">
            <a:spLocks/>
          </p:cNvSpPr>
          <p:nvPr/>
        </p:nvSpPr>
        <p:spPr>
          <a:xfrm>
            <a:off x="1913435" y="927279"/>
            <a:ext cx="8136530" cy="5603383"/>
          </a:xfrm>
          <a:prstGeom prst="rect">
            <a:avLst/>
          </a:prstGeom>
        </p:spPr>
        <p:txBody>
          <a:bodyPr>
            <a:normAutofit/>
          </a:bodyPr>
          <a:lstStyle>
            <a:lvl1pPr marL="228600" indent="-228600" algn="l" rtl="0" eaLnBrk="0" fontAlgn="base" hangingPunct="0">
              <a:spcBef>
                <a:spcPct val="20000"/>
              </a:spcBef>
              <a:spcAft>
                <a:spcPct val="0"/>
              </a:spcAft>
              <a:buClr>
                <a:srgbClr val="6DB33F"/>
              </a:buClr>
              <a:buFont typeface="Wingdings" charset="2"/>
              <a:tabLst>
                <a:tab pos="1022350" algn="l"/>
              </a:tabLst>
              <a:defRPr sz="2400">
                <a:solidFill>
                  <a:schemeClr val="tx1"/>
                </a:solidFill>
                <a:latin typeface="Calibri" pitchFamily="34" charset="0"/>
                <a:ea typeface="ＭＳ Ｐゴシック" charset="-128"/>
                <a:cs typeface="Calibri" pitchFamily="34" charset="0"/>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Calibri" pitchFamily="34" charset="0"/>
                <a:ea typeface="ＭＳ Ｐゴシック" charset="-128"/>
                <a:cs typeface="Calibri" pitchFamily="34" charset="0"/>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Calibri" pitchFamily="34" charset="0"/>
                <a:ea typeface="ＭＳ Ｐゴシック" charset="-128"/>
                <a:cs typeface="Calibri" pitchFamily="34" charset="0"/>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Calibri" pitchFamily="34" charset="0"/>
                <a:ea typeface="ＭＳ Ｐゴシック" charset="-128"/>
                <a:cs typeface="Calibri" pitchFamily="34" charset="0"/>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Calibri" pitchFamily="34" charset="0"/>
                <a:ea typeface="ＭＳ Ｐゴシック" charset="-128"/>
                <a:cs typeface="Calibri" pitchFamily="34" charset="0"/>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endParaRPr lang="en-US" sz="1800" dirty="0"/>
          </a:p>
          <a:p>
            <a:r>
              <a:rPr lang="en-US" sz="1800" dirty="0"/>
              <a:t>     </a:t>
            </a:r>
          </a:p>
          <a:p>
            <a:endParaRPr lang="en-US" sz="1800" dirty="0"/>
          </a:p>
          <a:p>
            <a:endParaRPr lang="en-US" sz="1800" dirty="0"/>
          </a:p>
          <a:p>
            <a:pPr marL="0" indent="0" algn="just"/>
            <a:endParaRPr lang="en-US" sz="1800" b="1" dirty="0"/>
          </a:p>
          <a:p>
            <a:pPr marL="0" indent="0" algn="just"/>
            <a:endParaRPr lang="en-US" sz="1800" b="1" dirty="0"/>
          </a:p>
          <a:p>
            <a:pPr marL="285750" indent="-285750" algn="just">
              <a:buFont typeface="Arial" panose="020B0604020202020204" pitchFamily="34" charset="0"/>
              <a:buChar char="•"/>
            </a:pPr>
            <a:endParaRPr lang="en-US" sz="1800" b="1" dirty="0">
              <a:solidFill>
                <a:srgbClr val="000000"/>
              </a:solidFill>
            </a:endParaRPr>
          </a:p>
          <a:p>
            <a:pPr marL="0" indent="0"/>
            <a:r>
              <a:rPr lang="en-US" sz="1800" dirty="0"/>
              <a:t>     </a:t>
            </a:r>
            <a:br>
              <a:rPr lang="en-US" sz="1800" dirty="0"/>
            </a:br>
            <a:br>
              <a:rPr lang="en-US" sz="1800" dirty="0"/>
            </a:br>
            <a:endParaRPr lang="en-US" sz="1800" dirty="0"/>
          </a:p>
          <a:p>
            <a:pPr marL="0" indent="0"/>
            <a:endParaRPr lang="en-US" sz="1800" dirty="0"/>
          </a:p>
          <a:p>
            <a:pPr marL="0" indent="0"/>
            <a:endParaRPr lang="en-US" sz="1800" dirty="0"/>
          </a:p>
          <a:p>
            <a:pPr marL="0" indent="0"/>
            <a:endParaRPr lang="en-US" sz="1800" dirty="0"/>
          </a:p>
        </p:txBody>
      </p:sp>
      <p:sp>
        <p:nvSpPr>
          <p:cNvPr id="5" name="Slide Number Placeholder 4"/>
          <p:cNvSpPr>
            <a:spLocks noGrp="1"/>
          </p:cNvSpPr>
          <p:nvPr>
            <p:ph type="sldNum" sz="quarter" idx="10"/>
          </p:nvPr>
        </p:nvSpPr>
        <p:spPr/>
        <p:txBody>
          <a:bodyPr/>
          <a:lstStyle/>
          <a:p>
            <a:pPr>
              <a:defRPr/>
            </a:pPr>
            <a:fld id="{4E13E434-0950-4B8C-80C8-5B35DEC8F609}" type="slidenum">
              <a:rPr lang="en-US" smtClean="0"/>
              <a:pPr>
                <a:defRPr/>
              </a:pPr>
              <a:t>15</a:t>
            </a:fld>
            <a:endParaRPr lang="en-US" dirty="0"/>
          </a:p>
        </p:txBody>
      </p:sp>
      <p:sp>
        <p:nvSpPr>
          <p:cNvPr id="7" name="Content Placeholder 2"/>
          <p:cNvSpPr txBox="1">
            <a:spLocks/>
          </p:cNvSpPr>
          <p:nvPr/>
        </p:nvSpPr>
        <p:spPr>
          <a:xfrm>
            <a:off x="1837509" y="897674"/>
            <a:ext cx="8299542" cy="5794787"/>
          </a:xfrm>
          <a:prstGeom prst="rect">
            <a:avLst/>
          </a:prstGeom>
        </p:spPr>
        <p:txBody>
          <a:bodyPr>
            <a:noAutofit/>
          </a:bodyPr>
          <a:lstStyle>
            <a:lvl1pPr marL="228600" indent="-228600" algn="l" rtl="0" eaLnBrk="0" fontAlgn="base" hangingPunct="0">
              <a:spcBef>
                <a:spcPct val="20000"/>
              </a:spcBef>
              <a:spcAft>
                <a:spcPct val="0"/>
              </a:spcAft>
              <a:buClr>
                <a:srgbClr val="6DB33F"/>
              </a:buClr>
              <a:buFont typeface="Wingdings" charset="2"/>
              <a:tabLst>
                <a:tab pos="1022350" algn="l"/>
              </a:tabLst>
              <a:defRPr sz="2400">
                <a:solidFill>
                  <a:schemeClr val="tx1"/>
                </a:solidFill>
                <a:latin typeface="Calibri" pitchFamily="34" charset="0"/>
                <a:ea typeface="ＭＳ Ｐゴシック" charset="-128"/>
                <a:cs typeface="Calibri" pitchFamily="34" charset="0"/>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Calibri" pitchFamily="34" charset="0"/>
                <a:ea typeface="ＭＳ Ｐゴシック" charset="-128"/>
                <a:cs typeface="Calibri" pitchFamily="34" charset="0"/>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Calibri" pitchFamily="34" charset="0"/>
                <a:ea typeface="ＭＳ Ｐゴシック" charset="-128"/>
                <a:cs typeface="Calibri" pitchFamily="34" charset="0"/>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Calibri" pitchFamily="34" charset="0"/>
                <a:ea typeface="ＭＳ Ｐゴシック" charset="-128"/>
                <a:cs typeface="Calibri" pitchFamily="34" charset="0"/>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Calibri" pitchFamily="34" charset="0"/>
                <a:ea typeface="ＭＳ Ｐゴシック" charset="-128"/>
                <a:cs typeface="Calibri" pitchFamily="34" charset="0"/>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marL="0" indent="0"/>
            <a:endParaRPr lang="en-US" sz="1600" dirty="0"/>
          </a:p>
        </p:txBody>
      </p:sp>
      <p:sp>
        <p:nvSpPr>
          <p:cNvPr id="10" name="Content Placeholder 2"/>
          <p:cNvSpPr txBox="1">
            <a:spLocks/>
          </p:cNvSpPr>
          <p:nvPr/>
        </p:nvSpPr>
        <p:spPr>
          <a:xfrm>
            <a:off x="1798320" y="666206"/>
            <a:ext cx="8556171" cy="5934122"/>
          </a:xfrm>
          <a:prstGeom prst="rect">
            <a:avLst/>
          </a:prstGeom>
        </p:spPr>
        <p:txBody>
          <a:bodyPr>
            <a:noAutofit/>
          </a:bodyPr>
          <a:lstStyle>
            <a:lvl1pPr marL="228600" indent="-228600" algn="l" rtl="0" eaLnBrk="0" fontAlgn="base" hangingPunct="0">
              <a:spcBef>
                <a:spcPct val="20000"/>
              </a:spcBef>
              <a:spcAft>
                <a:spcPct val="0"/>
              </a:spcAft>
              <a:buClr>
                <a:srgbClr val="6DB33F"/>
              </a:buClr>
              <a:buFont typeface="Wingdings" charset="2"/>
              <a:tabLst>
                <a:tab pos="1022350" algn="l"/>
              </a:tabLst>
              <a:defRPr sz="2400">
                <a:solidFill>
                  <a:schemeClr val="tx1"/>
                </a:solidFill>
                <a:latin typeface="Calibri" pitchFamily="34" charset="0"/>
                <a:ea typeface="ＭＳ Ｐゴシック" charset="-128"/>
                <a:cs typeface="Calibri" pitchFamily="34" charset="0"/>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Calibri" pitchFamily="34" charset="0"/>
                <a:ea typeface="ＭＳ Ｐゴシック" charset="-128"/>
                <a:cs typeface="Calibri" pitchFamily="34" charset="0"/>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Calibri" pitchFamily="34" charset="0"/>
                <a:ea typeface="ＭＳ Ｐゴシック" charset="-128"/>
                <a:cs typeface="Calibri" pitchFamily="34" charset="0"/>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Calibri" pitchFamily="34" charset="0"/>
                <a:ea typeface="ＭＳ Ｐゴシック" charset="-128"/>
                <a:cs typeface="Calibri" pitchFamily="34" charset="0"/>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Calibri" pitchFamily="34" charset="0"/>
                <a:ea typeface="ＭＳ Ｐゴシック" charset="-128"/>
                <a:cs typeface="Calibri" pitchFamily="34" charset="0"/>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marL="285750" indent="-285750">
              <a:buFont typeface="Arial" panose="020B0604020202020204" pitchFamily="34" charset="0"/>
              <a:buChar char="•"/>
            </a:pPr>
            <a:r>
              <a:rPr lang="en-US" sz="1800" dirty="0"/>
              <a:t>Have local indexes (don’t use shared folders, NFS, use Fast hardware (RAID, SSD,..)</a:t>
            </a:r>
          </a:p>
          <a:p>
            <a:pPr>
              <a:buFont typeface="Wingdings" pitchFamily="2" charset="2"/>
              <a:buChar char="Ø"/>
            </a:pPr>
            <a:endParaRPr lang="en-US" sz="1800" dirty="0"/>
          </a:p>
          <a:p>
            <a:pPr marL="285750" indent="-285750">
              <a:buFont typeface="Arial" panose="020B0604020202020204" pitchFamily="34" charset="0"/>
              <a:buChar char="•"/>
            </a:pPr>
            <a:r>
              <a:rPr lang="en-US" sz="1800" dirty="0"/>
              <a:t>Manage wisely your Ram buffer size (</a:t>
            </a:r>
            <a:r>
              <a:rPr lang="en-US" sz="1800" dirty="0" err="1"/>
              <a:t>ramBufferSizeMB</a:t>
            </a:r>
            <a:r>
              <a:rPr lang="en-US" sz="1800" dirty="0"/>
              <a:t>) on solrconfig.xml</a:t>
            </a:r>
          </a:p>
          <a:p>
            <a:pPr>
              <a:buFont typeface="Wingdings" pitchFamily="2" charset="2"/>
              <a:buChar char="Ø"/>
            </a:pPr>
            <a:endParaRPr lang="en-US" sz="1800" dirty="0"/>
          </a:p>
          <a:p>
            <a:pPr marL="285750" indent="-285750">
              <a:buFont typeface="Arial" panose="020B0604020202020204" pitchFamily="34" charset="0"/>
              <a:buChar char="•"/>
            </a:pPr>
            <a:r>
              <a:rPr lang="en-US" sz="1800" dirty="0"/>
              <a:t>Tune the </a:t>
            </a:r>
            <a:r>
              <a:rPr lang="en-US" sz="1800" dirty="0" err="1"/>
              <a:t>mergeFactor</a:t>
            </a:r>
            <a:r>
              <a:rPr lang="en-US" sz="1800" dirty="0"/>
              <a:t>, 25 is ideal for indexing, while 2 is ideal for search. To maximize indexing performance use a </a:t>
            </a:r>
            <a:r>
              <a:rPr lang="en-US" sz="1800" dirty="0" err="1"/>
              <a:t>mergeFactor</a:t>
            </a:r>
            <a:r>
              <a:rPr lang="en-US" sz="1800" dirty="0"/>
              <a:t> of 25.</a:t>
            </a:r>
          </a:p>
          <a:p>
            <a:pPr marL="228600" lvl="1">
              <a:buClr>
                <a:srgbClr val="6DB33F"/>
              </a:buClr>
              <a:buNone/>
            </a:pPr>
            <a:endParaRPr lang="en-US" sz="1800" dirty="0"/>
          </a:p>
          <a:p>
            <a:pPr marL="285750" lvl="1" indent="-285750">
              <a:buClr>
                <a:srgbClr val="6DB33F"/>
              </a:buClr>
            </a:pPr>
            <a:r>
              <a:rPr lang="en-US" sz="1800" dirty="0"/>
              <a:t>During the indexing, plug in a monitoring tool (</a:t>
            </a:r>
            <a:r>
              <a:rPr lang="en-US" sz="1800" dirty="0" err="1"/>
              <a:t>YourKit</a:t>
            </a:r>
            <a:r>
              <a:rPr lang="en-US" sz="1800" dirty="0"/>
              <a:t>) to check the repository health during the indexing. Sometimes, during the indexing process, the repository layer executes heavy and IO/CPU/Memory intensive operations like transformation of content to text in order to send it to </a:t>
            </a:r>
            <a:r>
              <a:rPr lang="en-US" sz="1800" dirty="0" err="1"/>
              <a:t>Solr</a:t>
            </a:r>
            <a:r>
              <a:rPr lang="en-US" sz="1800" dirty="0"/>
              <a:t> for indexing. This can become a bottleneck when for example the transformations are not working properly or the GC cycles are taking a lot of time.</a:t>
            </a:r>
          </a:p>
          <a:p>
            <a:pPr marL="228600" lvl="1">
              <a:buClr>
                <a:srgbClr val="6DB33F"/>
              </a:buClr>
              <a:buFont typeface="Wingdings" pitchFamily="2" charset="2"/>
              <a:buChar char="Ø"/>
            </a:pPr>
            <a:endParaRPr lang="en-US" sz="1800" dirty="0"/>
          </a:p>
          <a:p>
            <a:pPr marL="285750" lvl="1" indent="-285750">
              <a:buClr>
                <a:srgbClr val="6DB33F"/>
              </a:buClr>
            </a:pPr>
            <a:r>
              <a:rPr lang="en-US" sz="1800" dirty="0"/>
              <a:t>Monitor closely the JVM health of both </a:t>
            </a:r>
            <a:r>
              <a:rPr lang="en-US" sz="1800" dirty="0" err="1"/>
              <a:t>Solr</a:t>
            </a:r>
            <a:r>
              <a:rPr lang="en-US" sz="1800" dirty="0"/>
              <a:t> and Alfresco (GC, Heap usage)</a:t>
            </a:r>
          </a:p>
          <a:p>
            <a:pPr marL="0" lvl="1" indent="0">
              <a:buClr>
                <a:srgbClr val="6DB33F"/>
              </a:buClr>
              <a:buNone/>
            </a:pPr>
            <a:br>
              <a:rPr lang="en-US" dirty="0"/>
            </a:br>
            <a:endParaRPr lang="en-US" sz="1600" dirty="0"/>
          </a:p>
        </p:txBody>
      </p:sp>
    </p:spTree>
    <p:extLst>
      <p:ext uri="{BB962C8B-B14F-4D97-AF65-F5344CB8AC3E}">
        <p14:creationId xmlns:p14="http://schemas.microsoft.com/office/powerpoint/2010/main" val="2886519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990600"/>
          </a:xfrm>
        </p:spPr>
        <p:txBody>
          <a:bodyPr/>
          <a:lstStyle/>
          <a:p>
            <a:r>
              <a:rPr lang="en-US" sz="2400" b="1" dirty="0" err="1">
                <a:latin typeface="Calibri" pitchFamily="34" charset="0"/>
                <a:cs typeface="Calibri" pitchFamily="34" charset="0"/>
              </a:rPr>
              <a:t>Solr</a:t>
            </a:r>
            <a:r>
              <a:rPr lang="en-US" sz="2400" b="1" dirty="0">
                <a:latin typeface="Calibri" pitchFamily="34" charset="0"/>
                <a:cs typeface="Calibri" pitchFamily="34" charset="0"/>
              </a:rPr>
              <a:t> Indexing Tuning (Continue)</a:t>
            </a:r>
            <a:br>
              <a:rPr lang="en-US" sz="2400" b="1" dirty="0"/>
            </a:br>
            <a:endParaRPr lang="en-US" sz="2600" b="1" dirty="0">
              <a:latin typeface="Calibri" pitchFamily="34" charset="0"/>
              <a:cs typeface="Calibri" pitchFamily="34" charset="0"/>
            </a:endParaRPr>
          </a:p>
        </p:txBody>
      </p:sp>
      <p:sp>
        <p:nvSpPr>
          <p:cNvPr id="4" name="Content Placeholder 2"/>
          <p:cNvSpPr txBox="1">
            <a:spLocks/>
          </p:cNvSpPr>
          <p:nvPr/>
        </p:nvSpPr>
        <p:spPr>
          <a:xfrm>
            <a:off x="1913435" y="927279"/>
            <a:ext cx="8136530" cy="5603383"/>
          </a:xfrm>
          <a:prstGeom prst="rect">
            <a:avLst/>
          </a:prstGeom>
        </p:spPr>
        <p:txBody>
          <a:bodyPr>
            <a:normAutofit/>
          </a:bodyPr>
          <a:lstStyle>
            <a:lvl1pPr marL="228600" indent="-228600" algn="l" rtl="0" eaLnBrk="0" fontAlgn="base" hangingPunct="0">
              <a:spcBef>
                <a:spcPct val="20000"/>
              </a:spcBef>
              <a:spcAft>
                <a:spcPct val="0"/>
              </a:spcAft>
              <a:buClr>
                <a:srgbClr val="6DB33F"/>
              </a:buClr>
              <a:buFont typeface="Wingdings" charset="2"/>
              <a:tabLst>
                <a:tab pos="1022350" algn="l"/>
              </a:tabLst>
              <a:defRPr sz="2400">
                <a:solidFill>
                  <a:schemeClr val="tx1"/>
                </a:solidFill>
                <a:latin typeface="Calibri" pitchFamily="34" charset="0"/>
                <a:ea typeface="ＭＳ Ｐゴシック" charset="-128"/>
                <a:cs typeface="Calibri" pitchFamily="34" charset="0"/>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Calibri" pitchFamily="34" charset="0"/>
                <a:ea typeface="ＭＳ Ｐゴシック" charset="-128"/>
                <a:cs typeface="Calibri" pitchFamily="34" charset="0"/>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Calibri" pitchFamily="34" charset="0"/>
                <a:ea typeface="ＭＳ Ｐゴシック" charset="-128"/>
                <a:cs typeface="Calibri" pitchFamily="34" charset="0"/>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Calibri" pitchFamily="34" charset="0"/>
                <a:ea typeface="ＭＳ Ｐゴシック" charset="-128"/>
                <a:cs typeface="Calibri" pitchFamily="34" charset="0"/>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Calibri" pitchFamily="34" charset="0"/>
                <a:ea typeface="ＭＳ Ｐゴシック" charset="-128"/>
                <a:cs typeface="Calibri" pitchFamily="34" charset="0"/>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endParaRPr lang="en-US" sz="1800" dirty="0"/>
          </a:p>
          <a:p>
            <a:r>
              <a:rPr lang="en-US" sz="1800" dirty="0"/>
              <a:t>     </a:t>
            </a:r>
          </a:p>
          <a:p>
            <a:endParaRPr lang="en-US" sz="1800" dirty="0"/>
          </a:p>
          <a:p>
            <a:endParaRPr lang="en-US" sz="1800" dirty="0"/>
          </a:p>
          <a:p>
            <a:pPr marL="0" indent="0" algn="just"/>
            <a:endParaRPr lang="en-US" sz="1800" b="1" dirty="0"/>
          </a:p>
          <a:p>
            <a:pPr marL="0" indent="0" algn="just"/>
            <a:endParaRPr lang="en-US" sz="1800" b="1" dirty="0"/>
          </a:p>
          <a:p>
            <a:pPr marL="285750" indent="-285750" algn="just">
              <a:buFont typeface="Arial" panose="020B0604020202020204" pitchFamily="34" charset="0"/>
              <a:buChar char="•"/>
            </a:pPr>
            <a:endParaRPr lang="en-US" sz="1800" b="1" dirty="0">
              <a:solidFill>
                <a:srgbClr val="000000"/>
              </a:solidFill>
            </a:endParaRPr>
          </a:p>
          <a:p>
            <a:pPr marL="0" indent="0"/>
            <a:r>
              <a:rPr lang="en-US" sz="1800" dirty="0"/>
              <a:t>     </a:t>
            </a:r>
            <a:br>
              <a:rPr lang="en-US" sz="1800" dirty="0"/>
            </a:br>
            <a:br>
              <a:rPr lang="en-US" sz="1800" dirty="0"/>
            </a:br>
            <a:endParaRPr lang="en-US" sz="1800" dirty="0"/>
          </a:p>
          <a:p>
            <a:pPr marL="0" indent="0"/>
            <a:endParaRPr lang="en-US" sz="1800" dirty="0"/>
          </a:p>
          <a:p>
            <a:pPr marL="0" indent="0"/>
            <a:endParaRPr lang="en-US" sz="1800" dirty="0"/>
          </a:p>
          <a:p>
            <a:pPr marL="0" indent="0"/>
            <a:endParaRPr lang="en-US" sz="1800" dirty="0"/>
          </a:p>
        </p:txBody>
      </p:sp>
      <p:sp>
        <p:nvSpPr>
          <p:cNvPr id="5" name="Slide Number Placeholder 4"/>
          <p:cNvSpPr>
            <a:spLocks noGrp="1"/>
          </p:cNvSpPr>
          <p:nvPr>
            <p:ph type="sldNum" sz="quarter" idx="10"/>
          </p:nvPr>
        </p:nvSpPr>
        <p:spPr/>
        <p:txBody>
          <a:bodyPr/>
          <a:lstStyle/>
          <a:p>
            <a:pPr>
              <a:defRPr/>
            </a:pPr>
            <a:fld id="{4E13E434-0950-4B8C-80C8-5B35DEC8F609}" type="slidenum">
              <a:rPr lang="en-US" smtClean="0"/>
              <a:pPr>
                <a:defRPr/>
              </a:pPr>
              <a:t>16</a:t>
            </a:fld>
            <a:endParaRPr lang="en-US" dirty="0"/>
          </a:p>
        </p:txBody>
      </p:sp>
      <p:sp>
        <p:nvSpPr>
          <p:cNvPr id="7" name="Content Placeholder 2"/>
          <p:cNvSpPr txBox="1">
            <a:spLocks/>
          </p:cNvSpPr>
          <p:nvPr/>
        </p:nvSpPr>
        <p:spPr>
          <a:xfrm>
            <a:off x="1850571" y="692330"/>
            <a:ext cx="8299542" cy="5794787"/>
          </a:xfrm>
          <a:prstGeom prst="rect">
            <a:avLst/>
          </a:prstGeom>
        </p:spPr>
        <p:txBody>
          <a:bodyPr>
            <a:noAutofit/>
          </a:bodyPr>
          <a:lstStyle>
            <a:lvl1pPr marL="228600" indent="-228600" algn="l" rtl="0" eaLnBrk="0" fontAlgn="base" hangingPunct="0">
              <a:spcBef>
                <a:spcPct val="20000"/>
              </a:spcBef>
              <a:spcAft>
                <a:spcPct val="0"/>
              </a:spcAft>
              <a:buClr>
                <a:srgbClr val="6DB33F"/>
              </a:buClr>
              <a:buFont typeface="Wingdings" charset="2"/>
              <a:tabLst>
                <a:tab pos="1022350" algn="l"/>
              </a:tabLst>
              <a:defRPr sz="2400">
                <a:solidFill>
                  <a:schemeClr val="tx1"/>
                </a:solidFill>
                <a:latin typeface="Calibri" pitchFamily="34" charset="0"/>
                <a:ea typeface="ＭＳ Ｐゴシック" charset="-128"/>
                <a:cs typeface="Calibri" pitchFamily="34" charset="0"/>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Calibri" pitchFamily="34" charset="0"/>
                <a:ea typeface="ＭＳ Ｐゴシック" charset="-128"/>
                <a:cs typeface="Calibri" pitchFamily="34" charset="0"/>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Calibri" pitchFamily="34" charset="0"/>
                <a:ea typeface="ＭＳ Ｐゴシック" charset="-128"/>
                <a:cs typeface="Calibri" pitchFamily="34" charset="0"/>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Calibri" pitchFamily="34" charset="0"/>
                <a:ea typeface="ＭＳ Ｐゴシック" charset="-128"/>
                <a:cs typeface="Calibri" pitchFamily="34" charset="0"/>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Calibri" pitchFamily="34" charset="0"/>
                <a:ea typeface="ＭＳ Ｐゴシック" charset="-128"/>
                <a:cs typeface="Calibri" pitchFamily="34" charset="0"/>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marL="0" indent="0"/>
            <a:endParaRPr lang="en-US" sz="1600" dirty="0"/>
          </a:p>
        </p:txBody>
      </p:sp>
      <p:sp>
        <p:nvSpPr>
          <p:cNvPr id="10" name="Content Placeholder 2"/>
          <p:cNvSpPr txBox="1">
            <a:spLocks/>
          </p:cNvSpPr>
          <p:nvPr/>
        </p:nvSpPr>
        <p:spPr>
          <a:xfrm>
            <a:off x="1798320" y="666206"/>
            <a:ext cx="8556171" cy="5934122"/>
          </a:xfrm>
          <a:prstGeom prst="rect">
            <a:avLst/>
          </a:prstGeom>
        </p:spPr>
        <p:txBody>
          <a:bodyPr>
            <a:noAutofit/>
          </a:bodyPr>
          <a:lstStyle>
            <a:lvl1pPr marL="228600" indent="-228600" algn="l" rtl="0" eaLnBrk="0" fontAlgn="base" hangingPunct="0">
              <a:spcBef>
                <a:spcPct val="20000"/>
              </a:spcBef>
              <a:spcAft>
                <a:spcPct val="0"/>
              </a:spcAft>
              <a:buClr>
                <a:srgbClr val="6DB33F"/>
              </a:buClr>
              <a:buFont typeface="Wingdings" charset="2"/>
              <a:tabLst>
                <a:tab pos="1022350" algn="l"/>
              </a:tabLst>
              <a:defRPr sz="2400">
                <a:solidFill>
                  <a:schemeClr val="tx1"/>
                </a:solidFill>
                <a:latin typeface="Calibri" pitchFamily="34" charset="0"/>
                <a:ea typeface="ＭＳ Ｐゴシック" charset="-128"/>
                <a:cs typeface="Calibri" pitchFamily="34" charset="0"/>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Calibri" pitchFamily="34" charset="0"/>
                <a:ea typeface="ＭＳ Ｐゴシック" charset="-128"/>
                <a:cs typeface="Calibri" pitchFamily="34" charset="0"/>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Calibri" pitchFamily="34" charset="0"/>
                <a:ea typeface="ＭＳ Ｐゴシック" charset="-128"/>
                <a:cs typeface="Calibri" pitchFamily="34" charset="0"/>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Calibri" pitchFamily="34" charset="0"/>
                <a:ea typeface="ＭＳ Ｐゴシック" charset="-128"/>
                <a:cs typeface="Calibri" pitchFamily="34" charset="0"/>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Calibri" pitchFamily="34" charset="0"/>
                <a:ea typeface="ＭＳ Ｐゴシック" charset="-128"/>
                <a:cs typeface="Calibri" pitchFamily="34" charset="0"/>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marL="285750" lvl="1" indent="-285750">
              <a:buClr>
                <a:srgbClr val="6DB33F"/>
              </a:buClr>
            </a:pPr>
            <a:r>
              <a:rPr lang="en-US" sz="1800" dirty="0" err="1"/>
              <a:t>Solr</a:t>
            </a:r>
            <a:r>
              <a:rPr lang="en-US" sz="1800" dirty="0"/>
              <a:t> operations are memory intensive so tuning the Garbage collector is an important step to achieve good performance.</a:t>
            </a:r>
          </a:p>
          <a:p>
            <a:pPr marL="228600" lvl="1">
              <a:buClr>
                <a:srgbClr val="6DB33F"/>
              </a:buClr>
              <a:buNone/>
            </a:pPr>
            <a:endParaRPr lang="en-US" dirty="0"/>
          </a:p>
          <a:p>
            <a:pPr marL="285750" lvl="1" indent="-285750">
              <a:buClr>
                <a:srgbClr val="6DB33F"/>
              </a:buClr>
            </a:pPr>
            <a:r>
              <a:rPr lang="en-US" sz="1800" dirty="0"/>
              <a:t>Consider if you really need tracking to happen every 15 seconds (default). This can be configured in </a:t>
            </a:r>
            <a:r>
              <a:rPr lang="en-US" sz="1800" dirty="0" err="1"/>
              <a:t>Solr</a:t>
            </a:r>
            <a:r>
              <a:rPr lang="en-US" sz="1800" dirty="0"/>
              <a:t> configuration files on the </a:t>
            </a:r>
            <a:r>
              <a:rPr lang="en-US" sz="1800" dirty="0" err="1"/>
              <a:t>Cron</a:t>
            </a:r>
            <a:r>
              <a:rPr lang="en-US" sz="1800" dirty="0"/>
              <a:t> frequency property.            </a:t>
            </a:r>
            <a:r>
              <a:rPr lang="en-US" sz="1800" b="1" dirty="0"/>
              <a:t> </a:t>
            </a:r>
            <a:r>
              <a:rPr lang="en-US" sz="1800" b="1" dirty="0" err="1"/>
              <a:t>alfresco.cron</a:t>
            </a:r>
            <a:r>
              <a:rPr lang="en-US" sz="1800" b="1" dirty="0"/>
              <a:t>=0/15 * * * * ? *</a:t>
            </a:r>
            <a:endParaRPr lang="en-US" sz="1800" dirty="0"/>
          </a:p>
          <a:p>
            <a:pPr marL="228600" lvl="1">
              <a:buClr>
                <a:srgbClr val="6DB33F"/>
              </a:buClr>
              <a:buFont typeface="Wingdings" pitchFamily="2" charset="2"/>
              <a:buChar char="Ø"/>
            </a:pPr>
            <a:endParaRPr lang="en-US" sz="1800" dirty="0"/>
          </a:p>
          <a:p>
            <a:pPr marL="285750" lvl="1" indent="-285750">
              <a:buClr>
                <a:srgbClr val="6DB33F"/>
              </a:buClr>
            </a:pPr>
            <a:r>
              <a:rPr lang="en-US" sz="1800" dirty="0"/>
              <a:t>Increase your index batch counts to get more results on your indexing </a:t>
            </a:r>
            <a:r>
              <a:rPr lang="en-US" sz="1800" dirty="0" err="1"/>
              <a:t>webscript</a:t>
            </a:r>
            <a:r>
              <a:rPr lang="en-US" sz="1800" dirty="0"/>
              <a:t> on the repository side. In each core </a:t>
            </a:r>
            <a:r>
              <a:rPr lang="en-US" sz="1800" b="1" dirty="0" err="1"/>
              <a:t>solrcore.properties</a:t>
            </a:r>
            <a:r>
              <a:rPr lang="en-US" sz="1800" dirty="0"/>
              <a:t>, raise the batch count to 2000 or more </a:t>
            </a:r>
            <a:r>
              <a:rPr lang="en-US" sz="1800" b="1" dirty="0" err="1"/>
              <a:t>alfresco.batch.count</a:t>
            </a:r>
            <a:r>
              <a:rPr lang="en-US" sz="1800" b="1" dirty="0"/>
              <a:t>=2000</a:t>
            </a:r>
          </a:p>
          <a:p>
            <a:pPr marL="228600" lvl="1">
              <a:buClr>
                <a:srgbClr val="6DB33F"/>
              </a:buClr>
              <a:buFont typeface="Wingdings" pitchFamily="2" charset="2"/>
              <a:buChar char="Ø"/>
            </a:pPr>
            <a:endParaRPr lang="en-US" sz="1800" b="1" dirty="0"/>
          </a:p>
          <a:p>
            <a:pPr marL="285750" lvl="1" indent="-285750">
              <a:buClr>
                <a:srgbClr val="6DB33F"/>
              </a:buClr>
            </a:pPr>
            <a:r>
              <a:rPr lang="en-US" sz="1800" dirty="0"/>
              <a:t>In </a:t>
            </a:r>
            <a:r>
              <a:rPr lang="en-US" sz="1800" b="1" dirty="0"/>
              <a:t>solrconfig.xml</a:t>
            </a:r>
            <a:r>
              <a:rPr lang="en-US" sz="1800" dirty="0"/>
              <a:t> of each core configure the </a:t>
            </a:r>
            <a:r>
              <a:rPr lang="en-US" sz="1800" dirty="0" err="1"/>
              <a:t>ramBufferSize</a:t>
            </a:r>
            <a:r>
              <a:rPr lang="en-US" sz="1800" dirty="0"/>
              <a:t> to be at least 64 Mb , you can even use 128 if you have enough memory </a:t>
            </a:r>
            <a:r>
              <a:rPr lang="en-US" sz="1800" b="1" dirty="0"/>
              <a:t>.</a:t>
            </a:r>
          </a:p>
          <a:p>
            <a:pPr marL="228600" lvl="1">
              <a:buClr>
                <a:srgbClr val="6DB33F"/>
              </a:buClr>
              <a:buNone/>
            </a:pPr>
            <a:r>
              <a:rPr lang="en-US" sz="1800" b="1" dirty="0"/>
              <a:t>	&lt;</a:t>
            </a:r>
            <a:r>
              <a:rPr lang="en-US" sz="1800" b="1" dirty="0" err="1"/>
              <a:t>ramBufferSizeMB</a:t>
            </a:r>
            <a:r>
              <a:rPr lang="en-US" sz="1800" b="1" dirty="0"/>
              <a:t>&gt;64&lt;/</a:t>
            </a:r>
            <a:r>
              <a:rPr lang="en-US" sz="1800" b="1" dirty="0" err="1"/>
              <a:t>ramBufferSizeMB</a:t>
            </a:r>
            <a:r>
              <a:rPr lang="en-US" sz="1800" b="1" dirty="0"/>
              <a:t>&gt;</a:t>
            </a:r>
          </a:p>
          <a:p>
            <a:pPr marL="228600" lvl="1">
              <a:buClr>
                <a:srgbClr val="6DB33F"/>
              </a:buClr>
              <a:buNone/>
            </a:pPr>
            <a:endParaRPr lang="en-US" sz="1800" b="1" dirty="0"/>
          </a:p>
          <a:p>
            <a:pPr marL="285750" lvl="1" indent="-285750">
              <a:buClr>
                <a:srgbClr val="6DB33F"/>
              </a:buClr>
            </a:pPr>
            <a:r>
              <a:rPr lang="en-US" sz="1800" dirty="0"/>
              <a:t>In </a:t>
            </a:r>
            <a:r>
              <a:rPr lang="en-US" sz="1800" b="1" dirty="0"/>
              <a:t>solrconfig.xml</a:t>
            </a:r>
            <a:r>
              <a:rPr lang="en-US" sz="1800" dirty="0"/>
              <a:t> of each core configure the </a:t>
            </a:r>
            <a:r>
              <a:rPr lang="en-US" sz="1800" dirty="0" err="1"/>
              <a:t>mergeFactor</a:t>
            </a:r>
            <a:r>
              <a:rPr lang="en-US" sz="1800" dirty="0"/>
              <a:t> to 25, this is the ideal value for indexing. </a:t>
            </a:r>
            <a:r>
              <a:rPr lang="en-US" sz="1800" b="1" dirty="0"/>
              <a:t>&lt;</a:t>
            </a:r>
            <a:r>
              <a:rPr lang="en-US" sz="1800" b="1" dirty="0" err="1"/>
              <a:t>mergeFactor</a:t>
            </a:r>
            <a:r>
              <a:rPr lang="en-US" sz="1800" b="1" dirty="0"/>
              <a:t>&gt;25&lt;/</a:t>
            </a:r>
            <a:r>
              <a:rPr lang="en-US" sz="1800" b="1" dirty="0" err="1"/>
              <a:t>mergeFactor</a:t>
            </a:r>
            <a:r>
              <a:rPr lang="en-US" sz="1800" b="1" dirty="0"/>
              <a:t>&gt;</a:t>
            </a:r>
          </a:p>
          <a:p>
            <a:pPr marL="228600" lvl="1">
              <a:buClr>
                <a:srgbClr val="6DB33F"/>
              </a:buClr>
              <a:buNone/>
            </a:pPr>
            <a:endParaRPr lang="en-US" sz="1800" b="1" dirty="0"/>
          </a:p>
          <a:p>
            <a:pPr marL="0" lvl="1" indent="0">
              <a:buClr>
                <a:srgbClr val="6DB33F"/>
              </a:buClr>
              <a:buNone/>
            </a:pPr>
            <a:br>
              <a:rPr lang="en-US" sz="1800" dirty="0"/>
            </a:br>
            <a:endParaRPr lang="en-US" sz="1800" dirty="0"/>
          </a:p>
        </p:txBody>
      </p:sp>
    </p:spTree>
    <p:extLst>
      <p:ext uri="{BB962C8B-B14F-4D97-AF65-F5344CB8AC3E}">
        <p14:creationId xmlns:p14="http://schemas.microsoft.com/office/powerpoint/2010/main" val="2584291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990600"/>
          </a:xfrm>
        </p:spPr>
        <p:txBody>
          <a:bodyPr/>
          <a:lstStyle/>
          <a:p>
            <a:r>
              <a:rPr lang="en-US" sz="2400" b="1" dirty="0" err="1">
                <a:latin typeface="Calibri" pitchFamily="34" charset="0"/>
                <a:cs typeface="Calibri" pitchFamily="34" charset="0"/>
              </a:rPr>
              <a:t>Solr</a:t>
            </a:r>
            <a:r>
              <a:rPr lang="en-US" sz="2400" b="1" dirty="0">
                <a:latin typeface="Calibri" pitchFamily="34" charset="0"/>
                <a:cs typeface="Calibri" pitchFamily="34" charset="0"/>
              </a:rPr>
              <a:t> Indexing Tuning (Continue)</a:t>
            </a:r>
            <a:br>
              <a:rPr lang="en-US" sz="2400" b="1" dirty="0"/>
            </a:br>
            <a:endParaRPr lang="en-US" sz="2600" b="1" dirty="0">
              <a:latin typeface="Calibri" pitchFamily="34" charset="0"/>
              <a:cs typeface="Calibri" pitchFamily="34" charset="0"/>
            </a:endParaRPr>
          </a:p>
        </p:txBody>
      </p:sp>
      <p:sp>
        <p:nvSpPr>
          <p:cNvPr id="4" name="Content Placeholder 2"/>
          <p:cNvSpPr txBox="1">
            <a:spLocks/>
          </p:cNvSpPr>
          <p:nvPr/>
        </p:nvSpPr>
        <p:spPr>
          <a:xfrm>
            <a:off x="1913435" y="927279"/>
            <a:ext cx="8136530" cy="5603383"/>
          </a:xfrm>
          <a:prstGeom prst="rect">
            <a:avLst/>
          </a:prstGeom>
        </p:spPr>
        <p:txBody>
          <a:bodyPr>
            <a:normAutofit/>
          </a:bodyPr>
          <a:lstStyle>
            <a:lvl1pPr marL="228600" indent="-228600" algn="l" rtl="0" eaLnBrk="0" fontAlgn="base" hangingPunct="0">
              <a:spcBef>
                <a:spcPct val="20000"/>
              </a:spcBef>
              <a:spcAft>
                <a:spcPct val="0"/>
              </a:spcAft>
              <a:buClr>
                <a:srgbClr val="6DB33F"/>
              </a:buClr>
              <a:buFont typeface="Wingdings" charset="2"/>
              <a:tabLst>
                <a:tab pos="1022350" algn="l"/>
              </a:tabLst>
              <a:defRPr sz="2400">
                <a:solidFill>
                  <a:schemeClr val="tx1"/>
                </a:solidFill>
                <a:latin typeface="Calibri" pitchFamily="34" charset="0"/>
                <a:ea typeface="ＭＳ Ｐゴシック" charset="-128"/>
                <a:cs typeface="Calibri" pitchFamily="34" charset="0"/>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Calibri" pitchFamily="34" charset="0"/>
                <a:ea typeface="ＭＳ Ｐゴシック" charset="-128"/>
                <a:cs typeface="Calibri" pitchFamily="34" charset="0"/>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Calibri" pitchFamily="34" charset="0"/>
                <a:ea typeface="ＭＳ Ｐゴシック" charset="-128"/>
                <a:cs typeface="Calibri" pitchFamily="34" charset="0"/>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Calibri" pitchFamily="34" charset="0"/>
                <a:ea typeface="ＭＳ Ｐゴシック" charset="-128"/>
                <a:cs typeface="Calibri" pitchFamily="34" charset="0"/>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Calibri" pitchFamily="34" charset="0"/>
                <a:ea typeface="ＭＳ Ｐゴシック" charset="-128"/>
                <a:cs typeface="Calibri" pitchFamily="34" charset="0"/>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endParaRPr lang="en-US" sz="1800" dirty="0"/>
          </a:p>
          <a:p>
            <a:r>
              <a:rPr lang="en-US" sz="1800" dirty="0"/>
              <a:t>     </a:t>
            </a:r>
          </a:p>
          <a:p>
            <a:endParaRPr lang="en-US" sz="1800" dirty="0"/>
          </a:p>
          <a:p>
            <a:endParaRPr lang="en-US" sz="1800" dirty="0"/>
          </a:p>
          <a:p>
            <a:pPr marL="0" indent="0" algn="just"/>
            <a:endParaRPr lang="en-US" sz="1800" b="1" dirty="0"/>
          </a:p>
          <a:p>
            <a:pPr marL="0" indent="0" algn="just"/>
            <a:endParaRPr lang="en-US" sz="1800" b="1" dirty="0"/>
          </a:p>
          <a:p>
            <a:pPr marL="285750" indent="-285750" algn="just">
              <a:buFont typeface="Arial" panose="020B0604020202020204" pitchFamily="34" charset="0"/>
              <a:buChar char="•"/>
            </a:pPr>
            <a:endParaRPr lang="en-US" sz="1800" b="1" dirty="0">
              <a:solidFill>
                <a:srgbClr val="000000"/>
              </a:solidFill>
            </a:endParaRPr>
          </a:p>
          <a:p>
            <a:pPr marL="0" indent="0"/>
            <a:r>
              <a:rPr lang="en-US" sz="1800" dirty="0"/>
              <a:t>     </a:t>
            </a:r>
            <a:br>
              <a:rPr lang="en-US" sz="1800" dirty="0"/>
            </a:br>
            <a:br>
              <a:rPr lang="en-US" sz="1800" dirty="0"/>
            </a:br>
            <a:endParaRPr lang="en-US" sz="1800" dirty="0"/>
          </a:p>
          <a:p>
            <a:pPr marL="0" indent="0"/>
            <a:endParaRPr lang="en-US" sz="1800" dirty="0"/>
          </a:p>
          <a:p>
            <a:pPr marL="0" indent="0"/>
            <a:endParaRPr lang="en-US" sz="1800" dirty="0"/>
          </a:p>
          <a:p>
            <a:pPr marL="0" indent="0"/>
            <a:endParaRPr lang="en-US" sz="1800" dirty="0"/>
          </a:p>
        </p:txBody>
      </p:sp>
      <p:sp>
        <p:nvSpPr>
          <p:cNvPr id="5" name="Slide Number Placeholder 4"/>
          <p:cNvSpPr>
            <a:spLocks noGrp="1"/>
          </p:cNvSpPr>
          <p:nvPr>
            <p:ph type="sldNum" sz="quarter" idx="10"/>
          </p:nvPr>
        </p:nvSpPr>
        <p:spPr/>
        <p:txBody>
          <a:bodyPr/>
          <a:lstStyle/>
          <a:p>
            <a:pPr>
              <a:defRPr/>
            </a:pPr>
            <a:fld id="{4E13E434-0950-4B8C-80C8-5B35DEC8F609}" type="slidenum">
              <a:rPr lang="en-US" smtClean="0"/>
              <a:pPr>
                <a:defRPr/>
              </a:pPr>
              <a:t>17</a:t>
            </a:fld>
            <a:endParaRPr lang="en-US" dirty="0"/>
          </a:p>
        </p:txBody>
      </p:sp>
      <p:sp>
        <p:nvSpPr>
          <p:cNvPr id="7" name="Content Placeholder 2"/>
          <p:cNvSpPr txBox="1">
            <a:spLocks/>
          </p:cNvSpPr>
          <p:nvPr/>
        </p:nvSpPr>
        <p:spPr>
          <a:xfrm>
            <a:off x="1850571" y="692330"/>
            <a:ext cx="8299542" cy="5794787"/>
          </a:xfrm>
          <a:prstGeom prst="rect">
            <a:avLst/>
          </a:prstGeom>
        </p:spPr>
        <p:txBody>
          <a:bodyPr>
            <a:noAutofit/>
          </a:bodyPr>
          <a:lstStyle>
            <a:lvl1pPr marL="228600" indent="-228600" algn="l" rtl="0" eaLnBrk="0" fontAlgn="base" hangingPunct="0">
              <a:spcBef>
                <a:spcPct val="20000"/>
              </a:spcBef>
              <a:spcAft>
                <a:spcPct val="0"/>
              </a:spcAft>
              <a:buClr>
                <a:srgbClr val="6DB33F"/>
              </a:buClr>
              <a:buFont typeface="Wingdings" charset="2"/>
              <a:tabLst>
                <a:tab pos="1022350" algn="l"/>
              </a:tabLst>
              <a:defRPr sz="2400">
                <a:solidFill>
                  <a:schemeClr val="tx1"/>
                </a:solidFill>
                <a:latin typeface="Calibri" pitchFamily="34" charset="0"/>
                <a:ea typeface="ＭＳ Ｐゴシック" charset="-128"/>
                <a:cs typeface="Calibri" pitchFamily="34" charset="0"/>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Calibri" pitchFamily="34" charset="0"/>
                <a:ea typeface="ＭＳ Ｐゴシック" charset="-128"/>
                <a:cs typeface="Calibri" pitchFamily="34" charset="0"/>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Calibri" pitchFamily="34" charset="0"/>
                <a:ea typeface="ＭＳ Ｐゴシック" charset="-128"/>
                <a:cs typeface="Calibri" pitchFamily="34" charset="0"/>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Calibri" pitchFamily="34" charset="0"/>
                <a:ea typeface="ＭＳ Ｐゴシック" charset="-128"/>
                <a:cs typeface="Calibri" pitchFamily="34" charset="0"/>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Calibri" pitchFamily="34" charset="0"/>
                <a:ea typeface="ＭＳ Ｐゴシック" charset="-128"/>
                <a:cs typeface="Calibri" pitchFamily="34" charset="0"/>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marL="0" indent="0"/>
            <a:endParaRPr lang="en-US" sz="1600" dirty="0"/>
          </a:p>
        </p:txBody>
      </p:sp>
      <p:sp>
        <p:nvSpPr>
          <p:cNvPr id="10" name="Content Placeholder 2"/>
          <p:cNvSpPr txBox="1">
            <a:spLocks/>
          </p:cNvSpPr>
          <p:nvPr/>
        </p:nvSpPr>
        <p:spPr>
          <a:xfrm>
            <a:off x="1798320" y="666206"/>
            <a:ext cx="8556171" cy="5934122"/>
          </a:xfrm>
          <a:prstGeom prst="rect">
            <a:avLst/>
          </a:prstGeom>
        </p:spPr>
        <p:txBody>
          <a:bodyPr>
            <a:noAutofit/>
          </a:bodyPr>
          <a:lstStyle>
            <a:lvl1pPr marL="228600" indent="-228600" algn="l" rtl="0" eaLnBrk="0" fontAlgn="base" hangingPunct="0">
              <a:spcBef>
                <a:spcPct val="20000"/>
              </a:spcBef>
              <a:spcAft>
                <a:spcPct val="0"/>
              </a:spcAft>
              <a:buClr>
                <a:srgbClr val="6DB33F"/>
              </a:buClr>
              <a:buFont typeface="Wingdings" charset="2"/>
              <a:tabLst>
                <a:tab pos="1022350" algn="l"/>
              </a:tabLst>
              <a:defRPr sz="2400">
                <a:solidFill>
                  <a:schemeClr val="tx1"/>
                </a:solidFill>
                <a:latin typeface="Calibri" pitchFamily="34" charset="0"/>
                <a:ea typeface="ＭＳ Ｐゴシック" charset="-128"/>
                <a:cs typeface="Calibri" pitchFamily="34" charset="0"/>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Calibri" pitchFamily="34" charset="0"/>
                <a:ea typeface="ＭＳ Ｐゴシック" charset="-128"/>
                <a:cs typeface="Calibri" pitchFamily="34" charset="0"/>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Calibri" pitchFamily="34" charset="0"/>
                <a:ea typeface="ＭＳ Ｐゴシック" charset="-128"/>
                <a:cs typeface="Calibri" pitchFamily="34" charset="0"/>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Calibri" pitchFamily="34" charset="0"/>
                <a:ea typeface="ＭＳ Ｐゴシック" charset="-128"/>
                <a:cs typeface="Calibri" pitchFamily="34" charset="0"/>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Calibri" pitchFamily="34" charset="0"/>
                <a:ea typeface="ＭＳ Ｐゴシック" charset="-128"/>
                <a:cs typeface="Calibri" pitchFamily="34" charset="0"/>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marL="285750" lvl="1" indent="-285750">
              <a:buClr>
                <a:srgbClr val="6DB33F"/>
              </a:buClr>
            </a:pPr>
            <a:r>
              <a:rPr lang="en-US" sz="1800" dirty="0"/>
              <a:t>Disable Full Text Indexing on </a:t>
            </a:r>
            <a:r>
              <a:rPr lang="en-US" sz="1800" dirty="0" err="1"/>
              <a:t>archive:SpacesStore</a:t>
            </a:r>
            <a:r>
              <a:rPr lang="en-US" sz="1800" dirty="0"/>
              <a:t> </a:t>
            </a:r>
            <a:r>
              <a:rPr lang="en-US" sz="1800" dirty="0" err="1"/>
              <a:t>Solr</a:t>
            </a:r>
            <a:r>
              <a:rPr lang="en-US" sz="1800" dirty="0"/>
              <a:t>, this is done by adding the property </a:t>
            </a:r>
            <a:r>
              <a:rPr lang="en-US" sz="1800" dirty="0" err="1"/>
              <a:t>alfresco.index.transformContent</a:t>
            </a:r>
            <a:r>
              <a:rPr lang="en-US" sz="1800" dirty="0"/>
              <a:t>=false. Alfresco never searches for content inside files that are deleted/archived. This saves on disk space, memory on </a:t>
            </a:r>
            <a:r>
              <a:rPr lang="en-US" sz="1800" dirty="0" err="1"/>
              <a:t>Solr</a:t>
            </a:r>
            <a:r>
              <a:rPr lang="en-US" sz="1800" dirty="0"/>
              <a:t>, </a:t>
            </a:r>
            <a:r>
              <a:rPr lang="en-US" sz="1800" dirty="0" err="1"/>
              <a:t>Cpu</a:t>
            </a:r>
            <a:r>
              <a:rPr lang="en-US" sz="1800" dirty="0"/>
              <a:t> during Indexing and overall resources.</a:t>
            </a:r>
          </a:p>
          <a:p>
            <a:pPr marL="228600" lvl="1">
              <a:buClr>
                <a:srgbClr val="6DB33F"/>
              </a:buClr>
              <a:buFont typeface="Wingdings" pitchFamily="2" charset="2"/>
              <a:buChar char="Ø"/>
            </a:pPr>
            <a:endParaRPr lang="en-US" sz="1800" dirty="0"/>
          </a:p>
          <a:p>
            <a:pPr marL="285750" lvl="1" indent="-285750">
              <a:buClr>
                <a:srgbClr val="6DB33F"/>
              </a:buClr>
            </a:pPr>
            <a:r>
              <a:rPr lang="en-US" sz="1800" dirty="0"/>
              <a:t>Tune the transformations that occur on the repository side, set a transformation timeout.</a:t>
            </a:r>
          </a:p>
          <a:p>
            <a:pPr marL="228600" lvl="1">
              <a:buClr>
                <a:srgbClr val="6DB33F"/>
              </a:buClr>
              <a:buFont typeface="Wingdings" pitchFamily="2" charset="2"/>
              <a:buChar char="Ø"/>
            </a:pPr>
            <a:endParaRPr lang="en-US" sz="1800" dirty="0"/>
          </a:p>
          <a:p>
            <a:pPr marL="285750" lvl="1" indent="-285750">
              <a:buClr>
                <a:srgbClr val="6DB33F"/>
              </a:buClr>
            </a:pPr>
            <a:r>
              <a:rPr lang="en-US" sz="1800" dirty="0"/>
              <a:t>Most Important project questions need to address:</a:t>
            </a:r>
          </a:p>
          <a:p>
            <a:pPr lvl="2"/>
            <a:r>
              <a:rPr lang="en-US" sz="1800" dirty="0"/>
              <a:t>SSL really needed?  If inside the intranet, you should disabled to reduce complexity.</a:t>
            </a:r>
          </a:p>
          <a:p>
            <a:pPr lvl="2"/>
            <a:r>
              <a:rPr lang="en-US" sz="1800" dirty="0"/>
              <a:t>Full Text indexing really necessary, some customers do full text index but they don’t actually use it.</a:t>
            </a:r>
          </a:p>
          <a:p>
            <a:pPr lvl="2"/>
            <a:r>
              <a:rPr lang="en-US" sz="1800" dirty="0"/>
              <a:t>Is an archive core really necessary for indexing, if you are not making use of this indexing core, it would be beneficial to disable it.</a:t>
            </a:r>
          </a:p>
          <a:p>
            <a:pPr marL="228600" lvl="1">
              <a:buClr>
                <a:srgbClr val="6DB33F"/>
              </a:buClr>
              <a:buFont typeface="Wingdings" pitchFamily="2" charset="2"/>
              <a:buChar char="Ø"/>
            </a:pPr>
            <a:endParaRPr lang="en-US" sz="1800" dirty="0"/>
          </a:p>
        </p:txBody>
      </p:sp>
    </p:spTree>
    <p:extLst>
      <p:ext uri="{BB962C8B-B14F-4D97-AF65-F5344CB8AC3E}">
        <p14:creationId xmlns:p14="http://schemas.microsoft.com/office/powerpoint/2010/main" val="2677721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990600"/>
          </a:xfrm>
        </p:spPr>
        <p:txBody>
          <a:bodyPr/>
          <a:lstStyle/>
          <a:p>
            <a:r>
              <a:rPr lang="en-US" sz="2400" b="1" dirty="0" err="1">
                <a:latin typeface="Calibri" pitchFamily="34" charset="0"/>
                <a:cs typeface="Calibri" pitchFamily="34" charset="0"/>
              </a:rPr>
              <a:t>Solr</a:t>
            </a:r>
            <a:r>
              <a:rPr lang="en-US" sz="2400" b="1" dirty="0">
                <a:latin typeface="Calibri" pitchFamily="34" charset="0"/>
                <a:cs typeface="Calibri" pitchFamily="34" charset="0"/>
              </a:rPr>
              <a:t> Search Tuning </a:t>
            </a:r>
            <a:br>
              <a:rPr lang="en-US" sz="2400" b="1" dirty="0"/>
            </a:br>
            <a:endParaRPr lang="en-US" sz="2600" b="1" dirty="0">
              <a:latin typeface="Calibri" pitchFamily="34" charset="0"/>
              <a:cs typeface="Calibri" pitchFamily="34" charset="0"/>
            </a:endParaRPr>
          </a:p>
        </p:txBody>
      </p:sp>
      <p:sp>
        <p:nvSpPr>
          <p:cNvPr id="4" name="Content Placeholder 2"/>
          <p:cNvSpPr txBox="1">
            <a:spLocks/>
          </p:cNvSpPr>
          <p:nvPr/>
        </p:nvSpPr>
        <p:spPr>
          <a:xfrm>
            <a:off x="1913435" y="927279"/>
            <a:ext cx="8136530" cy="5603383"/>
          </a:xfrm>
          <a:prstGeom prst="rect">
            <a:avLst/>
          </a:prstGeom>
        </p:spPr>
        <p:txBody>
          <a:bodyPr>
            <a:normAutofit/>
          </a:bodyPr>
          <a:lstStyle>
            <a:lvl1pPr marL="228600" indent="-228600" algn="l" rtl="0" eaLnBrk="0" fontAlgn="base" hangingPunct="0">
              <a:spcBef>
                <a:spcPct val="20000"/>
              </a:spcBef>
              <a:spcAft>
                <a:spcPct val="0"/>
              </a:spcAft>
              <a:buClr>
                <a:srgbClr val="6DB33F"/>
              </a:buClr>
              <a:buFont typeface="Wingdings" charset="2"/>
              <a:tabLst>
                <a:tab pos="1022350" algn="l"/>
              </a:tabLst>
              <a:defRPr sz="2400">
                <a:solidFill>
                  <a:schemeClr val="tx1"/>
                </a:solidFill>
                <a:latin typeface="Calibri" pitchFamily="34" charset="0"/>
                <a:ea typeface="ＭＳ Ｐゴシック" charset="-128"/>
                <a:cs typeface="Calibri" pitchFamily="34" charset="0"/>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Calibri" pitchFamily="34" charset="0"/>
                <a:ea typeface="ＭＳ Ｐゴシック" charset="-128"/>
                <a:cs typeface="Calibri" pitchFamily="34" charset="0"/>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Calibri" pitchFamily="34" charset="0"/>
                <a:ea typeface="ＭＳ Ｐゴシック" charset="-128"/>
                <a:cs typeface="Calibri" pitchFamily="34" charset="0"/>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Calibri" pitchFamily="34" charset="0"/>
                <a:ea typeface="ＭＳ Ｐゴシック" charset="-128"/>
                <a:cs typeface="Calibri" pitchFamily="34" charset="0"/>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Calibri" pitchFamily="34" charset="0"/>
                <a:ea typeface="ＭＳ Ｐゴシック" charset="-128"/>
                <a:cs typeface="Calibri" pitchFamily="34" charset="0"/>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endParaRPr lang="en-US" sz="1800" dirty="0"/>
          </a:p>
          <a:p>
            <a:r>
              <a:rPr lang="en-US" sz="1800" dirty="0"/>
              <a:t>     </a:t>
            </a:r>
          </a:p>
          <a:p>
            <a:endParaRPr lang="en-US" sz="1800" dirty="0"/>
          </a:p>
          <a:p>
            <a:endParaRPr lang="en-US" sz="1800" dirty="0"/>
          </a:p>
          <a:p>
            <a:pPr marL="0" indent="0" algn="just"/>
            <a:endParaRPr lang="en-US" sz="1800" b="1" dirty="0"/>
          </a:p>
          <a:p>
            <a:pPr marL="0" indent="0" algn="just"/>
            <a:endParaRPr lang="en-US" sz="1800" b="1" dirty="0"/>
          </a:p>
          <a:p>
            <a:pPr marL="285750" indent="-285750" algn="just">
              <a:buFont typeface="Arial" panose="020B0604020202020204" pitchFamily="34" charset="0"/>
              <a:buChar char="•"/>
            </a:pPr>
            <a:endParaRPr lang="en-US" sz="1800" b="1" dirty="0">
              <a:solidFill>
                <a:srgbClr val="000000"/>
              </a:solidFill>
            </a:endParaRPr>
          </a:p>
          <a:p>
            <a:pPr marL="0" indent="0"/>
            <a:r>
              <a:rPr lang="en-US" sz="1800" dirty="0"/>
              <a:t>     </a:t>
            </a:r>
            <a:br>
              <a:rPr lang="en-US" sz="1800" dirty="0"/>
            </a:br>
            <a:br>
              <a:rPr lang="en-US" sz="1800" dirty="0"/>
            </a:br>
            <a:endParaRPr lang="en-US" sz="1800" dirty="0"/>
          </a:p>
          <a:p>
            <a:pPr marL="0" indent="0"/>
            <a:endParaRPr lang="en-US" sz="1800" dirty="0"/>
          </a:p>
          <a:p>
            <a:pPr marL="0" indent="0"/>
            <a:endParaRPr lang="en-US" sz="1800" dirty="0"/>
          </a:p>
          <a:p>
            <a:pPr marL="0" indent="0"/>
            <a:endParaRPr lang="en-US" sz="1800" dirty="0"/>
          </a:p>
        </p:txBody>
      </p:sp>
      <p:sp>
        <p:nvSpPr>
          <p:cNvPr id="5" name="Slide Number Placeholder 4"/>
          <p:cNvSpPr>
            <a:spLocks noGrp="1"/>
          </p:cNvSpPr>
          <p:nvPr>
            <p:ph type="sldNum" sz="quarter" idx="10"/>
          </p:nvPr>
        </p:nvSpPr>
        <p:spPr/>
        <p:txBody>
          <a:bodyPr/>
          <a:lstStyle/>
          <a:p>
            <a:pPr>
              <a:defRPr/>
            </a:pPr>
            <a:fld id="{4E13E434-0950-4B8C-80C8-5B35DEC8F609}" type="slidenum">
              <a:rPr lang="en-US" smtClean="0"/>
              <a:pPr>
                <a:defRPr/>
              </a:pPr>
              <a:t>18</a:t>
            </a:fld>
            <a:endParaRPr lang="en-US" dirty="0"/>
          </a:p>
        </p:txBody>
      </p:sp>
      <p:sp>
        <p:nvSpPr>
          <p:cNvPr id="7" name="Content Placeholder 2"/>
          <p:cNvSpPr txBox="1">
            <a:spLocks/>
          </p:cNvSpPr>
          <p:nvPr/>
        </p:nvSpPr>
        <p:spPr>
          <a:xfrm>
            <a:off x="1850571" y="692330"/>
            <a:ext cx="8299542" cy="5794787"/>
          </a:xfrm>
          <a:prstGeom prst="rect">
            <a:avLst/>
          </a:prstGeom>
        </p:spPr>
        <p:txBody>
          <a:bodyPr>
            <a:noAutofit/>
          </a:bodyPr>
          <a:lstStyle>
            <a:lvl1pPr marL="228600" indent="-228600" algn="l" rtl="0" eaLnBrk="0" fontAlgn="base" hangingPunct="0">
              <a:spcBef>
                <a:spcPct val="20000"/>
              </a:spcBef>
              <a:spcAft>
                <a:spcPct val="0"/>
              </a:spcAft>
              <a:buClr>
                <a:srgbClr val="6DB33F"/>
              </a:buClr>
              <a:buFont typeface="Wingdings" charset="2"/>
              <a:tabLst>
                <a:tab pos="1022350" algn="l"/>
              </a:tabLst>
              <a:defRPr sz="2400">
                <a:solidFill>
                  <a:schemeClr val="tx1"/>
                </a:solidFill>
                <a:latin typeface="Calibri" pitchFamily="34" charset="0"/>
                <a:ea typeface="ＭＳ Ｐゴシック" charset="-128"/>
                <a:cs typeface="Calibri" pitchFamily="34" charset="0"/>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Calibri" pitchFamily="34" charset="0"/>
                <a:ea typeface="ＭＳ Ｐゴシック" charset="-128"/>
                <a:cs typeface="Calibri" pitchFamily="34" charset="0"/>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Calibri" pitchFamily="34" charset="0"/>
                <a:ea typeface="ＭＳ Ｐゴシック" charset="-128"/>
                <a:cs typeface="Calibri" pitchFamily="34" charset="0"/>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Calibri" pitchFamily="34" charset="0"/>
                <a:ea typeface="ＭＳ Ｐゴシック" charset="-128"/>
                <a:cs typeface="Calibri" pitchFamily="34" charset="0"/>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Calibri" pitchFamily="34" charset="0"/>
                <a:ea typeface="ＭＳ Ｐゴシック" charset="-128"/>
                <a:cs typeface="Calibri" pitchFamily="34" charset="0"/>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marL="0" indent="0"/>
            <a:endParaRPr lang="en-US" sz="1600" dirty="0"/>
          </a:p>
        </p:txBody>
      </p:sp>
      <p:sp>
        <p:nvSpPr>
          <p:cNvPr id="10" name="Content Placeholder 2"/>
          <p:cNvSpPr txBox="1">
            <a:spLocks/>
          </p:cNvSpPr>
          <p:nvPr/>
        </p:nvSpPr>
        <p:spPr>
          <a:xfrm>
            <a:off x="1798320" y="666206"/>
            <a:ext cx="8556171" cy="5934122"/>
          </a:xfrm>
          <a:prstGeom prst="rect">
            <a:avLst/>
          </a:prstGeom>
        </p:spPr>
        <p:txBody>
          <a:bodyPr>
            <a:noAutofit/>
          </a:bodyPr>
          <a:lstStyle>
            <a:lvl1pPr marL="228600" indent="-228600" algn="l" rtl="0" eaLnBrk="0" fontAlgn="base" hangingPunct="0">
              <a:spcBef>
                <a:spcPct val="20000"/>
              </a:spcBef>
              <a:spcAft>
                <a:spcPct val="0"/>
              </a:spcAft>
              <a:buClr>
                <a:srgbClr val="6DB33F"/>
              </a:buClr>
              <a:buFont typeface="Wingdings" charset="2"/>
              <a:tabLst>
                <a:tab pos="1022350" algn="l"/>
              </a:tabLst>
              <a:defRPr sz="2400">
                <a:solidFill>
                  <a:schemeClr val="tx1"/>
                </a:solidFill>
                <a:latin typeface="Calibri" pitchFamily="34" charset="0"/>
                <a:ea typeface="ＭＳ Ｐゴシック" charset="-128"/>
                <a:cs typeface="Calibri" pitchFamily="34" charset="0"/>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Calibri" pitchFamily="34" charset="0"/>
                <a:ea typeface="ＭＳ Ｐゴシック" charset="-128"/>
                <a:cs typeface="Calibri" pitchFamily="34" charset="0"/>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Calibri" pitchFamily="34" charset="0"/>
                <a:ea typeface="ＭＳ Ｐゴシック" charset="-128"/>
                <a:cs typeface="Calibri" pitchFamily="34" charset="0"/>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Calibri" pitchFamily="34" charset="0"/>
                <a:ea typeface="ＭＳ Ｐゴシック" charset="-128"/>
                <a:cs typeface="Calibri" pitchFamily="34" charset="0"/>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Calibri" pitchFamily="34" charset="0"/>
                <a:ea typeface="ＭＳ Ｐゴシック" charset="-128"/>
                <a:cs typeface="Calibri" pitchFamily="34" charset="0"/>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marL="228600" lvl="1">
              <a:buClr>
                <a:srgbClr val="6DB33F"/>
              </a:buClr>
              <a:buNone/>
            </a:pPr>
            <a:br>
              <a:rPr lang="en-US" sz="1800" dirty="0"/>
            </a:br>
            <a:endParaRPr lang="en-US" sz="1800" dirty="0"/>
          </a:p>
        </p:txBody>
      </p:sp>
      <p:sp>
        <p:nvSpPr>
          <p:cNvPr id="8" name="Content Placeholder 2"/>
          <p:cNvSpPr txBox="1">
            <a:spLocks/>
          </p:cNvSpPr>
          <p:nvPr/>
        </p:nvSpPr>
        <p:spPr>
          <a:xfrm>
            <a:off x="1873446" y="612542"/>
            <a:ext cx="8556171" cy="5934122"/>
          </a:xfrm>
          <a:prstGeom prst="rect">
            <a:avLst/>
          </a:prstGeom>
        </p:spPr>
        <p:txBody>
          <a:bodyPr>
            <a:noAutofit/>
          </a:bodyPr>
          <a:lstStyle>
            <a:lvl1pPr marL="228600" indent="-228600" algn="l" rtl="0" eaLnBrk="0" fontAlgn="base" hangingPunct="0">
              <a:spcBef>
                <a:spcPct val="20000"/>
              </a:spcBef>
              <a:spcAft>
                <a:spcPct val="0"/>
              </a:spcAft>
              <a:buClr>
                <a:srgbClr val="6DB33F"/>
              </a:buClr>
              <a:buFont typeface="Wingdings" charset="2"/>
              <a:tabLst>
                <a:tab pos="1022350" algn="l"/>
              </a:tabLst>
              <a:defRPr sz="2400">
                <a:solidFill>
                  <a:schemeClr val="tx1"/>
                </a:solidFill>
                <a:latin typeface="Calibri" pitchFamily="34" charset="0"/>
                <a:ea typeface="ＭＳ Ｐゴシック" charset="-128"/>
                <a:cs typeface="Calibri" pitchFamily="34" charset="0"/>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Calibri" pitchFamily="34" charset="0"/>
                <a:ea typeface="ＭＳ Ｐゴシック" charset="-128"/>
                <a:cs typeface="Calibri" pitchFamily="34" charset="0"/>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Calibri" pitchFamily="34" charset="0"/>
                <a:ea typeface="ＭＳ Ｐゴシック" charset="-128"/>
                <a:cs typeface="Calibri" pitchFamily="34" charset="0"/>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Calibri" pitchFamily="34" charset="0"/>
                <a:ea typeface="ＭＳ Ｐゴシック" charset="-128"/>
                <a:cs typeface="Calibri" pitchFamily="34" charset="0"/>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Calibri" pitchFamily="34" charset="0"/>
                <a:ea typeface="ＭＳ Ｐゴシック" charset="-128"/>
                <a:cs typeface="Calibri" pitchFamily="34" charset="0"/>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marL="285750" lvl="1" indent="-285750">
              <a:buClr>
                <a:srgbClr val="6DB33F"/>
              </a:buClr>
            </a:pPr>
            <a:r>
              <a:rPr lang="en-US" sz="1800" dirty="0"/>
              <a:t>Use local folders for the indexes (don’t use shared folders, NFS)</a:t>
            </a:r>
          </a:p>
          <a:p>
            <a:pPr marL="285750" lvl="1" indent="-285750">
              <a:buClr>
                <a:srgbClr val="6DB33F"/>
              </a:buClr>
            </a:pPr>
            <a:r>
              <a:rPr lang="en-US" sz="1800" dirty="0"/>
              <a:t>Use Fast hardware (RAID, SSD,..)</a:t>
            </a:r>
          </a:p>
          <a:p>
            <a:pPr marL="285750" lvl="1" indent="-285750">
              <a:buClr>
                <a:srgbClr val="6DB33F"/>
              </a:buClr>
            </a:pPr>
            <a:r>
              <a:rPr lang="en-US" sz="1800" dirty="0"/>
              <a:t>Tune the </a:t>
            </a:r>
            <a:r>
              <a:rPr lang="en-US" sz="1800" dirty="0" err="1"/>
              <a:t>mergeFactor</a:t>
            </a:r>
            <a:r>
              <a:rPr lang="en-US" sz="1800" dirty="0"/>
              <a:t>, a </a:t>
            </a:r>
            <a:r>
              <a:rPr lang="en-US" sz="1800" dirty="0" err="1"/>
              <a:t>mergeFactor</a:t>
            </a:r>
            <a:r>
              <a:rPr lang="en-US" sz="1800" dirty="0"/>
              <a:t> of 2 is ideal for search.</a:t>
            </a:r>
          </a:p>
          <a:p>
            <a:pPr marL="285750" lvl="1" indent="-285750">
              <a:buClr>
                <a:srgbClr val="6DB33F"/>
              </a:buClr>
            </a:pPr>
            <a:r>
              <a:rPr lang="en-US" sz="1800" dirty="0"/>
              <a:t>Decrease the </a:t>
            </a:r>
            <a:r>
              <a:rPr lang="en-US" sz="1800" dirty="0" err="1"/>
              <a:t>Solr</a:t>
            </a:r>
            <a:r>
              <a:rPr lang="en-US" sz="1800" dirty="0"/>
              <a:t> caches, specially when running an Alfresco version prior to 4.1.4.</a:t>
            </a:r>
          </a:p>
          <a:p>
            <a:pPr marL="285750" lvl="1" indent="-285750">
              <a:buClr>
                <a:srgbClr val="6DB33F"/>
              </a:buClr>
            </a:pPr>
            <a:r>
              <a:rPr lang="en-US" sz="1800" dirty="0"/>
              <a:t>Increase your query caches and the </a:t>
            </a:r>
            <a:r>
              <a:rPr lang="en-US" sz="1800" dirty="0" err="1"/>
              <a:t>RAMBuffer</a:t>
            </a:r>
            <a:r>
              <a:rPr lang="en-US" sz="1800" dirty="0"/>
              <a:t>.</a:t>
            </a:r>
          </a:p>
          <a:p>
            <a:pPr marL="285750" lvl="1" indent="-285750">
              <a:buClr>
                <a:srgbClr val="6DB33F"/>
              </a:buClr>
            </a:pPr>
            <a:r>
              <a:rPr lang="en-US" sz="1800" dirty="0"/>
              <a:t>Avoid path search queries, those are know to be slow.</a:t>
            </a:r>
          </a:p>
          <a:p>
            <a:pPr marL="285750" lvl="1" indent="-285750">
              <a:buClr>
                <a:srgbClr val="6DB33F"/>
              </a:buClr>
            </a:pPr>
            <a:r>
              <a:rPr lang="en-US" sz="1800" dirty="0"/>
              <a:t>Avoid using sort, you can sort your results on the client side using </a:t>
            </a:r>
            <a:r>
              <a:rPr lang="en-US" sz="1800" dirty="0" err="1"/>
              <a:t>js</a:t>
            </a:r>
            <a:r>
              <a:rPr lang="en-US" sz="1800" dirty="0"/>
              <a:t> or any client side framework of your choice.</a:t>
            </a:r>
          </a:p>
          <a:p>
            <a:pPr marL="285750" lvl="1" indent="-285750">
              <a:buClr>
                <a:srgbClr val="6DB33F"/>
              </a:buClr>
            </a:pPr>
            <a:r>
              <a:rPr lang="en-US" sz="1800" dirty="0"/>
              <a:t>Avoid * search, avoid ALL search</a:t>
            </a:r>
          </a:p>
          <a:p>
            <a:pPr marL="285750" lvl="1" indent="-285750">
              <a:buClr>
                <a:srgbClr val="6DB33F"/>
              </a:buClr>
            </a:pPr>
            <a:r>
              <a:rPr lang="en-US" sz="1800" dirty="0"/>
              <a:t>Tune your Garbage collector policies and JVM memory settings.</a:t>
            </a:r>
          </a:p>
          <a:p>
            <a:pPr marL="285750" lvl="1" indent="-285750">
              <a:buClr>
                <a:srgbClr val="6DB33F"/>
              </a:buClr>
            </a:pPr>
            <a:r>
              <a:rPr lang="en-US" sz="1800" dirty="0"/>
              <a:t>Consider lowering your memory on the JVM if the total heap that you are assigning is not being used. Big JVM heap sizes lead to bigger GC pauses.</a:t>
            </a:r>
            <a:endParaRPr lang="en-US" dirty="0"/>
          </a:p>
          <a:p>
            <a:pPr marL="285750" lvl="1" indent="-285750">
              <a:buClr>
                <a:srgbClr val="6DB33F"/>
              </a:buClr>
            </a:pPr>
            <a:r>
              <a:rPr lang="en-US" sz="1800" dirty="0"/>
              <a:t>Get the fastest CPU you can, search is CPU intensive rather then RAM intensive.</a:t>
            </a:r>
          </a:p>
          <a:p>
            <a:br>
              <a:rPr lang="en-US" dirty="0"/>
            </a:br>
            <a:br>
              <a:rPr lang="en-US" dirty="0"/>
            </a:br>
            <a:endParaRPr lang="en-US" sz="1800" dirty="0"/>
          </a:p>
          <a:p>
            <a:br>
              <a:rPr lang="en-US" sz="1800" dirty="0"/>
            </a:br>
            <a:endParaRPr lang="en-US" sz="1800" dirty="0"/>
          </a:p>
          <a:p>
            <a:br>
              <a:rPr lang="en-US" dirty="0"/>
            </a:br>
            <a:endParaRPr lang="en-US" sz="1800" dirty="0"/>
          </a:p>
          <a:p>
            <a:br>
              <a:rPr lang="en-US" dirty="0"/>
            </a:br>
            <a:endParaRPr lang="en-US" sz="1800" dirty="0"/>
          </a:p>
          <a:p>
            <a:br>
              <a:rPr lang="en-US" dirty="0"/>
            </a:br>
            <a:endParaRPr lang="en-US" sz="1800" dirty="0"/>
          </a:p>
          <a:p>
            <a:br>
              <a:rPr lang="en-US" dirty="0"/>
            </a:br>
            <a:endParaRPr lang="en-US" sz="1800" dirty="0"/>
          </a:p>
          <a:p>
            <a:br>
              <a:rPr lang="en-US" dirty="0"/>
            </a:br>
            <a:endParaRPr lang="en-US" dirty="0"/>
          </a:p>
          <a:p>
            <a:endParaRPr lang="en-US" sz="1800" dirty="0"/>
          </a:p>
        </p:txBody>
      </p:sp>
    </p:spTree>
    <p:extLst>
      <p:ext uri="{BB962C8B-B14F-4D97-AF65-F5344CB8AC3E}">
        <p14:creationId xmlns:p14="http://schemas.microsoft.com/office/powerpoint/2010/main" val="35255435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990600"/>
          </a:xfrm>
        </p:spPr>
        <p:txBody>
          <a:bodyPr/>
          <a:lstStyle/>
          <a:p>
            <a:r>
              <a:rPr lang="en-US" sz="2400" b="1" dirty="0" err="1">
                <a:latin typeface="Calibri" pitchFamily="34" charset="0"/>
                <a:cs typeface="Calibri" pitchFamily="34" charset="0"/>
              </a:rPr>
              <a:t>Solr</a:t>
            </a:r>
            <a:r>
              <a:rPr lang="en-US" sz="2400" b="1" dirty="0">
                <a:latin typeface="Calibri" pitchFamily="34" charset="0"/>
                <a:cs typeface="Calibri" pitchFamily="34" charset="0"/>
              </a:rPr>
              <a:t> Search Tuning (Continue)</a:t>
            </a:r>
            <a:br>
              <a:rPr lang="en-US" sz="2400" b="1" dirty="0"/>
            </a:br>
            <a:endParaRPr lang="en-US" sz="2600" b="1" dirty="0">
              <a:latin typeface="Calibri" pitchFamily="34" charset="0"/>
              <a:cs typeface="Calibri" pitchFamily="34" charset="0"/>
            </a:endParaRPr>
          </a:p>
        </p:txBody>
      </p:sp>
      <p:sp>
        <p:nvSpPr>
          <p:cNvPr id="4" name="Content Placeholder 2"/>
          <p:cNvSpPr txBox="1">
            <a:spLocks/>
          </p:cNvSpPr>
          <p:nvPr/>
        </p:nvSpPr>
        <p:spPr>
          <a:xfrm>
            <a:off x="1913435" y="927279"/>
            <a:ext cx="8136530" cy="5603383"/>
          </a:xfrm>
          <a:prstGeom prst="rect">
            <a:avLst/>
          </a:prstGeom>
        </p:spPr>
        <p:txBody>
          <a:bodyPr>
            <a:normAutofit/>
          </a:bodyPr>
          <a:lstStyle>
            <a:lvl1pPr marL="228600" indent="-228600" algn="l" rtl="0" eaLnBrk="0" fontAlgn="base" hangingPunct="0">
              <a:spcBef>
                <a:spcPct val="20000"/>
              </a:spcBef>
              <a:spcAft>
                <a:spcPct val="0"/>
              </a:spcAft>
              <a:buClr>
                <a:srgbClr val="6DB33F"/>
              </a:buClr>
              <a:buFont typeface="Wingdings" charset="2"/>
              <a:tabLst>
                <a:tab pos="1022350" algn="l"/>
              </a:tabLst>
              <a:defRPr sz="2400">
                <a:solidFill>
                  <a:schemeClr val="tx1"/>
                </a:solidFill>
                <a:latin typeface="Calibri" pitchFamily="34" charset="0"/>
                <a:ea typeface="ＭＳ Ｐゴシック" charset="-128"/>
                <a:cs typeface="Calibri" pitchFamily="34" charset="0"/>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Calibri" pitchFamily="34" charset="0"/>
                <a:ea typeface="ＭＳ Ｐゴシック" charset="-128"/>
                <a:cs typeface="Calibri" pitchFamily="34" charset="0"/>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Calibri" pitchFamily="34" charset="0"/>
                <a:ea typeface="ＭＳ Ｐゴシック" charset="-128"/>
                <a:cs typeface="Calibri" pitchFamily="34" charset="0"/>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Calibri" pitchFamily="34" charset="0"/>
                <a:ea typeface="ＭＳ Ｐゴシック" charset="-128"/>
                <a:cs typeface="Calibri" pitchFamily="34" charset="0"/>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Calibri" pitchFamily="34" charset="0"/>
                <a:ea typeface="ＭＳ Ｐゴシック" charset="-128"/>
                <a:cs typeface="Calibri" pitchFamily="34" charset="0"/>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endParaRPr lang="en-US" sz="1800" dirty="0"/>
          </a:p>
          <a:p>
            <a:r>
              <a:rPr lang="en-US" sz="1800" dirty="0"/>
              <a:t>     </a:t>
            </a:r>
          </a:p>
          <a:p>
            <a:endParaRPr lang="en-US" sz="1800" dirty="0"/>
          </a:p>
          <a:p>
            <a:endParaRPr lang="en-US" sz="1800" dirty="0"/>
          </a:p>
          <a:p>
            <a:pPr marL="0" indent="0" algn="just"/>
            <a:endParaRPr lang="en-US" sz="1800" b="1" dirty="0"/>
          </a:p>
          <a:p>
            <a:pPr marL="0" indent="0" algn="just"/>
            <a:endParaRPr lang="en-US" sz="1800" b="1" dirty="0"/>
          </a:p>
          <a:p>
            <a:pPr marL="285750" indent="-285750" algn="just">
              <a:buFont typeface="Arial" panose="020B0604020202020204" pitchFamily="34" charset="0"/>
              <a:buChar char="•"/>
            </a:pPr>
            <a:endParaRPr lang="en-US" sz="1800" b="1" dirty="0">
              <a:solidFill>
                <a:srgbClr val="000000"/>
              </a:solidFill>
            </a:endParaRPr>
          </a:p>
          <a:p>
            <a:pPr marL="0" indent="0"/>
            <a:r>
              <a:rPr lang="en-US" sz="1800" dirty="0"/>
              <a:t>     </a:t>
            </a:r>
            <a:br>
              <a:rPr lang="en-US" sz="1800" dirty="0"/>
            </a:br>
            <a:br>
              <a:rPr lang="en-US" sz="1800" dirty="0"/>
            </a:br>
            <a:endParaRPr lang="en-US" sz="1800" dirty="0"/>
          </a:p>
          <a:p>
            <a:pPr marL="0" indent="0"/>
            <a:endParaRPr lang="en-US" sz="1800" dirty="0"/>
          </a:p>
          <a:p>
            <a:pPr marL="0" indent="0"/>
            <a:endParaRPr lang="en-US" sz="1800" dirty="0"/>
          </a:p>
          <a:p>
            <a:pPr marL="0" indent="0"/>
            <a:endParaRPr lang="en-US" sz="1800" dirty="0"/>
          </a:p>
        </p:txBody>
      </p:sp>
      <p:sp>
        <p:nvSpPr>
          <p:cNvPr id="5" name="Slide Number Placeholder 4"/>
          <p:cNvSpPr>
            <a:spLocks noGrp="1"/>
          </p:cNvSpPr>
          <p:nvPr>
            <p:ph type="sldNum" sz="quarter" idx="10"/>
          </p:nvPr>
        </p:nvSpPr>
        <p:spPr/>
        <p:txBody>
          <a:bodyPr/>
          <a:lstStyle/>
          <a:p>
            <a:pPr>
              <a:defRPr/>
            </a:pPr>
            <a:fld id="{4E13E434-0950-4B8C-80C8-5B35DEC8F609}" type="slidenum">
              <a:rPr lang="en-US" smtClean="0"/>
              <a:pPr>
                <a:defRPr/>
              </a:pPr>
              <a:t>19</a:t>
            </a:fld>
            <a:endParaRPr lang="en-US" dirty="0"/>
          </a:p>
        </p:txBody>
      </p:sp>
      <p:sp>
        <p:nvSpPr>
          <p:cNvPr id="7" name="Content Placeholder 2"/>
          <p:cNvSpPr txBox="1">
            <a:spLocks/>
          </p:cNvSpPr>
          <p:nvPr/>
        </p:nvSpPr>
        <p:spPr>
          <a:xfrm>
            <a:off x="1850571" y="692330"/>
            <a:ext cx="8299542" cy="5794787"/>
          </a:xfrm>
          <a:prstGeom prst="rect">
            <a:avLst/>
          </a:prstGeom>
        </p:spPr>
        <p:txBody>
          <a:bodyPr>
            <a:noAutofit/>
          </a:bodyPr>
          <a:lstStyle>
            <a:lvl1pPr marL="228600" indent="-228600" algn="l" rtl="0" eaLnBrk="0" fontAlgn="base" hangingPunct="0">
              <a:spcBef>
                <a:spcPct val="20000"/>
              </a:spcBef>
              <a:spcAft>
                <a:spcPct val="0"/>
              </a:spcAft>
              <a:buClr>
                <a:srgbClr val="6DB33F"/>
              </a:buClr>
              <a:buFont typeface="Wingdings" charset="2"/>
              <a:tabLst>
                <a:tab pos="1022350" algn="l"/>
              </a:tabLst>
              <a:defRPr sz="2400">
                <a:solidFill>
                  <a:schemeClr val="tx1"/>
                </a:solidFill>
                <a:latin typeface="Calibri" pitchFamily="34" charset="0"/>
                <a:ea typeface="ＭＳ Ｐゴシック" charset="-128"/>
                <a:cs typeface="Calibri" pitchFamily="34" charset="0"/>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Calibri" pitchFamily="34" charset="0"/>
                <a:ea typeface="ＭＳ Ｐゴシック" charset="-128"/>
                <a:cs typeface="Calibri" pitchFamily="34" charset="0"/>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Calibri" pitchFamily="34" charset="0"/>
                <a:ea typeface="ＭＳ Ｐゴシック" charset="-128"/>
                <a:cs typeface="Calibri" pitchFamily="34" charset="0"/>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Calibri" pitchFamily="34" charset="0"/>
                <a:ea typeface="ＭＳ Ｐゴシック" charset="-128"/>
                <a:cs typeface="Calibri" pitchFamily="34" charset="0"/>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Calibri" pitchFamily="34" charset="0"/>
                <a:ea typeface="ＭＳ Ｐゴシック" charset="-128"/>
                <a:cs typeface="Calibri" pitchFamily="34" charset="0"/>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marL="0" indent="0"/>
            <a:endParaRPr lang="en-US" sz="1600" dirty="0"/>
          </a:p>
        </p:txBody>
      </p:sp>
      <p:sp>
        <p:nvSpPr>
          <p:cNvPr id="10" name="Content Placeholder 2"/>
          <p:cNvSpPr txBox="1">
            <a:spLocks/>
          </p:cNvSpPr>
          <p:nvPr/>
        </p:nvSpPr>
        <p:spPr>
          <a:xfrm>
            <a:off x="1798320" y="666206"/>
            <a:ext cx="8556171" cy="5934122"/>
          </a:xfrm>
          <a:prstGeom prst="rect">
            <a:avLst/>
          </a:prstGeom>
        </p:spPr>
        <p:txBody>
          <a:bodyPr>
            <a:noAutofit/>
          </a:bodyPr>
          <a:lstStyle>
            <a:lvl1pPr marL="228600" indent="-228600" algn="l" rtl="0" eaLnBrk="0" fontAlgn="base" hangingPunct="0">
              <a:spcBef>
                <a:spcPct val="20000"/>
              </a:spcBef>
              <a:spcAft>
                <a:spcPct val="0"/>
              </a:spcAft>
              <a:buClr>
                <a:srgbClr val="6DB33F"/>
              </a:buClr>
              <a:buFont typeface="Wingdings" charset="2"/>
              <a:tabLst>
                <a:tab pos="1022350" algn="l"/>
              </a:tabLst>
              <a:defRPr sz="2400">
                <a:solidFill>
                  <a:schemeClr val="tx1"/>
                </a:solidFill>
                <a:latin typeface="Calibri" pitchFamily="34" charset="0"/>
                <a:ea typeface="ＭＳ Ｐゴシック" charset="-128"/>
                <a:cs typeface="Calibri" pitchFamily="34" charset="0"/>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Calibri" pitchFamily="34" charset="0"/>
                <a:ea typeface="ＭＳ Ｐゴシック" charset="-128"/>
                <a:cs typeface="Calibri" pitchFamily="34" charset="0"/>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Calibri" pitchFamily="34" charset="0"/>
                <a:ea typeface="ＭＳ Ｐゴシック" charset="-128"/>
                <a:cs typeface="Calibri" pitchFamily="34" charset="0"/>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Calibri" pitchFamily="34" charset="0"/>
                <a:ea typeface="ＭＳ Ｐゴシック" charset="-128"/>
                <a:cs typeface="Calibri" pitchFamily="34" charset="0"/>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Calibri" pitchFamily="34" charset="0"/>
                <a:ea typeface="ＭＳ Ｐゴシック" charset="-128"/>
                <a:cs typeface="Calibri" pitchFamily="34" charset="0"/>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marL="228600" lvl="1">
              <a:buClr>
                <a:srgbClr val="6DB33F"/>
              </a:buClr>
              <a:buNone/>
            </a:pPr>
            <a:br>
              <a:rPr lang="en-US" sz="1800" dirty="0"/>
            </a:br>
            <a:endParaRPr lang="en-US" sz="1800" dirty="0"/>
          </a:p>
        </p:txBody>
      </p:sp>
      <p:sp>
        <p:nvSpPr>
          <p:cNvPr id="8" name="Content Placeholder 2"/>
          <p:cNvSpPr txBox="1">
            <a:spLocks/>
          </p:cNvSpPr>
          <p:nvPr/>
        </p:nvSpPr>
        <p:spPr>
          <a:xfrm>
            <a:off x="1796172" y="561026"/>
            <a:ext cx="8556171" cy="5934122"/>
          </a:xfrm>
          <a:prstGeom prst="rect">
            <a:avLst/>
          </a:prstGeom>
        </p:spPr>
        <p:txBody>
          <a:bodyPr>
            <a:noAutofit/>
          </a:bodyPr>
          <a:lstStyle>
            <a:lvl1pPr marL="228600" indent="-228600" algn="l" rtl="0" eaLnBrk="0" fontAlgn="base" hangingPunct="0">
              <a:spcBef>
                <a:spcPct val="20000"/>
              </a:spcBef>
              <a:spcAft>
                <a:spcPct val="0"/>
              </a:spcAft>
              <a:buClr>
                <a:srgbClr val="6DB33F"/>
              </a:buClr>
              <a:buFont typeface="Wingdings" charset="2"/>
              <a:tabLst>
                <a:tab pos="1022350" algn="l"/>
              </a:tabLst>
              <a:defRPr sz="2400">
                <a:solidFill>
                  <a:schemeClr val="tx1"/>
                </a:solidFill>
                <a:latin typeface="Calibri" pitchFamily="34" charset="0"/>
                <a:ea typeface="ＭＳ Ｐゴシック" charset="-128"/>
                <a:cs typeface="Calibri" pitchFamily="34" charset="0"/>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Calibri" pitchFamily="34" charset="0"/>
                <a:ea typeface="ＭＳ Ｐゴシック" charset="-128"/>
                <a:cs typeface="Calibri" pitchFamily="34" charset="0"/>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Calibri" pitchFamily="34" charset="0"/>
                <a:ea typeface="ＭＳ Ｐゴシック" charset="-128"/>
                <a:cs typeface="Calibri" pitchFamily="34" charset="0"/>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Calibri" pitchFamily="34" charset="0"/>
                <a:ea typeface="ＭＳ Ｐゴシック" charset="-128"/>
                <a:cs typeface="Calibri" pitchFamily="34" charset="0"/>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Calibri" pitchFamily="34" charset="0"/>
                <a:ea typeface="ＭＳ Ｐゴシック" charset="-128"/>
                <a:cs typeface="Calibri" pitchFamily="34" charset="0"/>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marL="285750" indent="-285750">
              <a:buFont typeface="Arial" panose="020B0604020202020204" pitchFamily="34" charset="0"/>
              <a:buChar char="•"/>
            </a:pPr>
            <a:r>
              <a:rPr lang="en-US" sz="1800" dirty="0"/>
              <a:t>Separate search and indexing tiers. If you can have 2 separate </a:t>
            </a:r>
            <a:r>
              <a:rPr lang="en-US" sz="1800" dirty="0" err="1"/>
              <a:t>solr</a:t>
            </a:r>
            <a:r>
              <a:rPr lang="en-US" sz="1800" dirty="0"/>
              <a:t> server farms, you can dedicate one to the indexing and the other to search. This will increase your global</a:t>
            </a:r>
          </a:p>
          <a:p>
            <a:pPr marL="0" indent="0"/>
            <a:r>
              <a:rPr lang="en-US" sz="1800" dirty="0"/>
              <a:t>      performance ( Only available since alfresco 4.2.X )</a:t>
            </a:r>
          </a:p>
          <a:p>
            <a:r>
              <a:rPr lang="en-US" sz="1800" dirty="0"/>
              <a:t> </a:t>
            </a:r>
          </a:p>
          <a:p>
            <a:pPr marL="285750" indent="-285750">
              <a:buFont typeface="Arial" panose="020B0604020202020204" pitchFamily="34" charset="0"/>
              <a:buChar char="•"/>
            </a:pPr>
            <a:r>
              <a:rPr lang="en-US" sz="1800" dirty="0"/>
              <a:t>Optimize your ACL policy, re-use your permissions, use inherit and use groups. Don’t setup specific permissions for users or groups at a folder level. Try to re-use your </a:t>
            </a:r>
            <a:r>
              <a:rPr lang="en-US" sz="1800" dirty="0" err="1"/>
              <a:t>Acls</a:t>
            </a:r>
            <a:r>
              <a:rPr lang="en-US" sz="1800" dirty="0"/>
              <a:t>.</a:t>
            </a:r>
          </a:p>
          <a:p>
            <a:r>
              <a:rPr lang="en-US" sz="1800" dirty="0"/>
              <a:t> </a:t>
            </a:r>
          </a:p>
          <a:p>
            <a:pPr marL="285750" indent="-285750">
              <a:buFont typeface="Arial" panose="020B0604020202020204" pitchFamily="34" charset="0"/>
              <a:buChar char="•"/>
            </a:pPr>
            <a:r>
              <a:rPr lang="en-US" sz="1800" dirty="0"/>
              <a:t>Upgrade your Alfresco release with the latest service packs and hotfixes. Those contain the latest </a:t>
            </a:r>
            <a:r>
              <a:rPr lang="en-US" sz="1800" dirty="0" err="1"/>
              <a:t>Solr</a:t>
            </a:r>
            <a:r>
              <a:rPr lang="en-US" sz="1800" dirty="0"/>
              <a:t> improvements and bug fixes that can have great impact on the overall search performance.</a:t>
            </a:r>
          </a:p>
          <a:p>
            <a:r>
              <a:rPr lang="en-US" sz="1800" dirty="0"/>
              <a:t> </a:t>
            </a:r>
          </a:p>
          <a:p>
            <a:pPr marL="285750" indent="-285750">
              <a:buFont typeface="Arial" panose="020B0604020202020204" pitchFamily="34" charset="0"/>
              <a:buChar char="•"/>
            </a:pPr>
            <a:r>
              <a:rPr lang="en-US" sz="1800" dirty="0"/>
              <a:t>Make sure you are using only one transformation subsystem. Check the alfresco-</a:t>
            </a:r>
            <a:r>
              <a:rPr lang="en-US" sz="1800" dirty="0" err="1"/>
              <a:t>global.properties</a:t>
            </a:r>
            <a:r>
              <a:rPr lang="en-US" sz="1800" dirty="0"/>
              <a:t> and see if you are using either </a:t>
            </a:r>
            <a:r>
              <a:rPr lang="en-US" sz="1800" dirty="0" err="1"/>
              <a:t>OooDirect</a:t>
            </a:r>
            <a:r>
              <a:rPr lang="en-US" sz="1800" dirty="0"/>
              <a:t> or </a:t>
            </a:r>
            <a:r>
              <a:rPr lang="en-US" sz="1800" dirty="0" err="1"/>
              <a:t>JodConverter</a:t>
            </a:r>
            <a:r>
              <a:rPr lang="en-US" sz="1800" dirty="0"/>
              <a:t>, never enable both sub-systems.</a:t>
            </a:r>
            <a:br>
              <a:rPr lang="en-US" sz="1800" dirty="0"/>
            </a:br>
            <a:br>
              <a:rPr lang="en-US" sz="1800" dirty="0"/>
            </a:br>
            <a:endParaRPr lang="en-US" sz="1800" dirty="0"/>
          </a:p>
          <a:p>
            <a:br>
              <a:rPr lang="en-US" sz="1800" dirty="0"/>
            </a:br>
            <a:endParaRPr lang="en-US" sz="1800" dirty="0"/>
          </a:p>
          <a:p>
            <a:br>
              <a:rPr lang="en-US" sz="1800" dirty="0"/>
            </a:br>
            <a:endParaRPr lang="en-US" sz="1800" dirty="0"/>
          </a:p>
          <a:p>
            <a:br>
              <a:rPr lang="en-US" sz="1800" dirty="0"/>
            </a:br>
            <a:endParaRPr lang="en-US" sz="1800" dirty="0"/>
          </a:p>
          <a:p>
            <a:br>
              <a:rPr lang="en-US" sz="1800" dirty="0"/>
            </a:br>
            <a:endParaRPr lang="en-US" sz="1800" dirty="0"/>
          </a:p>
          <a:p>
            <a:br>
              <a:rPr lang="en-US" sz="1800" dirty="0"/>
            </a:br>
            <a:endParaRPr lang="en-US" sz="1800" dirty="0"/>
          </a:p>
          <a:p>
            <a:br>
              <a:rPr lang="en-US" sz="1800" dirty="0"/>
            </a:br>
            <a:endParaRPr lang="en-US" sz="1800" dirty="0"/>
          </a:p>
          <a:p>
            <a:endParaRPr lang="en-US" sz="1800" dirty="0"/>
          </a:p>
        </p:txBody>
      </p:sp>
    </p:spTree>
    <p:extLst>
      <p:ext uri="{BB962C8B-B14F-4D97-AF65-F5344CB8AC3E}">
        <p14:creationId xmlns:p14="http://schemas.microsoft.com/office/powerpoint/2010/main" val="2567379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rPr>
              <a:t>Table of Contents </a:t>
            </a:r>
          </a:p>
        </p:txBody>
      </p:sp>
      <p:graphicFrame>
        <p:nvGraphicFramePr>
          <p:cNvPr id="5" name="Group 26"/>
          <p:cNvGraphicFramePr>
            <a:graphicFrameLocks noGrp="1"/>
          </p:cNvGraphicFramePr>
          <p:nvPr>
            <p:extLst>
              <p:ext uri="{D42A27DB-BD31-4B8C-83A1-F6EECF244321}">
                <p14:modId xmlns:p14="http://schemas.microsoft.com/office/powerpoint/2010/main" val="2223586917"/>
              </p:ext>
            </p:extLst>
          </p:nvPr>
        </p:nvGraphicFramePr>
        <p:xfrm>
          <a:off x="1919785" y="1705388"/>
          <a:ext cx="8205716" cy="2945463"/>
        </p:xfrm>
        <a:graphic>
          <a:graphicData uri="http://schemas.openxmlformats.org/drawingml/2006/table">
            <a:tbl>
              <a:tblPr>
                <a:effectLst/>
              </a:tblPr>
              <a:tblGrid>
                <a:gridCol w="8205716">
                  <a:extLst>
                    <a:ext uri="{9D8B030D-6E8A-4147-A177-3AD203B41FA5}">
                      <a16:colId xmlns:a16="http://schemas.microsoft.com/office/drawing/2014/main" val="20000"/>
                    </a:ext>
                  </a:extLst>
                </a:gridCol>
              </a:tblGrid>
              <a:tr h="643638">
                <a:tc>
                  <a:txBody>
                    <a:bodyPr/>
                    <a:lstStyle>
                      <a:defPPr>
                        <a:defRPr lang="en-US"/>
                      </a:defPPr>
                      <a:lvl1pPr marL="0" algn="l" defTabSz="457200" rtl="0" eaLnBrk="1" latinLnBrk="0" hangingPunct="1">
                        <a:defRPr sz="1800" kern="1200">
                          <a:solidFill>
                            <a:schemeClr val="tx1"/>
                          </a:solidFill>
                          <a:latin typeface="Verdana"/>
                        </a:defRPr>
                      </a:lvl1pPr>
                      <a:lvl2pPr marL="457200" algn="l" defTabSz="457200" rtl="0" eaLnBrk="1" latinLnBrk="0" hangingPunct="1">
                        <a:defRPr sz="1800" kern="1200">
                          <a:solidFill>
                            <a:schemeClr val="tx1"/>
                          </a:solidFill>
                          <a:latin typeface="Verdana"/>
                        </a:defRPr>
                      </a:lvl2pPr>
                      <a:lvl3pPr marL="914400" algn="l" defTabSz="457200" rtl="0" eaLnBrk="1" latinLnBrk="0" hangingPunct="1">
                        <a:defRPr sz="1800" kern="1200">
                          <a:solidFill>
                            <a:schemeClr val="tx1"/>
                          </a:solidFill>
                          <a:latin typeface="Verdana"/>
                        </a:defRPr>
                      </a:lvl3pPr>
                      <a:lvl4pPr marL="1371600" algn="l" defTabSz="457200" rtl="0" eaLnBrk="1" latinLnBrk="0" hangingPunct="1">
                        <a:defRPr sz="1800" kern="1200">
                          <a:solidFill>
                            <a:schemeClr val="tx1"/>
                          </a:solidFill>
                          <a:latin typeface="Verdana"/>
                        </a:defRPr>
                      </a:lvl4pPr>
                      <a:lvl5pPr marL="1828800" algn="l" defTabSz="457200" rtl="0" eaLnBrk="1" latinLnBrk="0" hangingPunct="1">
                        <a:defRPr sz="1800" kern="1200">
                          <a:solidFill>
                            <a:schemeClr val="tx1"/>
                          </a:solidFill>
                          <a:latin typeface="Verdana"/>
                        </a:defRPr>
                      </a:lvl5pPr>
                      <a:lvl6pPr marL="2286000" algn="l" defTabSz="457200" rtl="0" eaLnBrk="1" latinLnBrk="0" hangingPunct="1">
                        <a:defRPr sz="1800" kern="1200">
                          <a:solidFill>
                            <a:schemeClr val="tx1"/>
                          </a:solidFill>
                          <a:latin typeface="Verdana"/>
                        </a:defRPr>
                      </a:lvl6pPr>
                      <a:lvl7pPr marL="2743200" algn="l" defTabSz="457200" rtl="0" eaLnBrk="1" latinLnBrk="0" hangingPunct="1">
                        <a:defRPr sz="1800" kern="1200">
                          <a:solidFill>
                            <a:schemeClr val="tx1"/>
                          </a:solidFill>
                          <a:latin typeface="Verdana"/>
                        </a:defRPr>
                      </a:lvl7pPr>
                      <a:lvl8pPr marL="3200400" algn="l" defTabSz="457200" rtl="0" eaLnBrk="1" latinLnBrk="0" hangingPunct="1">
                        <a:defRPr sz="1800" kern="1200">
                          <a:solidFill>
                            <a:schemeClr val="tx1"/>
                          </a:solidFill>
                          <a:latin typeface="Verdana"/>
                        </a:defRPr>
                      </a:lvl8pPr>
                      <a:lvl9pPr marL="3657600" algn="l" defTabSz="457200" rtl="0" eaLnBrk="1" latinLnBrk="0" hangingPunct="1">
                        <a:defRPr sz="1800" kern="1200">
                          <a:solidFill>
                            <a:schemeClr val="tx1"/>
                          </a:solidFill>
                          <a:latin typeface="Verdana"/>
                        </a:defRPr>
                      </a:lvl9pPr>
                    </a:lstStyle>
                    <a:p>
                      <a:pPr marL="285750" marR="0" indent="-285750" algn="l" defTabSz="4572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lang="en-US" sz="1800" kern="0" dirty="0">
                          <a:solidFill>
                            <a:schemeClr val="tx1"/>
                          </a:solidFill>
                          <a:latin typeface="Calibri" panose="020F0502020204030204" pitchFamily="34" charset="0"/>
                          <a:ea typeface="+mn-ea"/>
                          <a:cs typeface="+mn-cs"/>
                        </a:rPr>
                        <a:t>Introduction to </a:t>
                      </a:r>
                      <a:r>
                        <a:rPr lang="en-US" sz="1800" kern="0" dirty="0" err="1">
                          <a:solidFill>
                            <a:schemeClr val="tx1"/>
                          </a:solidFill>
                          <a:latin typeface="Calibri" panose="020F0502020204030204" pitchFamily="34" charset="0"/>
                          <a:ea typeface="+mn-ea"/>
                          <a:cs typeface="+mn-cs"/>
                        </a:rPr>
                        <a:t>Solr</a:t>
                      </a:r>
                      <a:endParaRPr lang="en-US" sz="1800" kern="0" dirty="0">
                        <a:solidFill>
                          <a:schemeClr val="tx1"/>
                        </a:solidFill>
                        <a:latin typeface="Calibri" panose="020F0502020204030204" pitchFamily="34" charset="0"/>
                        <a:ea typeface="+mn-ea"/>
                        <a:cs typeface="+mn-cs"/>
                      </a:endParaRPr>
                    </a:p>
                  </a:txBody>
                  <a:tcPr marL="91431" marR="91431" marT="45715" marB="45715" anchor="ctr" horzOverflow="overflow">
                    <a:lnL>
                      <a:noFill/>
                    </a:lnL>
                    <a:lnR>
                      <a:noFill/>
                    </a:lnR>
                    <a:lnT>
                      <a:noFill/>
                    </a:lnT>
                    <a:lnB w="12700" cap="flat" cmpd="sng" algn="ctr">
                      <a:solidFill>
                        <a:srgbClr val="00B05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34275">
                <a:tc>
                  <a:txBody>
                    <a:bodyPr/>
                    <a:lstStyle>
                      <a:defPPr>
                        <a:defRPr lang="en-US"/>
                      </a:defPPr>
                      <a:lvl1pPr marL="0" algn="l" defTabSz="457200" rtl="0" eaLnBrk="1" latinLnBrk="0" hangingPunct="1">
                        <a:defRPr sz="1800" kern="1200">
                          <a:solidFill>
                            <a:schemeClr val="tx1"/>
                          </a:solidFill>
                          <a:latin typeface="Verdana"/>
                        </a:defRPr>
                      </a:lvl1pPr>
                      <a:lvl2pPr marL="457200" algn="l" defTabSz="457200" rtl="0" eaLnBrk="1" latinLnBrk="0" hangingPunct="1">
                        <a:defRPr sz="1800" kern="1200">
                          <a:solidFill>
                            <a:schemeClr val="tx1"/>
                          </a:solidFill>
                          <a:latin typeface="Verdana"/>
                        </a:defRPr>
                      </a:lvl2pPr>
                      <a:lvl3pPr marL="914400" algn="l" defTabSz="457200" rtl="0" eaLnBrk="1" latinLnBrk="0" hangingPunct="1">
                        <a:defRPr sz="1800" kern="1200">
                          <a:solidFill>
                            <a:schemeClr val="tx1"/>
                          </a:solidFill>
                          <a:latin typeface="Verdana"/>
                        </a:defRPr>
                      </a:lvl3pPr>
                      <a:lvl4pPr marL="1371600" algn="l" defTabSz="457200" rtl="0" eaLnBrk="1" latinLnBrk="0" hangingPunct="1">
                        <a:defRPr sz="1800" kern="1200">
                          <a:solidFill>
                            <a:schemeClr val="tx1"/>
                          </a:solidFill>
                          <a:latin typeface="Verdana"/>
                        </a:defRPr>
                      </a:lvl4pPr>
                      <a:lvl5pPr marL="1828800" algn="l" defTabSz="457200" rtl="0" eaLnBrk="1" latinLnBrk="0" hangingPunct="1">
                        <a:defRPr sz="1800" kern="1200">
                          <a:solidFill>
                            <a:schemeClr val="tx1"/>
                          </a:solidFill>
                          <a:latin typeface="Verdana"/>
                        </a:defRPr>
                      </a:lvl5pPr>
                      <a:lvl6pPr marL="2286000" algn="l" defTabSz="457200" rtl="0" eaLnBrk="1" latinLnBrk="0" hangingPunct="1">
                        <a:defRPr sz="1800" kern="1200">
                          <a:solidFill>
                            <a:schemeClr val="tx1"/>
                          </a:solidFill>
                          <a:latin typeface="Verdana"/>
                        </a:defRPr>
                      </a:lvl6pPr>
                      <a:lvl7pPr marL="2743200" algn="l" defTabSz="457200" rtl="0" eaLnBrk="1" latinLnBrk="0" hangingPunct="1">
                        <a:defRPr sz="1800" kern="1200">
                          <a:solidFill>
                            <a:schemeClr val="tx1"/>
                          </a:solidFill>
                          <a:latin typeface="Verdana"/>
                        </a:defRPr>
                      </a:lvl7pPr>
                      <a:lvl8pPr marL="3200400" algn="l" defTabSz="457200" rtl="0" eaLnBrk="1" latinLnBrk="0" hangingPunct="1">
                        <a:defRPr sz="1800" kern="1200">
                          <a:solidFill>
                            <a:schemeClr val="tx1"/>
                          </a:solidFill>
                          <a:latin typeface="Verdana"/>
                        </a:defRPr>
                      </a:lvl8pPr>
                      <a:lvl9pPr marL="3657600" algn="l" defTabSz="457200" rtl="0" eaLnBrk="1" latinLnBrk="0" hangingPunct="1">
                        <a:defRPr sz="1800" kern="1200">
                          <a:solidFill>
                            <a:schemeClr val="tx1"/>
                          </a:solidFill>
                          <a:latin typeface="Verdana"/>
                        </a:defRPr>
                      </a:lvl9pPr>
                    </a:lstStyle>
                    <a:p>
                      <a:pPr marL="285750" marR="0" indent="-285750" algn="l" defTabSz="4572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lang="en-US" sz="1800" kern="0" dirty="0">
                          <a:solidFill>
                            <a:schemeClr val="tx1"/>
                          </a:solidFill>
                          <a:latin typeface="Calibri" panose="020F0502020204030204" pitchFamily="34" charset="0"/>
                          <a:ea typeface="+mn-ea"/>
                          <a:cs typeface="+mn-cs"/>
                        </a:rPr>
                        <a:t>Why is Alfresco using </a:t>
                      </a:r>
                      <a:r>
                        <a:rPr lang="en-US" sz="1800" kern="0" dirty="0" err="1">
                          <a:solidFill>
                            <a:schemeClr val="tx1"/>
                          </a:solidFill>
                          <a:latin typeface="Calibri" panose="020F0502020204030204" pitchFamily="34" charset="0"/>
                          <a:ea typeface="+mn-ea"/>
                          <a:cs typeface="+mn-cs"/>
                        </a:rPr>
                        <a:t>Solr</a:t>
                      </a:r>
                      <a:r>
                        <a:rPr lang="en-US" sz="1800" kern="0" dirty="0">
                          <a:solidFill>
                            <a:schemeClr val="tx1"/>
                          </a:solidFill>
                          <a:latin typeface="Calibri" panose="020F0502020204030204" pitchFamily="34" charset="0"/>
                          <a:ea typeface="+mn-ea"/>
                          <a:cs typeface="+mn-cs"/>
                        </a:rPr>
                        <a:t>?</a:t>
                      </a:r>
                    </a:p>
                  </a:txBody>
                  <a:tcPr marL="91431" marR="91431" marT="45715" marB="45715" anchor="ctr" horzOverflow="overflow">
                    <a:lnL>
                      <a:noFill/>
                    </a:lnL>
                    <a:lnR>
                      <a:noFill/>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34275">
                <a:tc>
                  <a:txBody>
                    <a:bodyPr/>
                    <a:lstStyle/>
                    <a:p>
                      <a:pPr marL="285750" marR="0" indent="-285750" algn="l" defTabSz="4572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lang="en-US" sz="1800" kern="0" dirty="0">
                          <a:solidFill>
                            <a:schemeClr val="tx1"/>
                          </a:solidFill>
                          <a:latin typeface="Calibri" panose="020F0502020204030204" pitchFamily="34" charset="0"/>
                          <a:ea typeface="+mn-ea"/>
                          <a:cs typeface="+mn-cs"/>
                        </a:rPr>
                        <a:t>How is </a:t>
                      </a:r>
                      <a:r>
                        <a:rPr lang="en-US" sz="1800" kern="0" dirty="0" err="1">
                          <a:solidFill>
                            <a:schemeClr val="tx1"/>
                          </a:solidFill>
                          <a:latin typeface="Calibri" panose="020F0502020204030204" pitchFamily="34" charset="0"/>
                          <a:ea typeface="+mn-ea"/>
                          <a:cs typeface="+mn-cs"/>
                        </a:rPr>
                        <a:t>Solr</a:t>
                      </a:r>
                      <a:r>
                        <a:rPr lang="en-US" sz="1800" kern="0" dirty="0">
                          <a:solidFill>
                            <a:schemeClr val="tx1"/>
                          </a:solidFill>
                          <a:latin typeface="Calibri" panose="020F0502020204030204" pitchFamily="34" charset="0"/>
                          <a:ea typeface="+mn-ea"/>
                          <a:cs typeface="+mn-cs"/>
                        </a:rPr>
                        <a:t> integrated with Alfresco?</a:t>
                      </a:r>
                    </a:p>
                  </a:txBody>
                  <a:tcPr marL="91431" marR="91431" marT="45715" marB="45715" anchor="ctr" horzOverflow="overflow">
                    <a:lnL>
                      <a:noFill/>
                    </a:lnL>
                    <a:lnR>
                      <a:noFill/>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34275">
                <a:tc>
                  <a:txBody>
                    <a:bodyPr/>
                    <a:lstStyle/>
                    <a:p>
                      <a:pPr marL="285750" marR="0" indent="-285750" algn="l" defTabSz="4572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lang="en-US" dirty="0" err="1">
                          <a:solidFill>
                            <a:schemeClr val="tx1"/>
                          </a:solidFill>
                          <a:latin typeface="Calibri" panose="020F0502020204030204" pitchFamily="34" charset="0"/>
                          <a:cs typeface="Calibri" panose="020F0502020204030204" pitchFamily="34" charset="0"/>
                        </a:rPr>
                        <a:t>Solr</a:t>
                      </a:r>
                      <a:r>
                        <a:rPr lang="en-US" dirty="0">
                          <a:solidFill>
                            <a:schemeClr val="tx1"/>
                          </a:solidFill>
                          <a:latin typeface="Calibri" panose="020F0502020204030204" pitchFamily="34" charset="0"/>
                          <a:cs typeface="Calibri" panose="020F0502020204030204" pitchFamily="34" charset="0"/>
                        </a:rPr>
                        <a:t> Architecture variations method</a:t>
                      </a:r>
                      <a:endParaRPr lang="en-US" sz="1800" kern="0" dirty="0">
                        <a:solidFill>
                          <a:schemeClr val="tx1"/>
                        </a:solidFill>
                        <a:latin typeface="Calibri" panose="020F0502020204030204" pitchFamily="34" charset="0"/>
                        <a:ea typeface="+mn-ea"/>
                        <a:cs typeface="+mn-cs"/>
                      </a:endParaRPr>
                    </a:p>
                  </a:txBody>
                  <a:tcPr marL="91431" marR="91431" marT="45715" marB="45715" anchor="ctr" horzOverflow="overflow">
                    <a:lnL>
                      <a:noFill/>
                    </a:lnL>
                    <a:lnR>
                      <a:noFill/>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34275">
                <a:tc>
                  <a:txBody>
                    <a:bodyPr/>
                    <a:lstStyle/>
                    <a:p>
                      <a:pPr marL="285750" marR="0" indent="-285750" algn="l" defTabSz="4572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lang="en-US" dirty="0" err="1">
                          <a:solidFill>
                            <a:schemeClr val="tx1"/>
                          </a:solidFill>
                          <a:latin typeface="Calibri" panose="020F0502020204030204" pitchFamily="34" charset="0"/>
                          <a:cs typeface="Calibri" panose="020F0502020204030204" pitchFamily="34" charset="0"/>
                        </a:rPr>
                        <a:t>Solr</a:t>
                      </a:r>
                      <a:r>
                        <a:rPr lang="en-US" dirty="0">
                          <a:solidFill>
                            <a:schemeClr val="tx1"/>
                          </a:solidFill>
                          <a:latin typeface="Calibri" panose="020F0502020204030204" pitchFamily="34" charset="0"/>
                          <a:cs typeface="Calibri" panose="020F0502020204030204" pitchFamily="34" charset="0"/>
                        </a:rPr>
                        <a:t> Server Sizing</a:t>
                      </a:r>
                    </a:p>
                  </a:txBody>
                  <a:tcPr marL="91431" marR="91431" marT="45715" marB="45715" anchor="ctr" horzOverflow="overflow">
                    <a:lnL>
                      <a:noFill/>
                    </a:lnL>
                    <a:lnR>
                      <a:noFill/>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434275">
                <a:tc>
                  <a:txBody>
                    <a:bodyPr/>
                    <a:lstStyle/>
                    <a:p>
                      <a:pPr marL="285750" marR="0" indent="-285750" algn="l" defTabSz="4572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lang="en-US" dirty="0" err="1">
                          <a:solidFill>
                            <a:schemeClr val="tx1"/>
                          </a:solidFill>
                          <a:latin typeface="Calibri" panose="020F0502020204030204" pitchFamily="34" charset="0"/>
                          <a:cs typeface="Calibri" panose="020F0502020204030204" pitchFamily="34" charset="0"/>
                        </a:rPr>
                        <a:t>Solr</a:t>
                      </a:r>
                      <a:r>
                        <a:rPr lang="en-US" dirty="0">
                          <a:solidFill>
                            <a:schemeClr val="tx1"/>
                          </a:solidFill>
                          <a:latin typeface="Calibri" panose="020F0502020204030204" pitchFamily="34" charset="0"/>
                          <a:cs typeface="Calibri" panose="020F0502020204030204" pitchFamily="34" charset="0"/>
                        </a:rPr>
                        <a:t> Tuning</a:t>
                      </a:r>
                    </a:p>
                  </a:txBody>
                  <a:tcPr marL="91431" marR="91431" marT="45715" marB="45715" anchor="ctr" horzOverflow="overflow">
                    <a:lnL>
                      <a:noFill/>
                    </a:lnL>
                    <a:lnR>
                      <a:noFill/>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
        <p:nvSpPr>
          <p:cNvPr id="3" name="Slide Number Placeholder 2"/>
          <p:cNvSpPr>
            <a:spLocks noGrp="1"/>
          </p:cNvSpPr>
          <p:nvPr>
            <p:ph type="sldNum" sz="quarter" idx="10"/>
          </p:nvPr>
        </p:nvSpPr>
        <p:spPr/>
        <p:txBody>
          <a:bodyPr/>
          <a:lstStyle/>
          <a:p>
            <a:pPr>
              <a:defRPr/>
            </a:pPr>
            <a:fld id="{4E13E434-0950-4B8C-80C8-5B35DEC8F609}" type="slidenum">
              <a:rPr lang="en-US" smtClean="0"/>
              <a:pPr>
                <a:defRPr/>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txBox="1">
            <a:spLocks noChangeArrowheads="1"/>
          </p:cNvSpPr>
          <p:nvPr/>
        </p:nvSpPr>
        <p:spPr>
          <a:xfrm>
            <a:off x="1600200" y="63246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pPr algn="r">
              <a:defRPr/>
            </a:pPr>
            <a:fld id="{68B1EC2B-0445-477A-B0BE-9B9BFCA5C2FF}" type="slidenum">
              <a:rPr lang="en-US" sz="1200" b="0">
                <a:solidFill>
                  <a:srgbClr val="6DB23F"/>
                </a:solidFill>
                <a:latin typeface="Arial Black" charset="0"/>
              </a:rPr>
              <a:pPr algn="r">
                <a:defRPr/>
              </a:pPr>
              <a:t>20</a:t>
            </a:fld>
            <a:endParaRPr lang="en-US" sz="1200" b="0" dirty="0">
              <a:solidFill>
                <a:srgbClr val="000000"/>
              </a:solidFill>
              <a:latin typeface="Arial Black" charset="0"/>
            </a:endParaRPr>
          </a:p>
        </p:txBody>
      </p:sp>
      <p:sp>
        <p:nvSpPr>
          <p:cNvPr id="4" name="TextBox 3"/>
          <p:cNvSpPr txBox="1"/>
          <p:nvPr/>
        </p:nvSpPr>
        <p:spPr>
          <a:xfrm>
            <a:off x="1828800" y="822279"/>
            <a:ext cx="8305800" cy="1200329"/>
          </a:xfrm>
          <a:prstGeom prst="rect">
            <a:avLst/>
          </a:prstGeom>
          <a:noFill/>
        </p:spPr>
        <p:txBody>
          <a:bodyPr wrap="square" rtlCol="0">
            <a:spAutoFit/>
          </a:bodyPr>
          <a:lstStyle/>
          <a:p>
            <a:pPr marL="231775" indent="-231775">
              <a:buFont typeface="Arial" pitchFamily="34" charset="0"/>
              <a:buChar char="•"/>
            </a:pPr>
            <a:r>
              <a:rPr lang="en-US" dirty="0">
                <a:latin typeface="Calibri" panose="020F0502020204030204" pitchFamily="34" charset="0"/>
              </a:rPr>
              <a:t>Referred website URLs :</a:t>
            </a:r>
          </a:p>
          <a:p>
            <a:endParaRPr lang="en-US" dirty="0">
              <a:latin typeface="Calibri" panose="020F0502020204030204" pitchFamily="34" charset="0"/>
            </a:endParaRPr>
          </a:p>
          <a:p>
            <a:pPr marL="688975" lvl="1" indent="-231775">
              <a:buFont typeface="Arial" pitchFamily="34" charset="0"/>
              <a:buChar char="•"/>
            </a:pPr>
            <a:r>
              <a:rPr lang="en-US" dirty="0">
                <a:latin typeface="Calibri" panose="020F0502020204030204" pitchFamily="34" charset="0"/>
                <a:hlinkClick r:id="rId3"/>
              </a:rPr>
              <a:t>http://docs.alfresco.com/5.1/tasks/solr4-install-config.html</a:t>
            </a:r>
            <a:endParaRPr lang="en-US" dirty="0">
              <a:latin typeface="Calibri" panose="020F0502020204030204" pitchFamily="34" charset="0"/>
            </a:endParaRPr>
          </a:p>
          <a:p>
            <a:pPr marL="688975" lvl="1" indent="-231775">
              <a:buFont typeface="Arial" pitchFamily="34" charset="0"/>
              <a:buChar char="•"/>
            </a:pPr>
            <a:r>
              <a:rPr lang="en-US" dirty="0">
                <a:latin typeface="Calibri" panose="020F0502020204030204" pitchFamily="34" charset="0"/>
                <a:hlinkClick r:id="rId4"/>
              </a:rPr>
              <a:t>https://wiki.apache.org/solr/SolrPerformanceFactors</a:t>
            </a:r>
            <a:endParaRPr lang="en-US" dirty="0">
              <a:latin typeface="Calibri" panose="020F0502020204030204" pitchFamily="34" charset="0"/>
            </a:endParaRPr>
          </a:p>
        </p:txBody>
      </p:sp>
      <p:sp>
        <p:nvSpPr>
          <p:cNvPr id="5" name="Rectangle 1"/>
          <p:cNvSpPr>
            <a:spLocks noGrp="1" noChangeArrowheads="1"/>
          </p:cNvSpPr>
          <p:nvPr>
            <p:ph type="title"/>
          </p:nvPr>
        </p:nvSpPr>
        <p:spPr>
          <a:xfrm>
            <a:off x="1524000" y="0"/>
            <a:ext cx="8959850" cy="731838"/>
          </a:xfrm>
          <a:ln/>
        </p:spPr>
        <p:txBody>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t>References</a:t>
            </a:r>
          </a:p>
        </p:txBody>
      </p:sp>
    </p:spTree>
    <p:extLst>
      <p:ext uri="{BB962C8B-B14F-4D97-AF65-F5344CB8AC3E}">
        <p14:creationId xmlns:p14="http://schemas.microsoft.com/office/powerpoint/2010/main" val="1756059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rPr>
              <a:t>Introduction to </a:t>
            </a:r>
            <a:r>
              <a:rPr lang="en-US" dirty="0" err="1">
                <a:latin typeface="Calibri" panose="020F0502020204030204" pitchFamily="34" charset="0"/>
              </a:rPr>
              <a:t>Solr</a:t>
            </a:r>
            <a:endParaRPr lang="en-US" dirty="0">
              <a:latin typeface="Calibri" panose="020F0502020204030204" pitchFamily="34" charset="0"/>
            </a:endParaRPr>
          </a:p>
        </p:txBody>
      </p:sp>
      <p:sp>
        <p:nvSpPr>
          <p:cNvPr id="4" name="Content Placeholder 2"/>
          <p:cNvSpPr txBox="1">
            <a:spLocks/>
          </p:cNvSpPr>
          <p:nvPr/>
        </p:nvSpPr>
        <p:spPr>
          <a:xfrm>
            <a:off x="1913435" y="1341580"/>
            <a:ext cx="8136530" cy="4624589"/>
          </a:xfrm>
          <a:prstGeom prst="rect">
            <a:avLst/>
          </a:prstGeom>
        </p:spPr>
        <p:txBody>
          <a:bodyPr>
            <a:normAutofit/>
          </a:bodyPr>
          <a:lstStyle>
            <a:lvl1pPr marL="228600" indent="-228600" algn="l" rtl="0" eaLnBrk="0" fontAlgn="base" hangingPunct="0">
              <a:spcBef>
                <a:spcPct val="20000"/>
              </a:spcBef>
              <a:spcAft>
                <a:spcPct val="0"/>
              </a:spcAft>
              <a:buClr>
                <a:srgbClr val="6DB33F"/>
              </a:buClr>
              <a:buFont typeface="Wingdings" charset="2"/>
              <a:tabLst>
                <a:tab pos="1022350" algn="l"/>
              </a:tabLst>
              <a:defRPr sz="2400">
                <a:solidFill>
                  <a:schemeClr val="tx1"/>
                </a:solidFill>
                <a:latin typeface="Calibri" pitchFamily="34" charset="0"/>
                <a:ea typeface="ＭＳ Ｐゴシック" charset="-128"/>
                <a:cs typeface="Calibri" pitchFamily="34" charset="0"/>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Calibri" pitchFamily="34" charset="0"/>
                <a:ea typeface="ＭＳ Ｐゴシック" charset="-128"/>
                <a:cs typeface="Calibri" pitchFamily="34" charset="0"/>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Calibri" pitchFamily="34" charset="0"/>
                <a:ea typeface="ＭＳ Ｐゴシック" charset="-128"/>
                <a:cs typeface="Calibri" pitchFamily="34" charset="0"/>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Calibri" pitchFamily="34" charset="0"/>
                <a:ea typeface="ＭＳ Ｐゴシック" charset="-128"/>
                <a:cs typeface="Calibri" pitchFamily="34" charset="0"/>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Calibri" pitchFamily="34" charset="0"/>
                <a:ea typeface="ＭＳ Ｐゴシック" charset="-128"/>
                <a:cs typeface="Calibri" pitchFamily="34" charset="0"/>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marL="285750" indent="-285750" algn="just">
              <a:buFont typeface="Arial" panose="020B0604020202020204" pitchFamily="34" charset="0"/>
              <a:buChar char="•"/>
            </a:pPr>
            <a:r>
              <a:rPr lang="en-US" sz="1800" dirty="0"/>
              <a:t>Apache </a:t>
            </a:r>
            <a:r>
              <a:rPr lang="en-US" sz="1800" dirty="0" err="1"/>
              <a:t>Solr</a:t>
            </a:r>
            <a:r>
              <a:rPr lang="en-US" sz="1800" dirty="0"/>
              <a:t> is an open source enterprise search server.</a:t>
            </a:r>
          </a:p>
          <a:p>
            <a:pPr marL="285750" indent="-285750" algn="just">
              <a:buFont typeface="Arial" panose="020B0604020202020204" pitchFamily="34" charset="0"/>
              <a:buChar char="•"/>
            </a:pPr>
            <a:endParaRPr lang="en-US" sz="1800" dirty="0"/>
          </a:p>
          <a:p>
            <a:pPr marL="285750" indent="-285750" algn="just">
              <a:buFont typeface="Arial" panose="020B0604020202020204" pitchFamily="34" charset="0"/>
              <a:buChar char="•"/>
            </a:pPr>
            <a:r>
              <a:rPr lang="en-US" sz="1800" dirty="0"/>
              <a:t>It uses Apache </a:t>
            </a:r>
            <a:r>
              <a:rPr lang="en-US" sz="1800" dirty="0" err="1"/>
              <a:t>Lucene</a:t>
            </a:r>
            <a:r>
              <a:rPr lang="en-US" sz="1800" dirty="0"/>
              <a:t> as indexing and search engine at the backend. </a:t>
            </a:r>
          </a:p>
          <a:p>
            <a:pPr marL="0" indent="0" algn="just"/>
            <a:endParaRPr lang="en-US" sz="1800" dirty="0"/>
          </a:p>
          <a:p>
            <a:pPr marL="285750" indent="-285750" algn="just">
              <a:buFont typeface="Arial" panose="020B0604020202020204" pitchFamily="34" charset="0"/>
              <a:buChar char="•"/>
            </a:pPr>
            <a:r>
              <a:rPr lang="en-US" sz="1800" dirty="0"/>
              <a:t>It is written in Java and provides plug-in interfaces for building extensions to the search server.  It exposes </a:t>
            </a:r>
            <a:r>
              <a:rPr lang="en-US" sz="1800" dirty="0" err="1"/>
              <a:t>Lucene’s</a:t>
            </a:r>
            <a:r>
              <a:rPr lang="en-US" sz="1800" dirty="0"/>
              <a:t> Java API as REST like API’s which can be called over HTTP from any programming language.</a:t>
            </a:r>
          </a:p>
          <a:p>
            <a:pPr marL="285750" indent="-285750" algn="just">
              <a:buFont typeface="Arial" panose="020B0604020202020204" pitchFamily="34" charset="0"/>
              <a:buChar char="•"/>
            </a:pPr>
            <a:endParaRPr lang="en-US" sz="1800" dirty="0"/>
          </a:p>
          <a:p>
            <a:pPr marL="285750" indent="-285750" algn="just">
              <a:buFont typeface="Arial" panose="020B0604020202020204" pitchFamily="34" charset="0"/>
              <a:buChar char="•"/>
            </a:pPr>
            <a:r>
              <a:rPr lang="en-US" sz="1800" dirty="0"/>
              <a:t>It can be run on any application server such as Apache Tomcat, </a:t>
            </a:r>
            <a:r>
              <a:rPr lang="en-US" sz="1800" dirty="0" err="1"/>
              <a:t>Jboss</a:t>
            </a:r>
            <a:r>
              <a:rPr lang="en-US" sz="1800" dirty="0"/>
              <a:t> etc.</a:t>
            </a:r>
          </a:p>
          <a:p>
            <a:endParaRPr lang="en-US" sz="1800" b="1" u="sng" dirty="0">
              <a:solidFill>
                <a:srgbClr val="000000"/>
              </a:solidFill>
            </a:endParaRPr>
          </a:p>
          <a:p>
            <a:pPr marL="0" indent="0" algn="just" defTabSz="457200" eaLnBrk="1" fontAlgn="auto" hangingPunct="1">
              <a:spcBef>
                <a:spcPts val="0"/>
              </a:spcBef>
              <a:spcAft>
                <a:spcPts val="0"/>
              </a:spcAft>
              <a:buClrTx/>
              <a:tabLst/>
              <a:defRPr/>
            </a:pPr>
            <a:endParaRPr lang="en-US" sz="1800" b="1" u="sng" dirty="0">
              <a:solidFill>
                <a:srgbClr val="000000"/>
              </a:solidFill>
            </a:endParaRPr>
          </a:p>
        </p:txBody>
      </p:sp>
      <p:sp>
        <p:nvSpPr>
          <p:cNvPr id="5" name="Slide Number Placeholder 4"/>
          <p:cNvSpPr>
            <a:spLocks noGrp="1"/>
          </p:cNvSpPr>
          <p:nvPr>
            <p:ph type="sldNum" sz="quarter" idx="10"/>
          </p:nvPr>
        </p:nvSpPr>
        <p:spPr/>
        <p:txBody>
          <a:bodyPr/>
          <a:lstStyle/>
          <a:p>
            <a:pPr>
              <a:defRPr/>
            </a:pPr>
            <a:fld id="{4E13E434-0950-4B8C-80C8-5B35DEC8F609}" type="slidenum">
              <a:rPr lang="en-US" smtClean="0"/>
              <a:pPr>
                <a:defRPr/>
              </a:pPr>
              <a:t>3</a:t>
            </a:fld>
            <a:endParaRPr lang="en-US" dirty="0"/>
          </a:p>
        </p:txBody>
      </p:sp>
    </p:spTree>
    <p:extLst>
      <p:ext uri="{BB962C8B-B14F-4D97-AF65-F5344CB8AC3E}">
        <p14:creationId xmlns:p14="http://schemas.microsoft.com/office/powerpoint/2010/main" val="2524128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Alfresco using </a:t>
            </a:r>
            <a:r>
              <a:rPr lang="en-US" dirty="0" err="1"/>
              <a:t>Solr</a:t>
            </a:r>
            <a:r>
              <a:rPr lang="en-US" dirty="0"/>
              <a:t>?</a:t>
            </a:r>
          </a:p>
        </p:txBody>
      </p:sp>
      <p:sp>
        <p:nvSpPr>
          <p:cNvPr id="4" name="Content Placeholder 2"/>
          <p:cNvSpPr txBox="1">
            <a:spLocks/>
          </p:cNvSpPr>
          <p:nvPr/>
        </p:nvSpPr>
        <p:spPr>
          <a:xfrm>
            <a:off x="1913435" y="990601"/>
            <a:ext cx="8136530" cy="4624589"/>
          </a:xfrm>
          <a:prstGeom prst="rect">
            <a:avLst/>
          </a:prstGeom>
        </p:spPr>
        <p:txBody>
          <a:bodyPr>
            <a:normAutofit/>
          </a:bodyPr>
          <a:lstStyle>
            <a:lvl1pPr marL="228600" indent="-228600" algn="l" rtl="0" eaLnBrk="0" fontAlgn="base" hangingPunct="0">
              <a:spcBef>
                <a:spcPct val="20000"/>
              </a:spcBef>
              <a:spcAft>
                <a:spcPct val="0"/>
              </a:spcAft>
              <a:buClr>
                <a:srgbClr val="6DB33F"/>
              </a:buClr>
              <a:buFont typeface="Wingdings" charset="2"/>
              <a:tabLst>
                <a:tab pos="1022350" algn="l"/>
              </a:tabLst>
              <a:defRPr sz="2400">
                <a:solidFill>
                  <a:schemeClr val="tx1"/>
                </a:solidFill>
                <a:latin typeface="Calibri" pitchFamily="34" charset="0"/>
                <a:ea typeface="ＭＳ Ｐゴシック" charset="-128"/>
                <a:cs typeface="Calibri" pitchFamily="34" charset="0"/>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Calibri" pitchFamily="34" charset="0"/>
                <a:ea typeface="ＭＳ Ｐゴシック" charset="-128"/>
                <a:cs typeface="Calibri" pitchFamily="34" charset="0"/>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Calibri" pitchFamily="34" charset="0"/>
                <a:ea typeface="ＭＳ Ｐゴシック" charset="-128"/>
                <a:cs typeface="Calibri" pitchFamily="34" charset="0"/>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Calibri" pitchFamily="34" charset="0"/>
                <a:ea typeface="ＭＳ Ｐゴシック" charset="-128"/>
                <a:cs typeface="Calibri" pitchFamily="34" charset="0"/>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Calibri" pitchFamily="34" charset="0"/>
                <a:ea typeface="ＭＳ Ｐゴシック" charset="-128"/>
                <a:cs typeface="Calibri" pitchFamily="34" charset="0"/>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marL="285750" indent="-285750" algn="just">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Search performance can be scaled separately from the Alfresco repository (for example, two </a:t>
            </a:r>
            <a:r>
              <a:rPr lang="en-US" sz="1800" dirty="0" err="1"/>
              <a:t>Solr</a:t>
            </a:r>
            <a:r>
              <a:rPr lang="en-US" sz="1800" dirty="0"/>
              <a:t> instances for a four cluster node)</a:t>
            </a:r>
          </a:p>
          <a:p>
            <a:pPr marL="285750" indent="-285750" algn="just">
              <a:buFont typeface="Arial" panose="020B0604020202020204" pitchFamily="34" charset="0"/>
              <a:buChar char="•"/>
            </a:pPr>
            <a:r>
              <a:rPr lang="en-US" sz="1800" dirty="0"/>
              <a:t>Fixed tokenization to support better cross-language support</a:t>
            </a:r>
          </a:p>
          <a:p>
            <a:pPr marL="285750" indent="-285750" algn="just">
              <a:buFont typeface="Arial" panose="020B0604020202020204" pitchFamily="34" charset="0"/>
              <a:buChar char="•"/>
            </a:pPr>
            <a:r>
              <a:rPr lang="en-US" sz="1800" dirty="0"/>
              <a:t>No in-transaction indexing</a:t>
            </a:r>
          </a:p>
          <a:p>
            <a:pPr marL="285750" indent="-285750" algn="just">
              <a:buFont typeface="Arial" panose="020B0604020202020204" pitchFamily="34" charset="0"/>
              <a:buChar char="•"/>
            </a:pPr>
            <a:r>
              <a:rPr lang="en-US" sz="1800" dirty="0"/>
              <a:t>Improved performance on the PATH implementation</a:t>
            </a:r>
          </a:p>
          <a:p>
            <a:pPr marL="285750" indent="-285750" algn="just">
              <a:buFont typeface="Arial" panose="020B0604020202020204" pitchFamily="34" charset="0"/>
              <a:buChar char="•"/>
            </a:pPr>
            <a:r>
              <a:rPr lang="en-US" sz="1800" dirty="0"/>
              <a:t>Build in Administration UI</a:t>
            </a:r>
          </a:p>
          <a:p>
            <a:pPr marL="285750" lvl="1" indent="-285750" algn="just">
              <a:buClr>
                <a:srgbClr val="6DB33F"/>
              </a:buClr>
              <a:buFont typeface="Arial" panose="020B0604020202020204" pitchFamily="34" charset="0"/>
              <a:buChar char="•"/>
            </a:pPr>
            <a:r>
              <a:rPr lang="en-US" sz="1800" dirty="0"/>
              <a:t>Faceted navigation search</a:t>
            </a:r>
          </a:p>
          <a:p>
            <a:pPr marL="285750" lvl="1" indent="-285750" algn="just">
              <a:buClr>
                <a:srgbClr val="6DB33F"/>
              </a:buClr>
              <a:buFont typeface="Arial" panose="020B0604020202020204" pitchFamily="34" charset="0"/>
              <a:buChar char="•"/>
            </a:pPr>
            <a:r>
              <a:rPr lang="en-US" sz="1800" dirty="0"/>
              <a:t>More items like this(Recommendation)/Related Search</a:t>
            </a:r>
          </a:p>
          <a:p>
            <a:pPr marL="285750" lvl="1" indent="-285750" algn="just">
              <a:buClr>
                <a:srgbClr val="6DB33F"/>
              </a:buClr>
              <a:buFont typeface="Arial" panose="020B0604020202020204" pitchFamily="34" charset="0"/>
              <a:buChar char="•"/>
            </a:pPr>
            <a:r>
              <a:rPr lang="en-US" sz="1800" dirty="0"/>
              <a:t>Spell Suggest/Auto-Complete</a:t>
            </a:r>
          </a:p>
          <a:p>
            <a:pPr marL="285750" lvl="1" indent="-285750" algn="just">
              <a:buClr>
                <a:srgbClr val="6DB33F"/>
              </a:buClr>
              <a:buFont typeface="Arial" panose="020B0604020202020204" pitchFamily="34" charset="0"/>
              <a:buChar char="•"/>
            </a:pPr>
            <a:r>
              <a:rPr lang="en-US" sz="1800" dirty="0"/>
              <a:t>Custom document ranking/ordering</a:t>
            </a:r>
          </a:p>
          <a:p>
            <a:pPr marL="285750" lvl="1" indent="-285750" algn="just">
              <a:buClr>
                <a:srgbClr val="6DB33F"/>
              </a:buClr>
              <a:buFont typeface="Arial" panose="020B0604020202020204" pitchFamily="34" charset="0"/>
              <a:buChar char="•"/>
            </a:pPr>
            <a:r>
              <a:rPr lang="en-US" sz="1800" dirty="0"/>
              <a:t>Geospatial search for filtering and sorting by distance.</a:t>
            </a:r>
          </a:p>
          <a:p>
            <a:pPr marL="285750" lvl="1" indent="-285750" algn="just">
              <a:buClr>
                <a:srgbClr val="6DB33F"/>
              </a:buClr>
              <a:buFont typeface="Arial" panose="020B0604020202020204" pitchFamily="34" charset="0"/>
              <a:buChar char="•"/>
            </a:pPr>
            <a:r>
              <a:rPr lang="en-US" sz="1800" dirty="0"/>
              <a:t>Awesome community support too</a:t>
            </a:r>
          </a:p>
          <a:p>
            <a:pPr marL="285750" lvl="1" indent="-285750" algn="just">
              <a:buClr>
                <a:srgbClr val="6DB33F"/>
              </a:buClr>
              <a:buFont typeface="Arial" panose="020B0604020202020204" pitchFamily="34" charset="0"/>
              <a:buChar char="•"/>
            </a:pPr>
            <a:endParaRPr lang="en-US" sz="1800" dirty="0"/>
          </a:p>
          <a:p>
            <a:pPr marL="285750" lvl="1" indent="-285750" algn="just">
              <a:buClr>
                <a:srgbClr val="6DB33F"/>
              </a:buClr>
              <a:buFont typeface="Arial" panose="020B0604020202020204" pitchFamily="34" charset="0"/>
              <a:buChar char="•"/>
            </a:pPr>
            <a:endParaRPr lang="en-US" sz="1800" dirty="0"/>
          </a:p>
          <a:p>
            <a:pPr marL="285750" indent="-285750" algn="just">
              <a:buFont typeface="Arial" panose="020B0604020202020204" pitchFamily="34" charset="0"/>
              <a:buChar char="•"/>
            </a:pPr>
            <a:endParaRPr lang="en-US" sz="1800" dirty="0"/>
          </a:p>
          <a:p>
            <a:pPr marL="285750" indent="-285750" algn="just">
              <a:buFont typeface="Arial" panose="020B0604020202020204" pitchFamily="34" charset="0"/>
              <a:buChar char="•"/>
            </a:pPr>
            <a:endParaRPr lang="en-US" sz="1800" dirty="0"/>
          </a:p>
        </p:txBody>
      </p:sp>
      <p:sp>
        <p:nvSpPr>
          <p:cNvPr id="5" name="Slide Number Placeholder 4"/>
          <p:cNvSpPr>
            <a:spLocks noGrp="1"/>
          </p:cNvSpPr>
          <p:nvPr>
            <p:ph type="sldNum" sz="quarter" idx="10"/>
          </p:nvPr>
        </p:nvSpPr>
        <p:spPr/>
        <p:txBody>
          <a:bodyPr/>
          <a:lstStyle/>
          <a:p>
            <a:pPr>
              <a:defRPr/>
            </a:pPr>
            <a:fld id="{4E13E434-0950-4B8C-80C8-5B35DEC8F609}" type="slidenum">
              <a:rPr lang="en-US" smtClean="0"/>
              <a:pPr>
                <a:defRPr/>
              </a:pPr>
              <a:t>4</a:t>
            </a:fld>
            <a:endParaRPr lang="en-US" dirty="0"/>
          </a:p>
        </p:txBody>
      </p:sp>
    </p:spTree>
    <p:extLst>
      <p:ext uri="{BB962C8B-B14F-4D97-AF65-F5344CB8AC3E}">
        <p14:creationId xmlns:p14="http://schemas.microsoft.com/office/powerpoint/2010/main" val="3783839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is </a:t>
            </a:r>
            <a:r>
              <a:rPr lang="en-US" dirty="0" err="1"/>
              <a:t>Solr</a:t>
            </a:r>
            <a:r>
              <a:rPr lang="en-US" dirty="0"/>
              <a:t> integrated with Alfresco?</a:t>
            </a:r>
            <a:br>
              <a:rPr lang="en-US" dirty="0"/>
            </a:br>
            <a:endParaRPr lang="en-US" dirty="0">
              <a:latin typeface="Calibri" panose="020F0502020204030204" pitchFamily="34" charset="0"/>
            </a:endParaRPr>
          </a:p>
        </p:txBody>
      </p:sp>
      <p:sp>
        <p:nvSpPr>
          <p:cNvPr id="4" name="Content Placeholder 2"/>
          <p:cNvSpPr txBox="1">
            <a:spLocks/>
          </p:cNvSpPr>
          <p:nvPr/>
        </p:nvSpPr>
        <p:spPr>
          <a:xfrm>
            <a:off x="1913435" y="1075386"/>
            <a:ext cx="8136530" cy="5249214"/>
          </a:xfrm>
          <a:prstGeom prst="rect">
            <a:avLst/>
          </a:prstGeom>
        </p:spPr>
        <p:txBody>
          <a:bodyPr>
            <a:normAutofit/>
          </a:bodyPr>
          <a:lstStyle>
            <a:lvl1pPr marL="228600" indent="-228600" algn="l" rtl="0" eaLnBrk="0" fontAlgn="base" hangingPunct="0">
              <a:spcBef>
                <a:spcPct val="20000"/>
              </a:spcBef>
              <a:spcAft>
                <a:spcPct val="0"/>
              </a:spcAft>
              <a:buClr>
                <a:srgbClr val="6DB33F"/>
              </a:buClr>
              <a:buFont typeface="Wingdings" charset="2"/>
              <a:tabLst>
                <a:tab pos="1022350" algn="l"/>
              </a:tabLst>
              <a:defRPr sz="2400">
                <a:solidFill>
                  <a:schemeClr val="tx1"/>
                </a:solidFill>
                <a:latin typeface="Calibri" pitchFamily="34" charset="0"/>
                <a:ea typeface="ＭＳ Ｐゴシック" charset="-128"/>
                <a:cs typeface="Calibri" pitchFamily="34" charset="0"/>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Calibri" pitchFamily="34" charset="0"/>
                <a:ea typeface="ＭＳ Ｐゴシック" charset="-128"/>
                <a:cs typeface="Calibri" pitchFamily="34" charset="0"/>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Calibri" pitchFamily="34" charset="0"/>
                <a:ea typeface="ＭＳ Ｐゴシック" charset="-128"/>
                <a:cs typeface="Calibri" pitchFamily="34" charset="0"/>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Calibri" pitchFamily="34" charset="0"/>
                <a:ea typeface="ＭＳ Ｐゴシック" charset="-128"/>
                <a:cs typeface="Calibri" pitchFamily="34" charset="0"/>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Calibri" pitchFamily="34" charset="0"/>
                <a:ea typeface="ＭＳ Ｐゴシック" charset="-128"/>
                <a:cs typeface="Calibri" pitchFamily="34" charset="0"/>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marL="0" indent="0" algn="just" defTabSz="457200" eaLnBrk="1" fontAlgn="auto" hangingPunct="1">
              <a:spcBef>
                <a:spcPts val="0"/>
              </a:spcBef>
              <a:spcAft>
                <a:spcPts val="0"/>
              </a:spcAft>
              <a:buClrTx/>
              <a:tabLst/>
              <a:defRPr/>
            </a:pPr>
            <a:r>
              <a:rPr lang="en-US" sz="1800" b="1" u="sng" dirty="0"/>
              <a:t>Two main </a:t>
            </a:r>
            <a:r>
              <a:rPr lang="en-US" sz="1800" b="1" u="sng" dirty="0" err="1"/>
              <a:t>Solr</a:t>
            </a:r>
            <a:r>
              <a:rPr lang="en-US" sz="1800" b="1" u="sng" dirty="0"/>
              <a:t> Cores (Live content and archived content)</a:t>
            </a:r>
          </a:p>
          <a:p>
            <a:pPr marL="0" indent="0" algn="just" defTabSz="457200" eaLnBrk="1" fontAlgn="auto" hangingPunct="1">
              <a:spcBef>
                <a:spcPts val="0"/>
              </a:spcBef>
              <a:spcAft>
                <a:spcPts val="0"/>
              </a:spcAft>
              <a:buClrTx/>
              <a:tabLst/>
              <a:defRPr/>
            </a:pPr>
            <a:endParaRPr lang="en-US" sz="1800" dirty="0"/>
          </a:p>
          <a:p>
            <a:pPr marL="0" indent="0" algn="just" defTabSz="457200" eaLnBrk="1" fontAlgn="auto" hangingPunct="1">
              <a:spcBef>
                <a:spcPts val="0"/>
              </a:spcBef>
              <a:spcAft>
                <a:spcPts val="0"/>
              </a:spcAft>
              <a:buClrTx/>
              <a:tabLst/>
              <a:defRPr/>
            </a:pPr>
            <a:r>
              <a:rPr lang="en-US" sz="1800" dirty="0"/>
              <a:t>By default the </a:t>
            </a:r>
            <a:r>
              <a:rPr lang="en-US" sz="1800" dirty="0" err="1"/>
              <a:t>Solr</a:t>
            </a:r>
            <a:r>
              <a:rPr lang="en-US" sz="1800" dirty="0"/>
              <a:t> that comes with Alfresco contains 2 cores, the live content core (</a:t>
            </a:r>
            <a:r>
              <a:rPr lang="en-US" sz="1800" dirty="0" err="1"/>
              <a:t>workspaces:spacesStore</a:t>
            </a:r>
            <a:r>
              <a:rPr lang="en-US" sz="1800" dirty="0"/>
              <a:t>) and the archived content (</a:t>
            </a:r>
            <a:r>
              <a:rPr lang="en-US" sz="1800" dirty="0" err="1"/>
              <a:t>archive:spacesStore</a:t>
            </a:r>
            <a:r>
              <a:rPr lang="en-US" sz="1800" dirty="0"/>
              <a:t>). Each of this cores contains the indexes for their particular set of content.</a:t>
            </a:r>
          </a:p>
          <a:p>
            <a:pPr marL="0" indent="0" algn="just" defTabSz="457200" eaLnBrk="1" fontAlgn="auto" hangingPunct="1">
              <a:spcBef>
                <a:spcPts val="0"/>
              </a:spcBef>
              <a:spcAft>
                <a:spcPts val="0"/>
              </a:spcAft>
              <a:buClrTx/>
              <a:tabLst/>
              <a:defRPr/>
            </a:pPr>
            <a:endParaRPr lang="en-US" sz="1800" dirty="0"/>
          </a:p>
          <a:p>
            <a:pPr marL="0" indent="0" algn="just" defTabSz="457200" eaLnBrk="1" fontAlgn="auto" hangingPunct="1">
              <a:spcBef>
                <a:spcPts val="0"/>
              </a:spcBef>
              <a:spcAft>
                <a:spcPts val="0"/>
              </a:spcAft>
              <a:buClrTx/>
              <a:tabLst/>
              <a:defRPr/>
            </a:pPr>
            <a:endParaRPr lang="en-US" sz="1800" dirty="0"/>
          </a:p>
        </p:txBody>
      </p:sp>
      <p:sp>
        <p:nvSpPr>
          <p:cNvPr id="5" name="Slide Number Placeholder 4"/>
          <p:cNvSpPr>
            <a:spLocks noGrp="1"/>
          </p:cNvSpPr>
          <p:nvPr>
            <p:ph type="sldNum" sz="quarter" idx="10"/>
          </p:nvPr>
        </p:nvSpPr>
        <p:spPr/>
        <p:txBody>
          <a:bodyPr/>
          <a:lstStyle/>
          <a:p>
            <a:pPr>
              <a:defRPr/>
            </a:pPr>
            <a:fld id="{4E13E434-0950-4B8C-80C8-5B35DEC8F609}" type="slidenum">
              <a:rPr lang="en-US" smtClean="0"/>
              <a:pPr>
                <a:defRPr/>
              </a:pPr>
              <a:t>5</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2522981"/>
            <a:ext cx="8837054" cy="3259633"/>
          </a:xfrm>
          <a:prstGeom prst="rect">
            <a:avLst/>
          </a:prstGeom>
        </p:spPr>
      </p:pic>
    </p:spTree>
    <p:extLst>
      <p:ext uri="{BB962C8B-B14F-4D97-AF65-F5344CB8AC3E}">
        <p14:creationId xmlns:p14="http://schemas.microsoft.com/office/powerpoint/2010/main" val="3445543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alibri" panose="020F0502020204030204" pitchFamily="34" charset="0"/>
                <a:cs typeface="Calibri" panose="020F0502020204030204" pitchFamily="34" charset="0"/>
              </a:rPr>
              <a:t>Solr</a:t>
            </a:r>
            <a:r>
              <a:rPr lang="en-US" dirty="0">
                <a:latin typeface="Calibri" panose="020F0502020204030204" pitchFamily="34" charset="0"/>
                <a:cs typeface="Calibri" panose="020F0502020204030204" pitchFamily="34" charset="0"/>
              </a:rPr>
              <a:t> Architecture variations method</a:t>
            </a:r>
            <a:br>
              <a:rPr lang="en-US" b="1" dirty="0"/>
            </a:br>
            <a:endParaRPr lang="en-US" dirty="0">
              <a:latin typeface="Calibri" panose="020F0502020204030204" pitchFamily="34" charset="0"/>
              <a:cs typeface="Calibri" panose="020F0502020204030204" pitchFamily="34" charset="0"/>
            </a:endParaRPr>
          </a:p>
        </p:txBody>
      </p:sp>
      <p:sp>
        <p:nvSpPr>
          <p:cNvPr id="4" name="Content Placeholder 2"/>
          <p:cNvSpPr txBox="1">
            <a:spLocks/>
          </p:cNvSpPr>
          <p:nvPr/>
        </p:nvSpPr>
        <p:spPr>
          <a:xfrm>
            <a:off x="1839544" y="1221828"/>
            <a:ext cx="8136530" cy="5603383"/>
          </a:xfrm>
          <a:prstGeom prst="rect">
            <a:avLst/>
          </a:prstGeom>
        </p:spPr>
        <p:txBody>
          <a:bodyPr>
            <a:normAutofit/>
          </a:bodyPr>
          <a:lstStyle>
            <a:lvl1pPr marL="228600" indent="-228600" algn="l" rtl="0" eaLnBrk="0" fontAlgn="base" hangingPunct="0">
              <a:spcBef>
                <a:spcPct val="20000"/>
              </a:spcBef>
              <a:spcAft>
                <a:spcPct val="0"/>
              </a:spcAft>
              <a:buClr>
                <a:srgbClr val="6DB33F"/>
              </a:buClr>
              <a:buFont typeface="Wingdings" charset="2"/>
              <a:tabLst>
                <a:tab pos="1022350" algn="l"/>
              </a:tabLst>
              <a:defRPr sz="2400">
                <a:solidFill>
                  <a:schemeClr val="tx1"/>
                </a:solidFill>
                <a:latin typeface="Calibri" pitchFamily="34" charset="0"/>
                <a:ea typeface="ＭＳ Ｐゴシック" charset="-128"/>
                <a:cs typeface="Calibri" pitchFamily="34" charset="0"/>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Calibri" pitchFamily="34" charset="0"/>
                <a:ea typeface="ＭＳ Ｐゴシック" charset="-128"/>
                <a:cs typeface="Calibri" pitchFamily="34" charset="0"/>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Calibri" pitchFamily="34" charset="0"/>
                <a:ea typeface="ＭＳ Ｐゴシック" charset="-128"/>
                <a:cs typeface="Calibri" pitchFamily="34" charset="0"/>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Calibri" pitchFamily="34" charset="0"/>
                <a:ea typeface="ＭＳ Ｐゴシック" charset="-128"/>
                <a:cs typeface="Calibri" pitchFamily="34" charset="0"/>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Calibri" pitchFamily="34" charset="0"/>
                <a:ea typeface="ＭＳ Ｐゴシック" charset="-128"/>
                <a:cs typeface="Calibri" pitchFamily="34" charset="0"/>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marL="0" indent="0" algn="just"/>
            <a:r>
              <a:rPr lang="en-US" sz="1800" dirty="0"/>
              <a:t>There are 3 different architecture variations than can be considered while using </a:t>
            </a:r>
            <a:r>
              <a:rPr lang="en-US" sz="1800" dirty="0" err="1"/>
              <a:t>Solr</a:t>
            </a:r>
            <a:r>
              <a:rPr lang="en-US" sz="1800" dirty="0"/>
              <a:t> with Alfresco on a cluster. </a:t>
            </a:r>
          </a:p>
          <a:p>
            <a:pPr marL="0" indent="0" algn="just"/>
            <a:r>
              <a:rPr lang="en-US" sz="1800" dirty="0"/>
              <a:t>Lets address cluster-based configurations that include the following advantages:</a:t>
            </a:r>
          </a:p>
          <a:p>
            <a:pPr marL="285750" indent="-285750" algn="just">
              <a:buFont typeface="Arial" panose="020B0604020202020204" pitchFamily="34" charset="0"/>
              <a:buChar char="•"/>
            </a:pPr>
            <a:endParaRPr lang="en-US" sz="1800" dirty="0"/>
          </a:p>
          <a:p>
            <a:r>
              <a:rPr lang="en-US" sz="1800" b="1" dirty="0"/>
              <a:t>Alfresco  - &gt;  </a:t>
            </a:r>
            <a:r>
              <a:rPr lang="en-US" sz="1800" b="1" dirty="0" err="1"/>
              <a:t>Solr</a:t>
            </a:r>
            <a:r>
              <a:rPr lang="en-US" sz="1800" b="1" dirty="0"/>
              <a:t> search load balancing</a:t>
            </a:r>
            <a:endParaRPr lang="en-US" sz="1800" dirty="0"/>
          </a:p>
          <a:p>
            <a:r>
              <a:rPr lang="en-US" sz="1800" dirty="0"/>
              <a:t>This is the most obvious use case for scalability purposes. Search requests are </a:t>
            </a:r>
          </a:p>
          <a:p>
            <a:r>
              <a:rPr lang="en-US" sz="1800" dirty="0"/>
              <a:t>directed from Alfresco to a pool of </a:t>
            </a:r>
            <a:r>
              <a:rPr lang="en-US" sz="1800" dirty="0" err="1"/>
              <a:t>Solr</a:t>
            </a:r>
            <a:r>
              <a:rPr lang="en-US" sz="1800" dirty="0"/>
              <a:t> instances, each of which contains a full copy</a:t>
            </a:r>
          </a:p>
          <a:p>
            <a:r>
              <a:rPr lang="en-US" sz="1800" dirty="0"/>
              <a:t>of the index and is able to service requests in a purely stateless fashion.</a:t>
            </a:r>
            <a:br>
              <a:rPr lang="en-US" sz="1800" dirty="0"/>
            </a:br>
            <a:br>
              <a:rPr lang="en-US" sz="1800" dirty="0"/>
            </a:br>
            <a:endParaRPr lang="en-US" sz="1800" dirty="0"/>
          </a:p>
          <a:p>
            <a:r>
              <a:rPr lang="en-US" sz="1800" b="1" dirty="0" err="1"/>
              <a:t>Solr</a:t>
            </a:r>
            <a:r>
              <a:rPr lang="en-US" sz="1800" b="1" dirty="0"/>
              <a:t> -&gt; Alfresco index tracking balancing</a:t>
            </a:r>
          </a:p>
          <a:p>
            <a:r>
              <a:rPr lang="en-US" sz="1800" dirty="0"/>
              <a:t>In the other direction, </a:t>
            </a:r>
            <a:r>
              <a:rPr lang="en-US" sz="1800" dirty="0" err="1"/>
              <a:t>Solr</a:t>
            </a:r>
            <a:r>
              <a:rPr lang="en-US" sz="1800" dirty="0"/>
              <a:t> nodes use a load balancer to redirect their index tracking</a:t>
            </a:r>
          </a:p>
          <a:p>
            <a:r>
              <a:rPr lang="en-US" sz="1800" dirty="0"/>
              <a:t>requests to one or multiple dedicated/shared Alfresco nodes. This is useful in case of</a:t>
            </a:r>
          </a:p>
          <a:p>
            <a:r>
              <a:rPr lang="en-US" sz="1800" dirty="0"/>
              <a:t>large indexing load, due to a heavy concurrent write/update scenario.</a:t>
            </a:r>
          </a:p>
          <a:p>
            <a:pPr marL="285750" indent="-285750" algn="just">
              <a:buFont typeface="Arial" panose="020B0604020202020204" pitchFamily="34" charset="0"/>
              <a:buChar char="•"/>
            </a:pPr>
            <a:endParaRPr lang="en-US" sz="1800" dirty="0"/>
          </a:p>
          <a:p>
            <a:pPr marL="0" indent="0"/>
            <a:endParaRPr lang="en-US" sz="1800" dirty="0"/>
          </a:p>
        </p:txBody>
      </p:sp>
      <p:sp>
        <p:nvSpPr>
          <p:cNvPr id="5" name="Slide Number Placeholder 4"/>
          <p:cNvSpPr>
            <a:spLocks noGrp="1"/>
          </p:cNvSpPr>
          <p:nvPr>
            <p:ph type="sldNum" sz="quarter" idx="10"/>
          </p:nvPr>
        </p:nvSpPr>
        <p:spPr/>
        <p:txBody>
          <a:bodyPr/>
          <a:lstStyle/>
          <a:p>
            <a:pPr>
              <a:defRPr/>
            </a:pPr>
            <a:fld id="{4E13E434-0950-4B8C-80C8-5B35DEC8F609}" type="slidenum">
              <a:rPr lang="en-US" smtClean="0"/>
              <a:pPr>
                <a:defRPr/>
              </a:pPr>
              <a:t>6</a:t>
            </a:fld>
            <a:endParaRPr lang="en-US" dirty="0"/>
          </a:p>
        </p:txBody>
      </p:sp>
    </p:spTree>
    <p:extLst>
      <p:ext uri="{BB962C8B-B14F-4D97-AF65-F5344CB8AC3E}">
        <p14:creationId xmlns:p14="http://schemas.microsoft.com/office/powerpoint/2010/main" val="2298747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990600"/>
          </a:xfrm>
        </p:spPr>
        <p:txBody>
          <a:bodyPr/>
          <a:lstStyle/>
          <a:p>
            <a:r>
              <a:rPr lang="en-US" sz="2300" b="1" dirty="0">
                <a:latin typeface="Calibri" pitchFamily="34" charset="0"/>
                <a:cs typeface="Calibri" pitchFamily="34" charset="0"/>
              </a:rPr>
              <a:t> Option 1 - </a:t>
            </a:r>
            <a:r>
              <a:rPr lang="en-US" sz="2300" b="1" dirty="0" err="1">
                <a:latin typeface="Calibri" pitchFamily="34" charset="0"/>
                <a:cs typeface="Calibri" pitchFamily="34" charset="0"/>
              </a:rPr>
              <a:t>Solr</a:t>
            </a:r>
            <a:r>
              <a:rPr lang="en-US" sz="2300" b="1" dirty="0">
                <a:latin typeface="Calibri" pitchFamily="34" charset="0"/>
                <a:cs typeface="Calibri" pitchFamily="34" charset="0"/>
              </a:rPr>
              <a:t> in the same machine as alfresco, non dedicated tracking</a:t>
            </a:r>
            <a:br>
              <a:rPr lang="en-US" sz="2300" b="1" dirty="0">
                <a:latin typeface="Calibri" pitchFamily="34" charset="0"/>
                <a:cs typeface="Calibri" pitchFamily="34" charset="0"/>
              </a:rPr>
            </a:br>
            <a:endParaRPr lang="en-US" sz="2300" b="1" dirty="0">
              <a:latin typeface="Calibri" pitchFamily="34" charset="0"/>
              <a:cs typeface="Calibri" pitchFamily="34" charset="0"/>
            </a:endParaRPr>
          </a:p>
        </p:txBody>
      </p:sp>
      <p:sp>
        <p:nvSpPr>
          <p:cNvPr id="4" name="Content Placeholder 2"/>
          <p:cNvSpPr txBox="1">
            <a:spLocks/>
          </p:cNvSpPr>
          <p:nvPr/>
        </p:nvSpPr>
        <p:spPr>
          <a:xfrm>
            <a:off x="1913435" y="927279"/>
            <a:ext cx="8136530" cy="5603383"/>
          </a:xfrm>
          <a:prstGeom prst="rect">
            <a:avLst/>
          </a:prstGeom>
        </p:spPr>
        <p:txBody>
          <a:bodyPr>
            <a:normAutofit/>
          </a:bodyPr>
          <a:lstStyle>
            <a:lvl1pPr marL="228600" indent="-228600" algn="l" rtl="0" eaLnBrk="0" fontAlgn="base" hangingPunct="0">
              <a:spcBef>
                <a:spcPct val="20000"/>
              </a:spcBef>
              <a:spcAft>
                <a:spcPct val="0"/>
              </a:spcAft>
              <a:buClr>
                <a:srgbClr val="6DB33F"/>
              </a:buClr>
              <a:buFont typeface="Wingdings" charset="2"/>
              <a:tabLst>
                <a:tab pos="1022350" algn="l"/>
              </a:tabLst>
              <a:defRPr sz="2400">
                <a:solidFill>
                  <a:schemeClr val="tx1"/>
                </a:solidFill>
                <a:latin typeface="Calibri" pitchFamily="34" charset="0"/>
                <a:ea typeface="ＭＳ Ｐゴシック" charset="-128"/>
                <a:cs typeface="Calibri" pitchFamily="34" charset="0"/>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Calibri" pitchFamily="34" charset="0"/>
                <a:ea typeface="ＭＳ Ｐゴシック" charset="-128"/>
                <a:cs typeface="Calibri" pitchFamily="34" charset="0"/>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Calibri" pitchFamily="34" charset="0"/>
                <a:ea typeface="ＭＳ Ｐゴシック" charset="-128"/>
                <a:cs typeface="Calibri" pitchFamily="34" charset="0"/>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Calibri" pitchFamily="34" charset="0"/>
                <a:ea typeface="ＭＳ Ｐゴシック" charset="-128"/>
                <a:cs typeface="Calibri" pitchFamily="34" charset="0"/>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Calibri" pitchFamily="34" charset="0"/>
                <a:ea typeface="ＭＳ Ｐゴシック" charset="-128"/>
                <a:cs typeface="Calibri" pitchFamily="34" charset="0"/>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marL="0" indent="0" algn="just"/>
            <a:endParaRPr lang="en-US" sz="1800" b="1" dirty="0"/>
          </a:p>
          <a:p>
            <a:pPr marL="0" indent="0" algn="just"/>
            <a:endParaRPr lang="en-US" sz="1800" b="1" dirty="0"/>
          </a:p>
          <a:p>
            <a:pPr marL="285750" indent="-285750" algn="just">
              <a:buFont typeface="Arial" panose="020B0604020202020204" pitchFamily="34" charset="0"/>
              <a:buChar char="•"/>
            </a:pPr>
            <a:endParaRPr lang="en-US" sz="1800" b="1" dirty="0">
              <a:solidFill>
                <a:srgbClr val="000000"/>
              </a:solidFill>
            </a:endParaRPr>
          </a:p>
          <a:p>
            <a:pPr marL="0" indent="0"/>
            <a:r>
              <a:rPr lang="en-US" sz="1800" dirty="0"/>
              <a:t>     </a:t>
            </a:r>
            <a:br>
              <a:rPr lang="en-US" sz="1800" dirty="0"/>
            </a:br>
            <a:br>
              <a:rPr lang="en-US" sz="1800" dirty="0"/>
            </a:br>
            <a:endParaRPr lang="en-US" sz="1800" dirty="0"/>
          </a:p>
          <a:p>
            <a:pPr marL="0" indent="0"/>
            <a:endParaRPr lang="en-US" sz="1800" dirty="0"/>
          </a:p>
          <a:p>
            <a:pPr marL="0" indent="0"/>
            <a:endParaRPr lang="en-US" sz="1800" dirty="0"/>
          </a:p>
          <a:p>
            <a:pPr marL="0" indent="0"/>
            <a:endParaRPr lang="en-US" sz="1800" dirty="0"/>
          </a:p>
        </p:txBody>
      </p:sp>
      <p:sp>
        <p:nvSpPr>
          <p:cNvPr id="5" name="Slide Number Placeholder 4"/>
          <p:cNvSpPr>
            <a:spLocks noGrp="1"/>
          </p:cNvSpPr>
          <p:nvPr>
            <p:ph type="sldNum" sz="quarter" idx="10"/>
          </p:nvPr>
        </p:nvSpPr>
        <p:spPr/>
        <p:txBody>
          <a:bodyPr/>
          <a:lstStyle/>
          <a:p>
            <a:pPr>
              <a:defRPr/>
            </a:pPr>
            <a:fld id="{4E13E434-0950-4B8C-80C8-5B35DEC8F609}" type="slidenum">
              <a:rPr lang="en-US" smtClean="0"/>
              <a:pPr>
                <a:defRPr/>
              </a:pPr>
              <a:t>7</a:t>
            </a:fld>
            <a:endParaRPr lang="en-US" dirty="0"/>
          </a:p>
        </p:txBody>
      </p:sp>
      <p:pic>
        <p:nvPicPr>
          <p:cNvPr id="2050" name="Picture 2" descr="C:\Users\rahul\Downloads\Screen-Shot-2014-06-10-at-22.44.49.png"/>
          <p:cNvPicPr>
            <a:picLocks noChangeAspect="1" noChangeArrowheads="1"/>
          </p:cNvPicPr>
          <p:nvPr/>
        </p:nvPicPr>
        <p:blipFill>
          <a:blip r:embed="rId2"/>
          <a:srcRect/>
          <a:stretch>
            <a:fillRect/>
          </a:stretch>
        </p:blipFill>
        <p:spPr bwMode="auto">
          <a:xfrm>
            <a:off x="2813050" y="1474631"/>
            <a:ext cx="6337300" cy="4572000"/>
          </a:xfrm>
          <a:prstGeom prst="rect">
            <a:avLst/>
          </a:prstGeom>
          <a:noFill/>
        </p:spPr>
      </p:pic>
    </p:spTree>
    <p:extLst>
      <p:ext uri="{BB962C8B-B14F-4D97-AF65-F5344CB8AC3E}">
        <p14:creationId xmlns:p14="http://schemas.microsoft.com/office/powerpoint/2010/main" val="578329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200" b="1" dirty="0">
                <a:latin typeface="Calibri" panose="020F0502020204030204" pitchFamily="34" charset="0"/>
                <a:cs typeface="Calibri" panose="020F0502020204030204" pitchFamily="34" charset="0"/>
              </a:rPr>
              <a:t>Option 1 - </a:t>
            </a:r>
            <a:r>
              <a:rPr lang="en-US" sz="2200" b="1" dirty="0" err="1">
                <a:latin typeface="Calibri" panose="020F0502020204030204" pitchFamily="34" charset="0"/>
                <a:cs typeface="Calibri" panose="020F0502020204030204" pitchFamily="34" charset="0"/>
              </a:rPr>
              <a:t>Solr</a:t>
            </a:r>
            <a:r>
              <a:rPr lang="en-US" sz="2200" b="1" dirty="0">
                <a:latin typeface="Calibri" panose="020F0502020204030204" pitchFamily="34" charset="0"/>
                <a:cs typeface="Calibri" panose="020F0502020204030204" pitchFamily="34" charset="0"/>
              </a:rPr>
              <a:t> in the same machine as alfresco, non dedicated tracking</a:t>
            </a:r>
          </a:p>
        </p:txBody>
      </p:sp>
      <p:sp>
        <p:nvSpPr>
          <p:cNvPr id="4" name="Content Placeholder 2"/>
          <p:cNvSpPr txBox="1">
            <a:spLocks/>
          </p:cNvSpPr>
          <p:nvPr/>
        </p:nvSpPr>
        <p:spPr>
          <a:xfrm>
            <a:off x="1913435" y="1254617"/>
            <a:ext cx="8136530" cy="5603383"/>
          </a:xfrm>
          <a:prstGeom prst="rect">
            <a:avLst/>
          </a:prstGeom>
        </p:spPr>
        <p:txBody>
          <a:bodyPr>
            <a:normAutofit fontScale="32500" lnSpcReduction="20000"/>
          </a:bodyPr>
          <a:lstStyle>
            <a:lvl1pPr marL="228600" indent="-228600" algn="l" rtl="0" eaLnBrk="0" fontAlgn="base" hangingPunct="0">
              <a:spcBef>
                <a:spcPct val="20000"/>
              </a:spcBef>
              <a:spcAft>
                <a:spcPct val="0"/>
              </a:spcAft>
              <a:buClr>
                <a:srgbClr val="6DB33F"/>
              </a:buClr>
              <a:buFont typeface="Wingdings" charset="2"/>
              <a:tabLst>
                <a:tab pos="1022350" algn="l"/>
              </a:tabLst>
              <a:defRPr sz="2400">
                <a:solidFill>
                  <a:schemeClr val="tx1"/>
                </a:solidFill>
                <a:latin typeface="Calibri" pitchFamily="34" charset="0"/>
                <a:ea typeface="ＭＳ Ｐゴシック" charset="-128"/>
                <a:cs typeface="Calibri" pitchFamily="34" charset="0"/>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Calibri" pitchFamily="34" charset="0"/>
                <a:ea typeface="ＭＳ Ｐゴシック" charset="-128"/>
                <a:cs typeface="Calibri" pitchFamily="34" charset="0"/>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Calibri" pitchFamily="34" charset="0"/>
                <a:ea typeface="ＭＳ Ｐゴシック" charset="-128"/>
                <a:cs typeface="Calibri" pitchFamily="34" charset="0"/>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Calibri" pitchFamily="34" charset="0"/>
                <a:ea typeface="ＭＳ Ｐゴシック" charset="-128"/>
                <a:cs typeface="Calibri" pitchFamily="34" charset="0"/>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Calibri" pitchFamily="34" charset="0"/>
                <a:ea typeface="ＭＳ Ｐゴシック" charset="-128"/>
                <a:cs typeface="Calibri" pitchFamily="34" charset="0"/>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r>
              <a:rPr lang="en-US" sz="4900" dirty="0"/>
              <a:t>On this architecture we have a </a:t>
            </a:r>
            <a:r>
              <a:rPr lang="en-US" sz="4900" dirty="0" err="1"/>
              <a:t>solr</a:t>
            </a:r>
            <a:r>
              <a:rPr lang="en-US" sz="4900" dirty="0"/>
              <a:t> instance deployed on the same application server</a:t>
            </a:r>
          </a:p>
          <a:p>
            <a:r>
              <a:rPr lang="en-US" sz="4900" dirty="0"/>
              <a:t>of both alfresco and share web-applications.</a:t>
            </a:r>
          </a:p>
          <a:p>
            <a:r>
              <a:rPr lang="en-US" sz="4900" dirty="0"/>
              <a:t>     </a:t>
            </a:r>
          </a:p>
          <a:p>
            <a:r>
              <a:rPr lang="en-US" sz="4900" b="1" dirty="0"/>
              <a:t>Advantages:</a:t>
            </a:r>
          </a:p>
          <a:p>
            <a:pPr lvl="1"/>
            <a:r>
              <a:rPr lang="en-US" sz="4900" dirty="0"/>
              <a:t>Easy to maintain / backup.</a:t>
            </a:r>
          </a:p>
          <a:p>
            <a:endParaRPr lang="en-US" sz="4900" dirty="0"/>
          </a:p>
          <a:p>
            <a:r>
              <a:rPr lang="en-US" sz="4900" b="1" dirty="0"/>
              <a:t>Disadvantages:</a:t>
            </a:r>
            <a:br>
              <a:rPr lang="en-US" sz="4900" dirty="0"/>
            </a:br>
            <a:endParaRPr lang="en-US" sz="4900" dirty="0"/>
          </a:p>
          <a:p>
            <a:pPr lvl="1"/>
            <a:r>
              <a:rPr lang="en-US" sz="4900" dirty="0"/>
              <a:t>Shared JVM, if </a:t>
            </a:r>
            <a:r>
              <a:rPr lang="en-US" sz="4900" dirty="0" err="1"/>
              <a:t>Solr</a:t>
            </a:r>
            <a:r>
              <a:rPr lang="en-US" sz="4900" dirty="0"/>
              <a:t> crashes both Alfresco and Share become unavailable.</a:t>
            </a:r>
          </a:p>
          <a:p>
            <a:r>
              <a:rPr lang="en-US" sz="4900" dirty="0"/>
              <a:t> </a:t>
            </a:r>
          </a:p>
          <a:p>
            <a:pPr lvl="1"/>
            <a:r>
              <a:rPr lang="en-US" sz="4900" dirty="0"/>
              <a:t>Shared hardware, Memory is shared between all layers of the application</a:t>
            </a:r>
          </a:p>
          <a:p>
            <a:r>
              <a:rPr lang="en-US" sz="4900" dirty="0"/>
              <a:t> </a:t>
            </a:r>
          </a:p>
          <a:p>
            <a:pPr lvl="1"/>
            <a:r>
              <a:rPr lang="en-US" sz="4900" dirty="0"/>
              <a:t>When </a:t>
            </a:r>
            <a:r>
              <a:rPr lang="en-US" sz="4900" dirty="0" err="1"/>
              <a:t>Solr</a:t>
            </a:r>
            <a:r>
              <a:rPr lang="en-US" sz="4900" dirty="0"/>
              <a:t> downloads content, there is transformation load to generate the indexing text file (CPU/Memory intensive) on the Alfresco side, having everything on the same box impacts both search and indexing as all the applications are on the same application server sharing its resources like the connection pools, threads, etc.</a:t>
            </a:r>
          </a:p>
          <a:p>
            <a:r>
              <a:rPr lang="en-US" sz="4900" dirty="0"/>
              <a:t> </a:t>
            </a:r>
          </a:p>
          <a:p>
            <a:pPr lvl="1"/>
            <a:r>
              <a:rPr lang="en-US" sz="4900" dirty="0"/>
              <a:t>Only possible to scale vertically (Only possible to add more CPU and Memory)</a:t>
            </a:r>
          </a:p>
          <a:p>
            <a:endParaRPr lang="en-US" sz="1800" dirty="0"/>
          </a:p>
          <a:p>
            <a:endParaRPr lang="en-US" sz="1800" dirty="0"/>
          </a:p>
          <a:p>
            <a:endParaRPr lang="en-US" sz="1800" dirty="0"/>
          </a:p>
          <a:p>
            <a:pPr marL="0" indent="0" algn="just"/>
            <a:endParaRPr lang="en-US" sz="1800" b="1" dirty="0"/>
          </a:p>
          <a:p>
            <a:pPr marL="0" indent="0" algn="just"/>
            <a:endParaRPr lang="en-US" sz="1800" b="1" dirty="0"/>
          </a:p>
          <a:p>
            <a:pPr marL="285750" indent="-285750" algn="just">
              <a:buFont typeface="Arial" panose="020B0604020202020204" pitchFamily="34" charset="0"/>
              <a:buChar char="•"/>
            </a:pPr>
            <a:endParaRPr lang="en-US" sz="1800" b="1" dirty="0">
              <a:solidFill>
                <a:srgbClr val="000000"/>
              </a:solidFill>
            </a:endParaRPr>
          </a:p>
          <a:p>
            <a:pPr marL="0" indent="0"/>
            <a:r>
              <a:rPr lang="en-US" sz="1800" dirty="0"/>
              <a:t>     </a:t>
            </a:r>
            <a:br>
              <a:rPr lang="en-US" sz="1800" dirty="0"/>
            </a:br>
            <a:br>
              <a:rPr lang="en-US" sz="1800" dirty="0"/>
            </a:br>
            <a:endParaRPr lang="en-US" sz="1800" dirty="0"/>
          </a:p>
          <a:p>
            <a:pPr marL="0" indent="0"/>
            <a:endParaRPr lang="en-US" sz="1800" dirty="0"/>
          </a:p>
          <a:p>
            <a:pPr marL="0" indent="0"/>
            <a:endParaRPr lang="en-US" sz="1800" dirty="0"/>
          </a:p>
          <a:p>
            <a:pPr marL="0" indent="0"/>
            <a:endParaRPr lang="en-US" sz="1800" dirty="0"/>
          </a:p>
        </p:txBody>
      </p:sp>
      <p:sp>
        <p:nvSpPr>
          <p:cNvPr id="5" name="Slide Number Placeholder 4"/>
          <p:cNvSpPr>
            <a:spLocks noGrp="1"/>
          </p:cNvSpPr>
          <p:nvPr>
            <p:ph type="sldNum" sz="quarter" idx="10"/>
          </p:nvPr>
        </p:nvSpPr>
        <p:spPr/>
        <p:txBody>
          <a:bodyPr/>
          <a:lstStyle/>
          <a:p>
            <a:pPr>
              <a:defRPr/>
            </a:pPr>
            <a:fld id="{4E13E434-0950-4B8C-80C8-5B35DEC8F609}" type="slidenum">
              <a:rPr lang="en-US" smtClean="0"/>
              <a:pPr>
                <a:defRPr/>
              </a:pPr>
              <a:t>8</a:t>
            </a:fld>
            <a:endParaRPr lang="en-US" dirty="0"/>
          </a:p>
        </p:txBody>
      </p:sp>
    </p:spTree>
    <p:extLst>
      <p:ext uri="{BB962C8B-B14F-4D97-AF65-F5344CB8AC3E}">
        <p14:creationId xmlns:p14="http://schemas.microsoft.com/office/powerpoint/2010/main" val="29218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990600"/>
          </a:xfrm>
        </p:spPr>
        <p:txBody>
          <a:bodyPr/>
          <a:lstStyle/>
          <a:p>
            <a:r>
              <a:rPr lang="en-US" sz="2300" b="1" dirty="0">
                <a:latin typeface="Calibri" pitchFamily="34" charset="0"/>
                <a:cs typeface="Calibri" pitchFamily="34" charset="0"/>
              </a:rPr>
              <a:t>Option 2 - </a:t>
            </a:r>
            <a:r>
              <a:rPr lang="en-US" sz="2300" b="1" dirty="0" err="1">
                <a:latin typeface="Calibri" pitchFamily="34" charset="0"/>
                <a:cs typeface="Calibri" pitchFamily="34" charset="0"/>
              </a:rPr>
              <a:t>Solr</a:t>
            </a:r>
            <a:r>
              <a:rPr lang="en-US" sz="2300" b="1" dirty="0">
                <a:latin typeface="Calibri" pitchFamily="34" charset="0"/>
                <a:cs typeface="Calibri" pitchFamily="34" charset="0"/>
              </a:rPr>
              <a:t> separated from alfresco - Non-Dedicated tracking</a:t>
            </a:r>
          </a:p>
        </p:txBody>
      </p:sp>
      <p:sp>
        <p:nvSpPr>
          <p:cNvPr id="4" name="Content Placeholder 2"/>
          <p:cNvSpPr txBox="1">
            <a:spLocks/>
          </p:cNvSpPr>
          <p:nvPr/>
        </p:nvSpPr>
        <p:spPr>
          <a:xfrm>
            <a:off x="1913435" y="927279"/>
            <a:ext cx="8136530" cy="5603383"/>
          </a:xfrm>
          <a:prstGeom prst="rect">
            <a:avLst/>
          </a:prstGeom>
        </p:spPr>
        <p:txBody>
          <a:bodyPr>
            <a:normAutofit/>
          </a:bodyPr>
          <a:lstStyle>
            <a:lvl1pPr marL="228600" indent="-228600" algn="l" rtl="0" eaLnBrk="0" fontAlgn="base" hangingPunct="0">
              <a:spcBef>
                <a:spcPct val="20000"/>
              </a:spcBef>
              <a:spcAft>
                <a:spcPct val="0"/>
              </a:spcAft>
              <a:buClr>
                <a:srgbClr val="6DB33F"/>
              </a:buClr>
              <a:buFont typeface="Wingdings" charset="2"/>
              <a:tabLst>
                <a:tab pos="1022350" algn="l"/>
              </a:tabLst>
              <a:defRPr sz="2400">
                <a:solidFill>
                  <a:schemeClr val="tx1"/>
                </a:solidFill>
                <a:latin typeface="Calibri" pitchFamily="34" charset="0"/>
                <a:ea typeface="ＭＳ Ｐゴシック" charset="-128"/>
                <a:cs typeface="Calibri" pitchFamily="34" charset="0"/>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Calibri" pitchFamily="34" charset="0"/>
                <a:ea typeface="ＭＳ Ｐゴシック" charset="-128"/>
                <a:cs typeface="Calibri" pitchFamily="34" charset="0"/>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Calibri" pitchFamily="34" charset="0"/>
                <a:ea typeface="ＭＳ Ｐゴシック" charset="-128"/>
                <a:cs typeface="Calibri" pitchFamily="34" charset="0"/>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Calibri" pitchFamily="34" charset="0"/>
                <a:ea typeface="ＭＳ Ｐゴシック" charset="-128"/>
                <a:cs typeface="Calibri" pitchFamily="34" charset="0"/>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Calibri" pitchFamily="34" charset="0"/>
                <a:ea typeface="ＭＳ Ｐゴシック" charset="-128"/>
                <a:cs typeface="Calibri" pitchFamily="34" charset="0"/>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endParaRPr lang="en-US" sz="1800" dirty="0"/>
          </a:p>
          <a:p>
            <a:r>
              <a:rPr lang="en-US" sz="1800" dirty="0"/>
              <a:t>     </a:t>
            </a:r>
          </a:p>
          <a:p>
            <a:endParaRPr lang="en-US" sz="1800" dirty="0"/>
          </a:p>
          <a:p>
            <a:endParaRPr lang="en-US" sz="1800" dirty="0"/>
          </a:p>
          <a:p>
            <a:pPr marL="0" indent="0" algn="just"/>
            <a:endParaRPr lang="en-US" sz="1800" b="1" dirty="0"/>
          </a:p>
          <a:p>
            <a:pPr marL="0" indent="0" algn="just"/>
            <a:endParaRPr lang="en-US" sz="1800" b="1" dirty="0"/>
          </a:p>
          <a:p>
            <a:pPr marL="285750" indent="-285750" algn="just">
              <a:buFont typeface="Arial" panose="020B0604020202020204" pitchFamily="34" charset="0"/>
              <a:buChar char="•"/>
            </a:pPr>
            <a:endParaRPr lang="en-US" sz="1800" b="1" dirty="0">
              <a:solidFill>
                <a:srgbClr val="000000"/>
              </a:solidFill>
            </a:endParaRPr>
          </a:p>
          <a:p>
            <a:pPr marL="0" indent="0"/>
            <a:r>
              <a:rPr lang="en-US" sz="1800" dirty="0"/>
              <a:t>     </a:t>
            </a:r>
            <a:br>
              <a:rPr lang="en-US" sz="1800" dirty="0"/>
            </a:br>
            <a:br>
              <a:rPr lang="en-US" sz="1800" dirty="0"/>
            </a:br>
            <a:endParaRPr lang="en-US" sz="1800" dirty="0"/>
          </a:p>
          <a:p>
            <a:pPr marL="0" indent="0"/>
            <a:endParaRPr lang="en-US" sz="1800" dirty="0"/>
          </a:p>
          <a:p>
            <a:pPr marL="0" indent="0"/>
            <a:endParaRPr lang="en-US" sz="1800" dirty="0"/>
          </a:p>
          <a:p>
            <a:pPr marL="0" indent="0"/>
            <a:endParaRPr lang="en-US" sz="1800" dirty="0"/>
          </a:p>
        </p:txBody>
      </p:sp>
      <p:sp>
        <p:nvSpPr>
          <p:cNvPr id="5" name="Slide Number Placeholder 4"/>
          <p:cNvSpPr>
            <a:spLocks noGrp="1"/>
          </p:cNvSpPr>
          <p:nvPr>
            <p:ph type="sldNum" sz="quarter" idx="10"/>
          </p:nvPr>
        </p:nvSpPr>
        <p:spPr/>
        <p:txBody>
          <a:bodyPr/>
          <a:lstStyle/>
          <a:p>
            <a:pPr>
              <a:defRPr/>
            </a:pPr>
            <a:fld id="{4E13E434-0950-4B8C-80C8-5B35DEC8F609}" type="slidenum">
              <a:rPr lang="en-US" smtClean="0"/>
              <a:pPr>
                <a:defRPr/>
              </a:pPr>
              <a:t>9</a:t>
            </a:fld>
            <a:endParaRPr lang="en-US" dirty="0"/>
          </a:p>
        </p:txBody>
      </p:sp>
      <p:pic>
        <p:nvPicPr>
          <p:cNvPr id="3074" name="Picture 2" descr="C:\Users\rahul\Downloads\Screen-Shot-2014-06-10-at-22.47.36.png"/>
          <p:cNvPicPr>
            <a:picLocks noChangeAspect="1" noChangeArrowheads="1"/>
          </p:cNvPicPr>
          <p:nvPr/>
        </p:nvPicPr>
        <p:blipFill>
          <a:blip r:embed="rId2"/>
          <a:srcRect/>
          <a:stretch>
            <a:fillRect/>
          </a:stretch>
        </p:blipFill>
        <p:spPr bwMode="auto">
          <a:xfrm>
            <a:off x="2623671" y="1015253"/>
            <a:ext cx="7072977" cy="4363571"/>
          </a:xfrm>
          <a:prstGeom prst="rect">
            <a:avLst/>
          </a:prstGeom>
          <a:noFill/>
        </p:spPr>
      </p:pic>
    </p:spTree>
    <p:extLst>
      <p:ext uri="{BB962C8B-B14F-4D97-AF65-F5344CB8AC3E}">
        <p14:creationId xmlns:p14="http://schemas.microsoft.com/office/powerpoint/2010/main" val="25268195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2038</Words>
  <Application>Microsoft Office PowerPoint</Application>
  <PresentationFormat>Widescreen</PresentationFormat>
  <Paragraphs>335</Paragraphs>
  <Slides>20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Arial Black</vt:lpstr>
      <vt:lpstr>Calibri</vt:lpstr>
      <vt:lpstr>Calibri Light</vt:lpstr>
      <vt:lpstr>Wingdings</vt:lpstr>
      <vt:lpstr>Office Theme</vt:lpstr>
      <vt:lpstr>PowerPoint Presentation</vt:lpstr>
      <vt:lpstr>Table of Contents </vt:lpstr>
      <vt:lpstr>Introduction to Solr</vt:lpstr>
      <vt:lpstr>Why is Alfresco using Solr?</vt:lpstr>
      <vt:lpstr>How is Solr integrated with Alfresco? </vt:lpstr>
      <vt:lpstr>Solr Architecture variations method </vt:lpstr>
      <vt:lpstr> Option 1 - Solr in the same machine as alfresco, non dedicated tracking </vt:lpstr>
      <vt:lpstr>Option 1 - Solr in the same machine as alfresco, non dedicated tracking</vt:lpstr>
      <vt:lpstr>Option 2 - Solr separated from alfresco - Non-Dedicated tracking</vt:lpstr>
      <vt:lpstr>Option 2 - Solr separated from alfresco - Non-Dedicated tracking</vt:lpstr>
      <vt:lpstr>Option 3 - Solr server with a dedicated tracking Alfresco instance  </vt:lpstr>
      <vt:lpstr>Option 3 - Solr server with a dedicated tracking Alfresco instance  </vt:lpstr>
      <vt:lpstr>Solr Server Sizing</vt:lpstr>
      <vt:lpstr>Solr Tuning</vt:lpstr>
      <vt:lpstr>Solr Indexing Tuning </vt:lpstr>
      <vt:lpstr>Solr Indexing Tuning (Continue) </vt:lpstr>
      <vt:lpstr>Solr Indexing Tuning (Continue) </vt:lpstr>
      <vt:lpstr>Solr Search Tuning  </vt:lpstr>
      <vt:lpstr>Solr Search Tuning (Continue)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Mishra, Abhinav Kumar (Contractor)</dc:creator>
  <cp:lastModifiedBy>Mishra, Abhinav Kumar (Contractor)</cp:lastModifiedBy>
  <cp:revision>1</cp:revision>
  <dcterms:created xsi:type="dcterms:W3CDTF">2021-06-08T16:18:29Z</dcterms:created>
  <dcterms:modified xsi:type="dcterms:W3CDTF">2021-06-08T16:22:28Z</dcterms:modified>
</cp:coreProperties>
</file>