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1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4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4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1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987071-54F7-44E0-8AB9-17772EABB0C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3934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Exploratory Data Analysis </a:t>
            </a:r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Retail Sales Data</a:t>
            </a:r>
            <a:b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en-IN" sz="7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7668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Nimje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 : July 2020</a:t>
            </a:r>
          </a:p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: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: Term 1 &amp; 2</a:t>
            </a:r>
          </a:p>
          <a:p>
            <a:pPr algn="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Item Weight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Visibility density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3400326"/>
            <a:ext cx="345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75% Item weights are in 0 to 0.10 visibility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89" y="1184773"/>
            <a:ext cx="7990053" cy="50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Item Visibility to Sales Central Tendency?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3161517"/>
            <a:ext cx="345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 of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REGPLOT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range of Sales amount of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2000. .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2" y="1309588"/>
            <a:ext cx="7884138" cy="46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Outlet size contribution to sales?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2994629"/>
            <a:ext cx="244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3 types of stores sizes,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of sales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till the ranges of 4000.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61" y="1308407"/>
            <a:ext cx="8801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Outlet Type contribution to sales?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1184773"/>
            <a:ext cx="2444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Stores are smaller in size hence contributing less to Revenue.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Market 1 and Super Market 3 are maximum revenue generating. Reported more than 10000 in several Instances. 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Sales: </a:t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SM1 : ~2000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SM2 : &gt;1800 &amp; &lt; 2000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SM3 : ~4000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6" y="1184773"/>
            <a:ext cx="8715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sales per City type?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9432" y="2569766"/>
            <a:ext cx="19346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of Tier 2 and Tier 3 cities are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2000. Whereas Tier 1 in less than 2000.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7" y="1403817"/>
            <a:ext cx="9496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sales per City type?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9432" y="2307034"/>
            <a:ext cx="25687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Sales is contributed by OUT027. 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Sales is contributed by OUT010 and OUT019 which is less than 500.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Rest all outlets are contributing around 2000.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80" y="1485024"/>
            <a:ext cx="8840781" cy="45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Plot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65" y="0"/>
            <a:ext cx="7904041" cy="64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correlated fields?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0499" y="3397430"/>
            <a:ext cx="4162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correlation found with Item MRP to Outlet Sales.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68" y="1119669"/>
            <a:ext cx="6960357" cy="52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3 Item Types which are maximum sold: Fruits and Vegetables, Snack Foods, Household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55% of stores are Small in Size.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has opened 2 stores in 1985. After that One Store is opened in any given year. Also no new stores are opened after 2009.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looks positively Skewed. 75% of Sales data is in the range of 0 to 3500.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 price ranges between 75 to 180.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7500 products contributes to Sales in the range 500 to 4000.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4500 products are in low visibility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2500 products are in weight range 10 to 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Stores opened during 1988 till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75% Item weights are in 0 to 0.10 visibility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Stores are smaller in size hence contributing less to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Market 1 and Super Market 3 are maximum revenue generating. Reported more than 10000 few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of Tier 2 and Tier 3 cities are more than 2000. Whereas Tier 1 in less than 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Sales is contributed by OUT027. Minimum Sales is contributed by OUT010 and OUT019 which is less than 500. And Rest all outlets are contributing around 2000.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should have opened more stores during 1988 till 1996, which could have been very helpful for maximum revenue generation.</a:t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 shows average sales of 2000 but around 75% products are in 0 to 0.10 visibility ranges which contributes to Maximum share in sales. Company should plan on placing products in right area to increase visibility and in turn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Sales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Market 1 and Super Market 3 are maximum revenue generating. Super Market 2 is comparatively generating less revenue. Company should focus on opening more Super Market 1 and Super Market 3.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is on Data Visualization for Retail Sales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Contains different types of Stores (Small, Medium, Big) based on location/City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is service provider of daily needs and other food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 also contains sales data for the respective store.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0" y="2783219"/>
            <a:ext cx="56197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73" y="1197022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sales mentioned for each store, we need to identify most consumed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store needs maximum attention to generate good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Fat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older stores are performing.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Company needs to identify keys Stores which are generating maximum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Scope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3204" y="3397746"/>
            <a:ext cx="111502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Study: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1559 odd products are included in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study.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Visibility factor will play important role so that Customers can notice those.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opened during 1985 to 2009 are considered.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Store location.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wise sales.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Maximum revenue generating Stores.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351128"/>
            <a:ext cx="11245756" cy="42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all Item Type are sold and Which are top 3?</a:t>
            </a:r>
            <a:endParaRPr lang="en-I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184773"/>
            <a:ext cx="10413242" cy="45199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204" y="5827201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3 Item Types which are maximum sold: Fruits and Vegetables, Snack Foods, Household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Outlet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28296" y="3349432"/>
            <a:ext cx="416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55% of stores are Small in Size.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98" y="1240995"/>
            <a:ext cx="4938117" cy="45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Stores are opened each year?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4" y="5704763"/>
            <a:ext cx="1091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has opened 2 stores in 1985. After that One Store is opened in any given year. Also no new stores are opened after 2009.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1247775"/>
            <a:ext cx="9867332" cy="44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trend of year wise sales?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5253" y="2848560"/>
            <a:ext cx="2552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looks positively Skewed. 75% of Sales data is in the range of 0 to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86" y="1315125"/>
            <a:ext cx="8791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range of each numeric 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1392071"/>
            <a:ext cx="31438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 price ranges between 75 to 180. 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7500 products contributes to Sales in the range 500 to 4000. 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4500 products are in low visibility area. 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2500 products are in weight range 10 to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Stores opened during 1988 till 1996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24" y="1143829"/>
            <a:ext cx="8474976" cy="51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346</TotalTime>
  <Words>760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Retrospect</vt:lpstr>
      <vt:lpstr>Exploratory Data Analysis Retail Sales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Retail Sales Data</dc:title>
  <dc:creator>ABHINAV</dc:creator>
  <cp:lastModifiedBy>ABHINAV</cp:lastModifiedBy>
  <cp:revision>24</cp:revision>
  <dcterms:created xsi:type="dcterms:W3CDTF">2020-10-30T05:47:21Z</dcterms:created>
  <dcterms:modified xsi:type="dcterms:W3CDTF">2020-11-02T06:51:15Z</dcterms:modified>
</cp:coreProperties>
</file>