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72" r:id="rId15"/>
    <p:sldId id="268" r:id="rId16"/>
    <p:sldId id="269" r:id="rId17"/>
    <p:sldId id="270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72" y="-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7FEF0A-1AAF-4575-BD4F-200C5BE9512B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DA032D-00FB-4301-8F58-14EF1F53DA76}">
      <dgm:prSet phldrT="[Text]"/>
      <dgm:spPr/>
      <dgm:t>
        <a:bodyPr/>
        <a:lstStyle/>
        <a:p>
          <a:r>
            <a:rPr lang="en-US" dirty="0" smtClean="0"/>
            <a:t>CMS</a:t>
          </a:r>
          <a:endParaRPr lang="en-US" dirty="0"/>
        </a:p>
      </dgm:t>
    </dgm:pt>
    <dgm:pt modelId="{D4CA5640-326B-465E-9C71-4E74A3528A29}" type="parTrans" cxnId="{A50166DE-052A-4950-B67E-84C8F15B454B}">
      <dgm:prSet/>
      <dgm:spPr/>
      <dgm:t>
        <a:bodyPr/>
        <a:lstStyle/>
        <a:p>
          <a:endParaRPr lang="en-US"/>
        </a:p>
      </dgm:t>
    </dgm:pt>
    <dgm:pt modelId="{62523409-4722-4C1F-8EC3-A0E264248B9F}" type="sibTrans" cxnId="{A50166DE-052A-4950-B67E-84C8F15B454B}">
      <dgm:prSet/>
      <dgm:spPr/>
      <dgm:t>
        <a:bodyPr/>
        <a:lstStyle/>
        <a:p>
          <a:endParaRPr lang="en-US"/>
        </a:p>
      </dgm:t>
    </dgm:pt>
    <dgm:pt modelId="{F2BB5C08-8AFB-4E4F-A76B-2A5562BCD08B}">
      <dgm:prSet phldrT="[Text]"/>
      <dgm:spPr/>
      <dgm:t>
        <a:bodyPr/>
        <a:lstStyle/>
        <a:p>
          <a:r>
            <a:rPr lang="en-US" dirty="0" smtClean="0"/>
            <a:t>Handle accounts and logins. Create new course - Add lecture videos and quizzes.</a:t>
          </a:r>
          <a:endParaRPr lang="en-US" dirty="0"/>
        </a:p>
      </dgm:t>
    </dgm:pt>
    <dgm:pt modelId="{82ACCE42-DAEE-40D2-9B33-37E73FB13AA6}" type="parTrans" cxnId="{7D70C4FD-2AA0-4B2D-ACE5-CADBCFC3F632}">
      <dgm:prSet/>
      <dgm:spPr/>
      <dgm:t>
        <a:bodyPr/>
        <a:lstStyle/>
        <a:p>
          <a:endParaRPr lang="en-US"/>
        </a:p>
      </dgm:t>
    </dgm:pt>
    <dgm:pt modelId="{A6661D41-FDBB-465B-B19A-860DD1CBAB21}" type="sibTrans" cxnId="{7D70C4FD-2AA0-4B2D-ACE5-CADBCFC3F632}">
      <dgm:prSet/>
      <dgm:spPr/>
      <dgm:t>
        <a:bodyPr/>
        <a:lstStyle/>
        <a:p>
          <a:endParaRPr lang="en-US"/>
        </a:p>
      </dgm:t>
    </dgm:pt>
    <dgm:pt modelId="{D347BD5F-9519-4050-9F9A-2220B8EC444E}">
      <dgm:prSet phldrT="[Text]"/>
      <dgm:spPr/>
      <dgm:t>
        <a:bodyPr/>
        <a:lstStyle/>
        <a:p>
          <a:r>
            <a:rPr lang="en-US" dirty="0" smtClean="0"/>
            <a:t>LMS</a:t>
          </a:r>
          <a:endParaRPr lang="en-US" dirty="0"/>
        </a:p>
      </dgm:t>
    </dgm:pt>
    <dgm:pt modelId="{2E13FBA5-5113-478E-9EC3-0C194C55276B}" type="parTrans" cxnId="{9730304A-44EC-4A75-9D8E-A2D41B3D8AFB}">
      <dgm:prSet/>
      <dgm:spPr/>
      <dgm:t>
        <a:bodyPr/>
        <a:lstStyle/>
        <a:p>
          <a:endParaRPr lang="en-US"/>
        </a:p>
      </dgm:t>
    </dgm:pt>
    <dgm:pt modelId="{BF51BFB2-C004-4E1B-88E8-2FC0D283AD72}" type="sibTrans" cxnId="{9730304A-44EC-4A75-9D8E-A2D41B3D8AFB}">
      <dgm:prSet/>
      <dgm:spPr/>
      <dgm:t>
        <a:bodyPr/>
        <a:lstStyle/>
        <a:p>
          <a:endParaRPr lang="en-US"/>
        </a:p>
      </dgm:t>
    </dgm:pt>
    <dgm:pt modelId="{A752A44B-BCC2-48FE-BF0D-B4F11806C6B8}">
      <dgm:prSet phldrT="[Text]"/>
      <dgm:spPr/>
      <dgm:t>
        <a:bodyPr/>
        <a:lstStyle/>
        <a:p>
          <a:r>
            <a:rPr lang="en-US" dirty="0" smtClean="0"/>
            <a:t>Search for the published course </a:t>
          </a:r>
          <a:endParaRPr lang="en-US" dirty="0"/>
        </a:p>
      </dgm:t>
    </dgm:pt>
    <dgm:pt modelId="{7B7E673A-304B-4984-912C-95CC84ABA220}" type="parTrans" cxnId="{5E148109-FF50-45FC-8F1B-415A7BEFD6E5}">
      <dgm:prSet/>
      <dgm:spPr/>
      <dgm:t>
        <a:bodyPr/>
        <a:lstStyle/>
        <a:p>
          <a:endParaRPr lang="en-US"/>
        </a:p>
      </dgm:t>
    </dgm:pt>
    <dgm:pt modelId="{4665E494-9B65-4E80-9841-A015274AFDB6}" type="sibTrans" cxnId="{5E148109-FF50-45FC-8F1B-415A7BEFD6E5}">
      <dgm:prSet/>
      <dgm:spPr/>
      <dgm:t>
        <a:bodyPr/>
        <a:lstStyle/>
        <a:p>
          <a:endParaRPr lang="en-US"/>
        </a:p>
      </dgm:t>
    </dgm:pt>
    <dgm:pt modelId="{950AD165-79FC-4B58-9892-62CD59B5CAFB}">
      <dgm:prSet phldrT="[Text]"/>
      <dgm:spPr/>
      <dgm:t>
        <a:bodyPr/>
        <a:lstStyle/>
        <a:p>
          <a:r>
            <a:rPr lang="en-US" dirty="0" smtClean="0"/>
            <a:t>Register for the published course</a:t>
          </a:r>
          <a:endParaRPr lang="en-US" dirty="0"/>
        </a:p>
      </dgm:t>
    </dgm:pt>
    <dgm:pt modelId="{16190776-F253-47D8-855A-41EBE1BF544C}" type="parTrans" cxnId="{168DC32F-26CD-4727-BCD7-A7C3E7ADC40A}">
      <dgm:prSet/>
      <dgm:spPr/>
      <dgm:t>
        <a:bodyPr/>
        <a:lstStyle/>
        <a:p>
          <a:endParaRPr lang="en-US"/>
        </a:p>
      </dgm:t>
    </dgm:pt>
    <dgm:pt modelId="{66D2F69F-EEDD-48E3-B2EB-3934D4E1C2B4}" type="sibTrans" cxnId="{168DC32F-26CD-4727-BCD7-A7C3E7ADC40A}">
      <dgm:prSet/>
      <dgm:spPr/>
      <dgm:t>
        <a:bodyPr/>
        <a:lstStyle/>
        <a:p>
          <a:endParaRPr lang="en-US"/>
        </a:p>
      </dgm:t>
    </dgm:pt>
    <dgm:pt modelId="{6380549E-673A-4D29-9DA7-4E501D18922B}">
      <dgm:prSet phldrT="[Text]"/>
      <dgm:spPr/>
      <dgm:t>
        <a:bodyPr/>
        <a:lstStyle/>
        <a:p>
          <a:r>
            <a:rPr lang="en-US" dirty="0" smtClean="0"/>
            <a:t>Course</a:t>
          </a:r>
          <a:endParaRPr lang="en-US" dirty="0"/>
        </a:p>
      </dgm:t>
    </dgm:pt>
    <dgm:pt modelId="{EF1A6FFB-2DDE-415B-8B26-5FA7BB168A21}" type="parTrans" cxnId="{609F63B0-5538-4B18-87E3-A6B28488C048}">
      <dgm:prSet/>
      <dgm:spPr/>
      <dgm:t>
        <a:bodyPr/>
        <a:lstStyle/>
        <a:p>
          <a:endParaRPr lang="en-US"/>
        </a:p>
      </dgm:t>
    </dgm:pt>
    <dgm:pt modelId="{387FFD8F-9387-476F-A2ED-185A5F0F1766}" type="sibTrans" cxnId="{609F63B0-5538-4B18-87E3-A6B28488C048}">
      <dgm:prSet/>
      <dgm:spPr/>
      <dgm:t>
        <a:bodyPr/>
        <a:lstStyle/>
        <a:p>
          <a:endParaRPr lang="en-US"/>
        </a:p>
      </dgm:t>
    </dgm:pt>
    <dgm:pt modelId="{B3DBE1CD-3E35-4607-AA79-3E274978C2F7}">
      <dgm:prSet phldrT="[Text]"/>
      <dgm:spPr/>
      <dgm:t>
        <a:bodyPr/>
        <a:lstStyle/>
        <a:p>
          <a:r>
            <a:rPr lang="en-US" dirty="0" smtClean="0"/>
            <a:t>Complete the course </a:t>
          </a:r>
          <a:endParaRPr lang="en-US" dirty="0"/>
        </a:p>
      </dgm:t>
    </dgm:pt>
    <dgm:pt modelId="{08A4FB64-1F1F-4D4D-AF56-5710BA9258C2}" type="parTrans" cxnId="{5D00F152-1E5E-484C-B4B3-544BD412B915}">
      <dgm:prSet/>
      <dgm:spPr/>
      <dgm:t>
        <a:bodyPr/>
        <a:lstStyle/>
        <a:p>
          <a:endParaRPr lang="en-US"/>
        </a:p>
      </dgm:t>
    </dgm:pt>
    <dgm:pt modelId="{16377366-EF84-485C-B9B8-D0F994E2B98A}" type="sibTrans" cxnId="{5D00F152-1E5E-484C-B4B3-544BD412B915}">
      <dgm:prSet/>
      <dgm:spPr/>
      <dgm:t>
        <a:bodyPr/>
        <a:lstStyle/>
        <a:p>
          <a:endParaRPr lang="en-US"/>
        </a:p>
      </dgm:t>
    </dgm:pt>
    <dgm:pt modelId="{0ADFFBBF-E722-4E87-AD46-3B39043D00C5}">
      <dgm:prSet phldrT="[Text]"/>
      <dgm:spPr/>
      <dgm:t>
        <a:bodyPr/>
        <a:lstStyle/>
        <a:p>
          <a:r>
            <a:rPr lang="en-US" dirty="0" smtClean="0"/>
            <a:t>Publish course</a:t>
          </a:r>
          <a:endParaRPr lang="en-US" dirty="0"/>
        </a:p>
      </dgm:t>
    </dgm:pt>
    <dgm:pt modelId="{90AD5EED-03E0-48A0-A508-858C0E0F0EF5}" type="parTrans" cxnId="{55612A41-6FD4-4002-A206-CADD78906707}">
      <dgm:prSet/>
      <dgm:spPr/>
      <dgm:t>
        <a:bodyPr/>
        <a:lstStyle/>
        <a:p>
          <a:endParaRPr lang="en-US"/>
        </a:p>
      </dgm:t>
    </dgm:pt>
    <dgm:pt modelId="{EB34216D-586B-4FA8-96EF-1DEA211AFCAF}" type="sibTrans" cxnId="{55612A41-6FD4-4002-A206-CADD78906707}">
      <dgm:prSet/>
      <dgm:spPr/>
      <dgm:t>
        <a:bodyPr/>
        <a:lstStyle/>
        <a:p>
          <a:endParaRPr lang="en-US"/>
        </a:p>
      </dgm:t>
    </dgm:pt>
    <dgm:pt modelId="{7C6D21E5-734C-49D7-B29A-E77C6E085C66}">
      <dgm:prSet phldrT="[Text]"/>
      <dgm:spPr/>
      <dgm:t>
        <a:bodyPr/>
        <a:lstStyle/>
        <a:p>
          <a:r>
            <a:rPr lang="en-US" dirty="0" smtClean="0"/>
            <a:t>Take part in discussion forums</a:t>
          </a:r>
          <a:endParaRPr lang="en-US" dirty="0"/>
        </a:p>
      </dgm:t>
    </dgm:pt>
    <dgm:pt modelId="{42945094-DB0D-4022-A2AC-DE2CAA0345BF}" type="sibTrans" cxnId="{D977B1BF-0A6C-4804-A7BA-B81B81A9181F}">
      <dgm:prSet/>
      <dgm:spPr/>
      <dgm:t>
        <a:bodyPr/>
        <a:lstStyle/>
        <a:p>
          <a:endParaRPr lang="en-US"/>
        </a:p>
      </dgm:t>
    </dgm:pt>
    <dgm:pt modelId="{69C0B838-A3A0-45DE-9ED7-9EB21A797105}" type="parTrans" cxnId="{D977B1BF-0A6C-4804-A7BA-B81B81A9181F}">
      <dgm:prSet/>
      <dgm:spPr/>
      <dgm:t>
        <a:bodyPr/>
        <a:lstStyle/>
        <a:p>
          <a:endParaRPr lang="en-US"/>
        </a:p>
      </dgm:t>
    </dgm:pt>
    <dgm:pt modelId="{31DA9CB1-F131-48B4-AC9B-397D3DDF9BD7}" type="pres">
      <dgm:prSet presAssocID="{AF7FEF0A-1AAF-4575-BD4F-200C5BE9512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0D1B609-9C36-407C-AF2D-44A974608C0C}" type="pres">
      <dgm:prSet presAssocID="{72DA032D-00FB-4301-8F58-14EF1F53DA76}" presName="composite" presStyleCnt="0"/>
      <dgm:spPr/>
    </dgm:pt>
    <dgm:pt modelId="{4E3A3A45-ED4A-421D-BEE5-747C13A4B4DC}" type="pres">
      <dgm:prSet presAssocID="{72DA032D-00FB-4301-8F58-14EF1F53DA76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FAA7FA-25C0-450E-8882-4FA95EF8796A}" type="pres">
      <dgm:prSet presAssocID="{72DA032D-00FB-4301-8F58-14EF1F53DA76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82159D-6FE9-41CA-BB58-2BD381B7770F}" type="pres">
      <dgm:prSet presAssocID="{62523409-4722-4C1F-8EC3-A0E264248B9F}" presName="sp" presStyleCnt="0"/>
      <dgm:spPr/>
    </dgm:pt>
    <dgm:pt modelId="{F6ACD1B0-FF1B-4343-B0D4-13DA5F3BDB21}" type="pres">
      <dgm:prSet presAssocID="{D347BD5F-9519-4050-9F9A-2220B8EC444E}" presName="composite" presStyleCnt="0"/>
      <dgm:spPr/>
    </dgm:pt>
    <dgm:pt modelId="{E8861E12-E6AF-4ED4-AB37-2FD4A137067C}" type="pres">
      <dgm:prSet presAssocID="{D347BD5F-9519-4050-9F9A-2220B8EC444E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0EE727-6A53-4F83-93CE-6B4B5F651F3B}" type="pres">
      <dgm:prSet presAssocID="{D347BD5F-9519-4050-9F9A-2220B8EC444E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F3C6E5-0FEA-4C80-9929-98CAE202F963}" type="pres">
      <dgm:prSet presAssocID="{BF51BFB2-C004-4E1B-88E8-2FC0D283AD72}" presName="sp" presStyleCnt="0"/>
      <dgm:spPr/>
    </dgm:pt>
    <dgm:pt modelId="{BCD3719D-8CDE-4A9F-8FF8-7A10F8AA9C4A}" type="pres">
      <dgm:prSet presAssocID="{6380549E-673A-4D29-9DA7-4E501D18922B}" presName="composite" presStyleCnt="0"/>
      <dgm:spPr/>
    </dgm:pt>
    <dgm:pt modelId="{59E9B1C6-CF0F-4D87-B4E8-C1F5F6CBCC40}" type="pres">
      <dgm:prSet presAssocID="{6380549E-673A-4D29-9DA7-4E501D18922B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CB2668-68AF-4F45-A6BF-669EBF2DD24C}" type="pres">
      <dgm:prSet presAssocID="{6380549E-673A-4D29-9DA7-4E501D18922B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1A8EB3D-0B19-49F4-9844-572236D288E3}" type="presOf" srcId="{B3DBE1CD-3E35-4607-AA79-3E274978C2F7}" destId="{E5CB2668-68AF-4F45-A6BF-669EBF2DD24C}" srcOrd="0" destOrd="0" presId="urn:microsoft.com/office/officeart/2005/8/layout/chevron2"/>
    <dgm:cxn modelId="{168DC32F-26CD-4727-BCD7-A7C3E7ADC40A}" srcId="{D347BD5F-9519-4050-9F9A-2220B8EC444E}" destId="{950AD165-79FC-4B58-9892-62CD59B5CAFB}" srcOrd="1" destOrd="0" parTransId="{16190776-F253-47D8-855A-41EBE1BF544C}" sibTransId="{66D2F69F-EEDD-48E3-B2EB-3934D4E1C2B4}"/>
    <dgm:cxn modelId="{C147DE7C-CAA5-40A6-95E9-6CA3B6A0DE73}" type="presOf" srcId="{950AD165-79FC-4B58-9892-62CD59B5CAFB}" destId="{D60EE727-6A53-4F83-93CE-6B4B5F651F3B}" srcOrd="0" destOrd="1" presId="urn:microsoft.com/office/officeart/2005/8/layout/chevron2"/>
    <dgm:cxn modelId="{4FF77B21-995C-4C61-8493-1704D6D04364}" type="presOf" srcId="{A752A44B-BCC2-48FE-BF0D-B4F11806C6B8}" destId="{D60EE727-6A53-4F83-93CE-6B4B5F651F3B}" srcOrd="0" destOrd="0" presId="urn:microsoft.com/office/officeart/2005/8/layout/chevron2"/>
    <dgm:cxn modelId="{5D00F152-1E5E-484C-B4B3-544BD412B915}" srcId="{6380549E-673A-4D29-9DA7-4E501D18922B}" destId="{B3DBE1CD-3E35-4607-AA79-3E274978C2F7}" srcOrd="0" destOrd="0" parTransId="{08A4FB64-1F1F-4D4D-AF56-5710BA9258C2}" sibTransId="{16377366-EF84-485C-B9B8-D0F994E2B98A}"/>
    <dgm:cxn modelId="{609F63B0-5538-4B18-87E3-A6B28488C048}" srcId="{AF7FEF0A-1AAF-4575-BD4F-200C5BE9512B}" destId="{6380549E-673A-4D29-9DA7-4E501D18922B}" srcOrd="2" destOrd="0" parTransId="{EF1A6FFB-2DDE-415B-8B26-5FA7BB168A21}" sibTransId="{387FFD8F-9387-476F-A2ED-185A5F0F1766}"/>
    <dgm:cxn modelId="{E0BC6997-ED35-401D-8177-6B4D48CE1390}" type="presOf" srcId="{0ADFFBBF-E722-4E87-AD46-3B39043D00C5}" destId="{01FAA7FA-25C0-450E-8882-4FA95EF8796A}" srcOrd="0" destOrd="1" presId="urn:microsoft.com/office/officeart/2005/8/layout/chevron2"/>
    <dgm:cxn modelId="{96F05A39-7C4D-498A-BC0D-5E19F26097E6}" type="presOf" srcId="{6380549E-673A-4D29-9DA7-4E501D18922B}" destId="{59E9B1C6-CF0F-4D87-B4E8-C1F5F6CBCC40}" srcOrd="0" destOrd="0" presId="urn:microsoft.com/office/officeart/2005/8/layout/chevron2"/>
    <dgm:cxn modelId="{5E148109-FF50-45FC-8F1B-415A7BEFD6E5}" srcId="{D347BD5F-9519-4050-9F9A-2220B8EC444E}" destId="{A752A44B-BCC2-48FE-BF0D-B4F11806C6B8}" srcOrd="0" destOrd="0" parTransId="{7B7E673A-304B-4984-912C-95CC84ABA220}" sibTransId="{4665E494-9B65-4E80-9841-A015274AFDB6}"/>
    <dgm:cxn modelId="{FC30C665-9CDF-4F7B-A8AB-A5407DAA54CD}" type="presOf" srcId="{72DA032D-00FB-4301-8F58-14EF1F53DA76}" destId="{4E3A3A45-ED4A-421D-BEE5-747C13A4B4DC}" srcOrd="0" destOrd="0" presId="urn:microsoft.com/office/officeart/2005/8/layout/chevron2"/>
    <dgm:cxn modelId="{F2FFA473-D5E1-4924-864E-DB23D5564ADF}" type="presOf" srcId="{7C6D21E5-734C-49D7-B29A-E77C6E085C66}" destId="{E5CB2668-68AF-4F45-A6BF-669EBF2DD24C}" srcOrd="0" destOrd="1" presId="urn:microsoft.com/office/officeart/2005/8/layout/chevron2"/>
    <dgm:cxn modelId="{55612A41-6FD4-4002-A206-CADD78906707}" srcId="{72DA032D-00FB-4301-8F58-14EF1F53DA76}" destId="{0ADFFBBF-E722-4E87-AD46-3B39043D00C5}" srcOrd="1" destOrd="0" parTransId="{90AD5EED-03E0-48A0-A508-858C0E0F0EF5}" sibTransId="{EB34216D-586B-4FA8-96EF-1DEA211AFCAF}"/>
    <dgm:cxn modelId="{9D1030A1-69BC-4761-BB3C-74966DBD04E5}" type="presOf" srcId="{F2BB5C08-8AFB-4E4F-A76B-2A5562BCD08B}" destId="{01FAA7FA-25C0-450E-8882-4FA95EF8796A}" srcOrd="0" destOrd="0" presId="urn:microsoft.com/office/officeart/2005/8/layout/chevron2"/>
    <dgm:cxn modelId="{A50166DE-052A-4950-B67E-84C8F15B454B}" srcId="{AF7FEF0A-1AAF-4575-BD4F-200C5BE9512B}" destId="{72DA032D-00FB-4301-8F58-14EF1F53DA76}" srcOrd="0" destOrd="0" parTransId="{D4CA5640-326B-465E-9C71-4E74A3528A29}" sibTransId="{62523409-4722-4C1F-8EC3-A0E264248B9F}"/>
    <dgm:cxn modelId="{9730304A-44EC-4A75-9D8E-A2D41B3D8AFB}" srcId="{AF7FEF0A-1AAF-4575-BD4F-200C5BE9512B}" destId="{D347BD5F-9519-4050-9F9A-2220B8EC444E}" srcOrd="1" destOrd="0" parTransId="{2E13FBA5-5113-478E-9EC3-0C194C55276B}" sibTransId="{BF51BFB2-C004-4E1B-88E8-2FC0D283AD72}"/>
    <dgm:cxn modelId="{CA20645C-957B-4E7C-B851-2BFF571E4523}" type="presOf" srcId="{AF7FEF0A-1AAF-4575-BD4F-200C5BE9512B}" destId="{31DA9CB1-F131-48B4-AC9B-397D3DDF9BD7}" srcOrd="0" destOrd="0" presId="urn:microsoft.com/office/officeart/2005/8/layout/chevron2"/>
    <dgm:cxn modelId="{719D749F-6054-4A90-B691-6AC12E41DDD1}" type="presOf" srcId="{D347BD5F-9519-4050-9F9A-2220B8EC444E}" destId="{E8861E12-E6AF-4ED4-AB37-2FD4A137067C}" srcOrd="0" destOrd="0" presId="urn:microsoft.com/office/officeart/2005/8/layout/chevron2"/>
    <dgm:cxn modelId="{D977B1BF-0A6C-4804-A7BA-B81B81A9181F}" srcId="{6380549E-673A-4D29-9DA7-4E501D18922B}" destId="{7C6D21E5-734C-49D7-B29A-E77C6E085C66}" srcOrd="1" destOrd="0" parTransId="{69C0B838-A3A0-45DE-9ED7-9EB21A797105}" sibTransId="{42945094-DB0D-4022-A2AC-DE2CAA0345BF}"/>
    <dgm:cxn modelId="{7D70C4FD-2AA0-4B2D-ACE5-CADBCFC3F632}" srcId="{72DA032D-00FB-4301-8F58-14EF1F53DA76}" destId="{F2BB5C08-8AFB-4E4F-A76B-2A5562BCD08B}" srcOrd="0" destOrd="0" parTransId="{82ACCE42-DAEE-40D2-9B33-37E73FB13AA6}" sibTransId="{A6661D41-FDBB-465B-B19A-860DD1CBAB21}"/>
    <dgm:cxn modelId="{4BD20736-BA7D-40E3-A9B3-D93541AB01E0}" type="presParOf" srcId="{31DA9CB1-F131-48B4-AC9B-397D3DDF9BD7}" destId="{D0D1B609-9C36-407C-AF2D-44A974608C0C}" srcOrd="0" destOrd="0" presId="urn:microsoft.com/office/officeart/2005/8/layout/chevron2"/>
    <dgm:cxn modelId="{CBCE9E6F-94FC-4B46-A289-89865B10864F}" type="presParOf" srcId="{D0D1B609-9C36-407C-AF2D-44A974608C0C}" destId="{4E3A3A45-ED4A-421D-BEE5-747C13A4B4DC}" srcOrd="0" destOrd="0" presId="urn:microsoft.com/office/officeart/2005/8/layout/chevron2"/>
    <dgm:cxn modelId="{846E3D95-575B-4112-8D27-8B3D526F7C82}" type="presParOf" srcId="{D0D1B609-9C36-407C-AF2D-44A974608C0C}" destId="{01FAA7FA-25C0-450E-8882-4FA95EF8796A}" srcOrd="1" destOrd="0" presId="urn:microsoft.com/office/officeart/2005/8/layout/chevron2"/>
    <dgm:cxn modelId="{9F19BF7E-F2C1-4689-8256-713B5FFD7EDB}" type="presParOf" srcId="{31DA9CB1-F131-48B4-AC9B-397D3DDF9BD7}" destId="{CE82159D-6FE9-41CA-BB58-2BD381B7770F}" srcOrd="1" destOrd="0" presId="urn:microsoft.com/office/officeart/2005/8/layout/chevron2"/>
    <dgm:cxn modelId="{054279A5-F69C-46B6-89D9-284E2112266D}" type="presParOf" srcId="{31DA9CB1-F131-48B4-AC9B-397D3DDF9BD7}" destId="{F6ACD1B0-FF1B-4343-B0D4-13DA5F3BDB21}" srcOrd="2" destOrd="0" presId="urn:microsoft.com/office/officeart/2005/8/layout/chevron2"/>
    <dgm:cxn modelId="{A98640AB-4E79-41FC-B11F-EF3F52FEFD38}" type="presParOf" srcId="{F6ACD1B0-FF1B-4343-B0D4-13DA5F3BDB21}" destId="{E8861E12-E6AF-4ED4-AB37-2FD4A137067C}" srcOrd="0" destOrd="0" presId="urn:microsoft.com/office/officeart/2005/8/layout/chevron2"/>
    <dgm:cxn modelId="{B1B3EBEF-0683-4987-9A39-F2E7B9BF99DA}" type="presParOf" srcId="{F6ACD1B0-FF1B-4343-B0D4-13DA5F3BDB21}" destId="{D60EE727-6A53-4F83-93CE-6B4B5F651F3B}" srcOrd="1" destOrd="0" presId="urn:microsoft.com/office/officeart/2005/8/layout/chevron2"/>
    <dgm:cxn modelId="{2A2A80ED-A407-4636-B1AB-6A527096B1AE}" type="presParOf" srcId="{31DA9CB1-F131-48B4-AC9B-397D3DDF9BD7}" destId="{E4F3C6E5-0FEA-4C80-9929-98CAE202F963}" srcOrd="3" destOrd="0" presId="urn:microsoft.com/office/officeart/2005/8/layout/chevron2"/>
    <dgm:cxn modelId="{6BD478BD-E41D-4A2B-9D11-D0AA34E6DAF0}" type="presParOf" srcId="{31DA9CB1-F131-48B4-AC9B-397D3DDF9BD7}" destId="{BCD3719D-8CDE-4A9F-8FF8-7A10F8AA9C4A}" srcOrd="4" destOrd="0" presId="urn:microsoft.com/office/officeart/2005/8/layout/chevron2"/>
    <dgm:cxn modelId="{99607226-D49A-4DA2-8BF8-60687D2BD8FE}" type="presParOf" srcId="{BCD3719D-8CDE-4A9F-8FF8-7A10F8AA9C4A}" destId="{59E9B1C6-CF0F-4D87-B4E8-C1F5F6CBCC40}" srcOrd="0" destOrd="0" presId="urn:microsoft.com/office/officeart/2005/8/layout/chevron2"/>
    <dgm:cxn modelId="{71121FB1-D8C5-4A80-B7F6-1454437486B1}" type="presParOf" srcId="{BCD3719D-8CDE-4A9F-8FF8-7A10F8AA9C4A}" destId="{E5CB2668-68AF-4F45-A6BF-669EBF2DD24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3A3A45-ED4A-421D-BEE5-747C13A4B4DC}">
      <dsp:nvSpPr>
        <dsp:cNvPr id="0" name=""/>
        <dsp:cNvSpPr/>
      </dsp:nvSpPr>
      <dsp:spPr>
        <a:xfrm rot="5400000">
          <a:off x="-245635" y="246082"/>
          <a:ext cx="1637567" cy="11462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CMS</a:t>
          </a:r>
          <a:endParaRPr lang="en-US" sz="3100" kern="1200" dirty="0"/>
        </a:p>
      </dsp:txBody>
      <dsp:txXfrm rot="-5400000">
        <a:off x="1" y="573596"/>
        <a:ext cx="1146297" cy="491270"/>
      </dsp:txXfrm>
    </dsp:sp>
    <dsp:sp modelId="{01FAA7FA-25C0-450E-8882-4FA95EF8796A}">
      <dsp:nvSpPr>
        <dsp:cNvPr id="0" name=""/>
        <dsp:cNvSpPr/>
      </dsp:nvSpPr>
      <dsp:spPr>
        <a:xfrm rot="5400000">
          <a:off x="4155739" y="-3008994"/>
          <a:ext cx="1064418" cy="7083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Handle accounts and logins. Create new course - Add lecture videos and quizzes.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Publish course</a:t>
          </a:r>
          <a:endParaRPr lang="en-US" sz="2100" kern="1200" dirty="0"/>
        </a:p>
      </dsp:txBody>
      <dsp:txXfrm rot="-5400000">
        <a:off x="1146298" y="52408"/>
        <a:ext cx="7031341" cy="960496"/>
      </dsp:txXfrm>
    </dsp:sp>
    <dsp:sp modelId="{E8861E12-E6AF-4ED4-AB37-2FD4A137067C}">
      <dsp:nvSpPr>
        <dsp:cNvPr id="0" name=""/>
        <dsp:cNvSpPr/>
      </dsp:nvSpPr>
      <dsp:spPr>
        <a:xfrm rot="5400000">
          <a:off x="-245635" y="1689832"/>
          <a:ext cx="1637567" cy="11462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LMS</a:t>
          </a:r>
          <a:endParaRPr lang="en-US" sz="3100" kern="1200" dirty="0"/>
        </a:p>
      </dsp:txBody>
      <dsp:txXfrm rot="-5400000">
        <a:off x="1" y="2017346"/>
        <a:ext cx="1146297" cy="491270"/>
      </dsp:txXfrm>
    </dsp:sp>
    <dsp:sp modelId="{D60EE727-6A53-4F83-93CE-6B4B5F651F3B}">
      <dsp:nvSpPr>
        <dsp:cNvPr id="0" name=""/>
        <dsp:cNvSpPr/>
      </dsp:nvSpPr>
      <dsp:spPr>
        <a:xfrm rot="5400000">
          <a:off x="4155739" y="-1565244"/>
          <a:ext cx="1064418" cy="7083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Search for the published course 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Register for the published course</a:t>
          </a:r>
          <a:endParaRPr lang="en-US" sz="2100" kern="1200" dirty="0"/>
        </a:p>
      </dsp:txBody>
      <dsp:txXfrm rot="-5400000">
        <a:off x="1146298" y="1496158"/>
        <a:ext cx="7031341" cy="960496"/>
      </dsp:txXfrm>
    </dsp:sp>
    <dsp:sp modelId="{59E9B1C6-CF0F-4D87-B4E8-C1F5F6CBCC40}">
      <dsp:nvSpPr>
        <dsp:cNvPr id="0" name=""/>
        <dsp:cNvSpPr/>
      </dsp:nvSpPr>
      <dsp:spPr>
        <a:xfrm rot="5400000">
          <a:off x="-245635" y="3133582"/>
          <a:ext cx="1637567" cy="11462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Course</a:t>
          </a:r>
          <a:endParaRPr lang="en-US" sz="3100" kern="1200" dirty="0"/>
        </a:p>
      </dsp:txBody>
      <dsp:txXfrm rot="-5400000">
        <a:off x="1" y="3461096"/>
        <a:ext cx="1146297" cy="491270"/>
      </dsp:txXfrm>
    </dsp:sp>
    <dsp:sp modelId="{E5CB2668-68AF-4F45-A6BF-669EBF2DD24C}">
      <dsp:nvSpPr>
        <dsp:cNvPr id="0" name=""/>
        <dsp:cNvSpPr/>
      </dsp:nvSpPr>
      <dsp:spPr>
        <a:xfrm rot="5400000">
          <a:off x="4155739" y="-121494"/>
          <a:ext cx="1064418" cy="7083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Complete the course 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Take part in discussion forums</a:t>
          </a:r>
          <a:endParaRPr lang="en-US" sz="2100" kern="1200" dirty="0"/>
        </a:p>
      </dsp:txBody>
      <dsp:txXfrm rot="-5400000">
        <a:off x="1146298" y="2939908"/>
        <a:ext cx="7031341" cy="9604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64E4F3-4D58-44FF-8673-98BE834E604C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0C116-5E04-42F4-8347-094F1123D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74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43B9-348A-40E5-94FF-D57A3FC7288F}" type="datetime4">
              <a:rPr lang="en-US" smtClean="0"/>
              <a:t>July 2, 2013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IITBX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078B-D270-4AA5-B7A4-6C32C2151366}" type="datetime4">
              <a:rPr lang="en-US" smtClean="0"/>
              <a:t>July 2,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IITBX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01249-97BF-45BA-B80E-7A4BE9022C8A}" type="datetime4">
              <a:rPr lang="en-US" smtClean="0"/>
              <a:t>July 2,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IITBX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E7806-6F8E-4F43-A659-81EBE59EB8E0}" type="datetime4">
              <a:rPr lang="en-US" smtClean="0"/>
              <a:t>July 2,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IITBX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637F-9CDC-4444-A646-D0BDF97D6331}" type="datetime4">
              <a:rPr lang="en-US" smtClean="0"/>
              <a:t>July 2,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IITBX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628DC-7977-4EE9-9ADA-81527C8CE2E2}" type="datetime4">
              <a:rPr lang="en-US" smtClean="0"/>
              <a:t>July 2, 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IITBX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3B69-C12B-465F-AABF-6AC8A9692525}" type="datetime4">
              <a:rPr lang="en-US" smtClean="0"/>
              <a:t>July 2, 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IITBX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8F57-5745-4A14-9745-B36E9C06A657}" type="datetime4">
              <a:rPr lang="en-US" smtClean="0"/>
              <a:t>July 2, 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IITBX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D74F-797C-4F99-950D-C2725C1D7FB3}" type="datetime4">
              <a:rPr lang="en-US" smtClean="0"/>
              <a:t>July 2, 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IITBX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B8EF7-A7B7-4B4B-9ADC-F7F679EB9B48}" type="datetime4">
              <a:rPr lang="en-US" smtClean="0"/>
              <a:t>July 2, 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IITBX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904B-BE0D-429B-9C0E-81805A7923F7}" type="datetime4">
              <a:rPr lang="en-US" smtClean="0"/>
              <a:t>July 2, 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IITBX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D33A7C5-683D-4C7F-A969-E4BF027A5D72}" type="datetime4">
              <a:rPr lang="en-US" smtClean="0"/>
              <a:t>July 2,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IITBX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620000" cy="1828799"/>
          </a:xfrm>
        </p:spPr>
        <p:txBody>
          <a:bodyPr/>
          <a:lstStyle/>
          <a:p>
            <a:r>
              <a:rPr lang="en-US" dirty="0" smtClean="0"/>
              <a:t>IITBX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438400"/>
            <a:ext cx="6400800" cy="762000"/>
          </a:xfrm>
        </p:spPr>
        <p:txBody>
          <a:bodyPr/>
          <a:lstStyle/>
          <a:p>
            <a:r>
              <a:rPr lang="en-US" dirty="0" smtClean="0"/>
              <a:t>MOOC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7AB7C-B1CA-4001-9854-A36562D742C4}" type="datetime4">
              <a:rPr lang="en-US" smtClean="0"/>
              <a:t>July 2, 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IITBX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3999" y="3790890"/>
            <a:ext cx="2209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n>
                  <a:solidFill>
                    <a:srgbClr val="0070C0"/>
                  </a:solidFill>
                </a:ln>
              </a:rPr>
              <a:t>Project Team</a:t>
            </a:r>
            <a:endParaRPr lang="en-US" sz="2000" dirty="0">
              <a:ln>
                <a:solidFill>
                  <a:srgbClr val="0070C0"/>
                </a:solidFill>
              </a:ln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5000" y="4191000"/>
            <a:ext cx="228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chemeClr val="accent1"/>
                  </a:solidFill>
                </a:ln>
                <a:gradFill>
                  <a:gsLst>
                    <a:gs pos="0">
                      <a:srgbClr val="000082"/>
                    </a:gs>
                    <a:gs pos="13000">
                      <a:srgbClr val="0047FF"/>
                    </a:gs>
                    <a:gs pos="28000">
                      <a:srgbClr val="000082"/>
                    </a:gs>
                    <a:gs pos="42999">
                      <a:srgbClr val="0047FF"/>
                    </a:gs>
                    <a:gs pos="58000">
                      <a:srgbClr val="000082"/>
                    </a:gs>
                    <a:gs pos="72000">
                      <a:srgbClr val="0047FF"/>
                    </a:gs>
                    <a:gs pos="87000">
                      <a:srgbClr val="000082"/>
                    </a:gs>
                    <a:gs pos="100000">
                      <a:srgbClr val="0047FF"/>
                    </a:gs>
                  </a:gsLst>
                  <a:lin ang="5400000" scaled="0"/>
                </a:gradFill>
              </a:rPr>
              <a:t>Abhinav Puri</a:t>
            </a:r>
            <a:endParaRPr lang="en-US" dirty="0">
              <a:ln>
                <a:solidFill>
                  <a:schemeClr val="accent1"/>
                </a:solidFill>
              </a:ln>
              <a:gradFill>
                <a:gsLst>
                  <a:gs pos="0">
                    <a:srgbClr val="000082"/>
                  </a:gs>
                  <a:gs pos="13000">
                    <a:srgbClr val="0047FF"/>
                  </a:gs>
                  <a:gs pos="28000">
                    <a:srgbClr val="000082"/>
                  </a:gs>
                  <a:gs pos="42999">
                    <a:srgbClr val="0047FF"/>
                  </a:gs>
                  <a:gs pos="58000">
                    <a:srgbClr val="000082"/>
                  </a:gs>
                  <a:gs pos="72000">
                    <a:srgbClr val="0047FF"/>
                  </a:gs>
                  <a:gs pos="87000">
                    <a:srgbClr val="000082"/>
                  </a:gs>
                  <a:gs pos="100000">
                    <a:srgbClr val="0047FF"/>
                  </a:gs>
                </a:gsLst>
                <a:lin ang="5400000" scaled="0"/>
              </a:gradFill>
            </a:endParaRPr>
          </a:p>
          <a:p>
            <a:r>
              <a:rPr lang="en-US" dirty="0" smtClean="0">
                <a:ln>
                  <a:solidFill>
                    <a:schemeClr val="accent1"/>
                  </a:solidFill>
                </a:ln>
                <a:gradFill>
                  <a:gsLst>
                    <a:gs pos="0">
                      <a:srgbClr val="000082"/>
                    </a:gs>
                    <a:gs pos="13000">
                      <a:srgbClr val="0047FF"/>
                    </a:gs>
                    <a:gs pos="28000">
                      <a:srgbClr val="000082"/>
                    </a:gs>
                    <a:gs pos="42999">
                      <a:srgbClr val="0047FF"/>
                    </a:gs>
                    <a:gs pos="58000">
                      <a:srgbClr val="000082"/>
                    </a:gs>
                    <a:gs pos="72000">
                      <a:srgbClr val="0047FF"/>
                    </a:gs>
                    <a:gs pos="87000">
                      <a:srgbClr val="000082"/>
                    </a:gs>
                    <a:gs pos="100000">
                      <a:srgbClr val="0047FF"/>
                    </a:gs>
                  </a:gsLst>
                  <a:lin ang="5400000" scaled="0"/>
                </a:gradFill>
              </a:rPr>
              <a:t>Abhilash </a:t>
            </a:r>
            <a:r>
              <a:rPr lang="en-US" dirty="0" err="1" smtClean="0">
                <a:ln>
                  <a:solidFill>
                    <a:schemeClr val="accent1"/>
                  </a:solidFill>
                </a:ln>
                <a:gradFill>
                  <a:gsLst>
                    <a:gs pos="0">
                      <a:srgbClr val="000082"/>
                    </a:gs>
                    <a:gs pos="13000">
                      <a:srgbClr val="0047FF"/>
                    </a:gs>
                    <a:gs pos="28000">
                      <a:srgbClr val="000082"/>
                    </a:gs>
                    <a:gs pos="42999">
                      <a:srgbClr val="0047FF"/>
                    </a:gs>
                    <a:gs pos="58000">
                      <a:srgbClr val="000082"/>
                    </a:gs>
                    <a:gs pos="72000">
                      <a:srgbClr val="0047FF"/>
                    </a:gs>
                    <a:gs pos="87000">
                      <a:srgbClr val="000082"/>
                    </a:gs>
                    <a:gs pos="100000">
                      <a:srgbClr val="0047FF"/>
                    </a:gs>
                  </a:gsLst>
                  <a:lin ang="5400000" scaled="0"/>
                </a:gradFill>
              </a:rPr>
              <a:t>Kadhane</a:t>
            </a:r>
            <a:endParaRPr lang="en-US" dirty="0" smtClean="0">
              <a:ln>
                <a:solidFill>
                  <a:schemeClr val="accent1"/>
                </a:solidFill>
              </a:ln>
              <a:gradFill>
                <a:gsLst>
                  <a:gs pos="0">
                    <a:srgbClr val="000082"/>
                  </a:gs>
                  <a:gs pos="13000">
                    <a:srgbClr val="0047FF"/>
                  </a:gs>
                  <a:gs pos="28000">
                    <a:srgbClr val="000082"/>
                  </a:gs>
                  <a:gs pos="42999">
                    <a:srgbClr val="0047FF"/>
                  </a:gs>
                  <a:gs pos="58000">
                    <a:srgbClr val="000082"/>
                  </a:gs>
                  <a:gs pos="72000">
                    <a:srgbClr val="0047FF"/>
                  </a:gs>
                  <a:gs pos="87000">
                    <a:srgbClr val="000082"/>
                  </a:gs>
                  <a:gs pos="100000">
                    <a:srgbClr val="0047FF"/>
                  </a:gs>
                </a:gsLst>
                <a:lin ang="5400000" scaled="0"/>
              </a:gradFill>
            </a:endParaRPr>
          </a:p>
          <a:p>
            <a:r>
              <a:rPr lang="en-US" dirty="0" err="1" smtClean="0">
                <a:ln>
                  <a:solidFill>
                    <a:schemeClr val="accent1"/>
                  </a:solidFill>
                </a:ln>
                <a:gradFill>
                  <a:gsLst>
                    <a:gs pos="0">
                      <a:srgbClr val="000082"/>
                    </a:gs>
                    <a:gs pos="13000">
                      <a:srgbClr val="0047FF"/>
                    </a:gs>
                    <a:gs pos="28000">
                      <a:srgbClr val="000082"/>
                    </a:gs>
                    <a:gs pos="42999">
                      <a:srgbClr val="0047FF"/>
                    </a:gs>
                    <a:gs pos="58000">
                      <a:srgbClr val="000082"/>
                    </a:gs>
                    <a:gs pos="72000">
                      <a:srgbClr val="0047FF"/>
                    </a:gs>
                    <a:gs pos="87000">
                      <a:srgbClr val="000082"/>
                    </a:gs>
                    <a:gs pos="100000">
                      <a:srgbClr val="0047FF"/>
                    </a:gs>
                  </a:gsLst>
                  <a:lin ang="5400000" scaled="0"/>
                </a:gradFill>
              </a:rPr>
              <a:t>Anushree</a:t>
            </a:r>
            <a:r>
              <a:rPr lang="en-US" dirty="0" smtClean="0">
                <a:ln>
                  <a:solidFill>
                    <a:schemeClr val="accent1"/>
                  </a:solidFill>
                </a:ln>
                <a:gradFill>
                  <a:gsLst>
                    <a:gs pos="0">
                      <a:srgbClr val="000082"/>
                    </a:gs>
                    <a:gs pos="13000">
                      <a:srgbClr val="0047FF"/>
                    </a:gs>
                    <a:gs pos="28000">
                      <a:srgbClr val="000082"/>
                    </a:gs>
                    <a:gs pos="42999">
                      <a:srgbClr val="0047FF"/>
                    </a:gs>
                    <a:gs pos="58000">
                      <a:srgbClr val="000082"/>
                    </a:gs>
                    <a:gs pos="72000">
                      <a:srgbClr val="0047FF"/>
                    </a:gs>
                    <a:gs pos="87000">
                      <a:srgbClr val="000082"/>
                    </a:gs>
                    <a:gs pos="100000">
                      <a:srgbClr val="0047FF"/>
                    </a:gs>
                  </a:gsLst>
                  <a:lin ang="5400000" scaled="0"/>
                </a:gradFill>
              </a:rPr>
              <a:t> </a:t>
            </a:r>
            <a:r>
              <a:rPr lang="en-US" dirty="0" err="1" smtClean="0">
                <a:ln>
                  <a:solidFill>
                    <a:schemeClr val="accent1"/>
                  </a:solidFill>
                </a:ln>
                <a:gradFill>
                  <a:gsLst>
                    <a:gs pos="0">
                      <a:srgbClr val="000082"/>
                    </a:gs>
                    <a:gs pos="13000">
                      <a:srgbClr val="0047FF"/>
                    </a:gs>
                    <a:gs pos="28000">
                      <a:srgbClr val="000082"/>
                    </a:gs>
                    <a:gs pos="42999">
                      <a:srgbClr val="0047FF"/>
                    </a:gs>
                    <a:gs pos="58000">
                      <a:srgbClr val="000082"/>
                    </a:gs>
                    <a:gs pos="72000">
                      <a:srgbClr val="0047FF"/>
                    </a:gs>
                    <a:gs pos="87000">
                      <a:srgbClr val="000082"/>
                    </a:gs>
                    <a:gs pos="100000">
                      <a:srgbClr val="0047FF"/>
                    </a:gs>
                  </a:gsLst>
                  <a:lin ang="5400000" scaled="0"/>
                </a:gradFill>
              </a:rPr>
              <a:t>Jangid</a:t>
            </a:r>
            <a:endParaRPr lang="en-US" dirty="0" smtClean="0">
              <a:ln>
                <a:solidFill>
                  <a:schemeClr val="accent1"/>
                </a:solidFill>
              </a:ln>
              <a:gradFill>
                <a:gsLst>
                  <a:gs pos="0">
                    <a:srgbClr val="000082"/>
                  </a:gs>
                  <a:gs pos="13000">
                    <a:srgbClr val="0047FF"/>
                  </a:gs>
                  <a:gs pos="28000">
                    <a:srgbClr val="000082"/>
                  </a:gs>
                  <a:gs pos="42999">
                    <a:srgbClr val="0047FF"/>
                  </a:gs>
                  <a:gs pos="58000">
                    <a:srgbClr val="000082"/>
                  </a:gs>
                  <a:gs pos="72000">
                    <a:srgbClr val="0047FF"/>
                  </a:gs>
                  <a:gs pos="87000">
                    <a:srgbClr val="000082"/>
                  </a:gs>
                  <a:gs pos="100000">
                    <a:srgbClr val="0047FF"/>
                  </a:gs>
                </a:gsLst>
                <a:lin ang="5400000" scaled="0"/>
              </a:gradFill>
            </a:endParaRPr>
          </a:p>
          <a:p>
            <a:r>
              <a:rPr lang="en-US" dirty="0" err="1" smtClean="0">
                <a:ln>
                  <a:solidFill>
                    <a:schemeClr val="accent1"/>
                  </a:solidFill>
                </a:ln>
                <a:gradFill>
                  <a:gsLst>
                    <a:gs pos="0">
                      <a:srgbClr val="000082"/>
                    </a:gs>
                    <a:gs pos="13000">
                      <a:srgbClr val="0047FF"/>
                    </a:gs>
                    <a:gs pos="28000">
                      <a:srgbClr val="000082"/>
                    </a:gs>
                    <a:gs pos="42999">
                      <a:srgbClr val="0047FF"/>
                    </a:gs>
                    <a:gs pos="58000">
                      <a:srgbClr val="000082"/>
                    </a:gs>
                    <a:gs pos="72000">
                      <a:srgbClr val="0047FF"/>
                    </a:gs>
                    <a:gs pos="87000">
                      <a:srgbClr val="000082"/>
                    </a:gs>
                    <a:gs pos="100000">
                      <a:srgbClr val="0047FF"/>
                    </a:gs>
                  </a:gsLst>
                  <a:lin ang="5400000" scaled="0"/>
                </a:gradFill>
              </a:rPr>
              <a:t>Divya</a:t>
            </a:r>
            <a:r>
              <a:rPr lang="en-US" dirty="0" smtClean="0">
                <a:ln>
                  <a:solidFill>
                    <a:schemeClr val="accent1"/>
                  </a:solidFill>
                </a:ln>
                <a:gradFill>
                  <a:gsLst>
                    <a:gs pos="0">
                      <a:srgbClr val="000082"/>
                    </a:gs>
                    <a:gs pos="13000">
                      <a:srgbClr val="0047FF"/>
                    </a:gs>
                    <a:gs pos="28000">
                      <a:srgbClr val="000082"/>
                    </a:gs>
                    <a:gs pos="42999">
                      <a:srgbClr val="0047FF"/>
                    </a:gs>
                    <a:gs pos="58000">
                      <a:srgbClr val="000082"/>
                    </a:gs>
                    <a:gs pos="72000">
                      <a:srgbClr val="0047FF"/>
                    </a:gs>
                    <a:gs pos="87000">
                      <a:srgbClr val="000082"/>
                    </a:gs>
                    <a:gs pos="100000">
                      <a:srgbClr val="0047FF"/>
                    </a:gs>
                  </a:gsLst>
                  <a:lin ang="5400000" scaled="0"/>
                </a:gradFill>
              </a:rPr>
              <a:t> Pitta</a:t>
            </a:r>
          </a:p>
          <a:p>
            <a:r>
              <a:rPr lang="en-US" dirty="0" err="1" smtClean="0">
                <a:ln>
                  <a:solidFill>
                    <a:schemeClr val="accent1"/>
                  </a:solidFill>
                </a:ln>
                <a:gradFill>
                  <a:gsLst>
                    <a:gs pos="0">
                      <a:srgbClr val="000082"/>
                    </a:gs>
                    <a:gs pos="13000">
                      <a:srgbClr val="0047FF"/>
                    </a:gs>
                    <a:gs pos="28000">
                      <a:srgbClr val="000082"/>
                    </a:gs>
                    <a:gs pos="42999">
                      <a:srgbClr val="0047FF"/>
                    </a:gs>
                    <a:gs pos="58000">
                      <a:srgbClr val="000082"/>
                    </a:gs>
                    <a:gs pos="72000">
                      <a:srgbClr val="0047FF"/>
                    </a:gs>
                    <a:gs pos="87000">
                      <a:srgbClr val="000082"/>
                    </a:gs>
                    <a:gs pos="100000">
                      <a:srgbClr val="0047FF"/>
                    </a:gs>
                  </a:gsLst>
                  <a:lin ang="5400000" scaled="0"/>
                </a:gradFill>
              </a:rPr>
              <a:t>Dhruva</a:t>
            </a:r>
            <a:r>
              <a:rPr lang="en-US" dirty="0" smtClean="0">
                <a:ln>
                  <a:solidFill>
                    <a:schemeClr val="accent1"/>
                  </a:solidFill>
                </a:ln>
                <a:gradFill>
                  <a:gsLst>
                    <a:gs pos="0">
                      <a:srgbClr val="000082"/>
                    </a:gs>
                    <a:gs pos="13000">
                      <a:srgbClr val="0047FF"/>
                    </a:gs>
                    <a:gs pos="28000">
                      <a:srgbClr val="000082"/>
                    </a:gs>
                    <a:gs pos="42999">
                      <a:srgbClr val="0047FF"/>
                    </a:gs>
                    <a:gs pos="58000">
                      <a:srgbClr val="000082"/>
                    </a:gs>
                    <a:gs pos="72000">
                      <a:srgbClr val="0047FF"/>
                    </a:gs>
                    <a:gs pos="87000">
                      <a:srgbClr val="000082"/>
                    </a:gs>
                    <a:gs pos="100000">
                      <a:srgbClr val="0047FF"/>
                    </a:gs>
                  </a:gsLst>
                  <a:lin ang="5400000" scaled="0"/>
                </a:gradFill>
              </a:rPr>
              <a:t> </a:t>
            </a:r>
            <a:r>
              <a:rPr lang="en-US" dirty="0" err="1" smtClean="0">
                <a:ln>
                  <a:solidFill>
                    <a:schemeClr val="accent1"/>
                  </a:solidFill>
                </a:ln>
                <a:gradFill>
                  <a:gsLst>
                    <a:gs pos="0">
                      <a:srgbClr val="000082"/>
                    </a:gs>
                    <a:gs pos="13000">
                      <a:srgbClr val="0047FF"/>
                    </a:gs>
                    <a:gs pos="28000">
                      <a:srgbClr val="000082"/>
                    </a:gs>
                    <a:gs pos="42999">
                      <a:srgbClr val="0047FF"/>
                    </a:gs>
                    <a:gs pos="58000">
                      <a:srgbClr val="000082"/>
                    </a:gs>
                    <a:gs pos="72000">
                      <a:srgbClr val="0047FF"/>
                    </a:gs>
                    <a:gs pos="87000">
                      <a:srgbClr val="000082"/>
                    </a:gs>
                    <a:gs pos="100000">
                      <a:srgbClr val="0047FF"/>
                    </a:gs>
                  </a:gsLst>
                  <a:lin ang="5400000" scaled="0"/>
                </a:gradFill>
              </a:rPr>
              <a:t>Bhaswar</a:t>
            </a:r>
            <a:endParaRPr lang="en-US" dirty="0" smtClean="0">
              <a:ln>
                <a:solidFill>
                  <a:schemeClr val="accent1"/>
                </a:solidFill>
              </a:ln>
              <a:gradFill>
                <a:gsLst>
                  <a:gs pos="0">
                    <a:srgbClr val="000082"/>
                  </a:gs>
                  <a:gs pos="13000">
                    <a:srgbClr val="0047FF"/>
                  </a:gs>
                  <a:gs pos="28000">
                    <a:srgbClr val="000082"/>
                  </a:gs>
                  <a:gs pos="42999">
                    <a:srgbClr val="0047FF"/>
                  </a:gs>
                  <a:gs pos="58000">
                    <a:srgbClr val="000082"/>
                  </a:gs>
                  <a:gs pos="72000">
                    <a:srgbClr val="0047FF"/>
                  </a:gs>
                  <a:gs pos="87000">
                    <a:srgbClr val="000082"/>
                  </a:gs>
                  <a:gs pos="100000">
                    <a:srgbClr val="0047FF"/>
                  </a:gs>
                </a:gsLst>
                <a:lin ang="5400000" scaled="0"/>
              </a:gradFill>
            </a:endParaRPr>
          </a:p>
          <a:p>
            <a:r>
              <a:rPr lang="en-US" dirty="0" err="1" smtClean="0">
                <a:ln>
                  <a:solidFill>
                    <a:schemeClr val="accent1"/>
                  </a:solidFill>
                </a:ln>
                <a:gradFill>
                  <a:gsLst>
                    <a:gs pos="0">
                      <a:srgbClr val="000082"/>
                    </a:gs>
                    <a:gs pos="13000">
                      <a:srgbClr val="0047FF"/>
                    </a:gs>
                    <a:gs pos="28000">
                      <a:srgbClr val="000082"/>
                    </a:gs>
                    <a:gs pos="42999">
                      <a:srgbClr val="0047FF"/>
                    </a:gs>
                    <a:gs pos="58000">
                      <a:srgbClr val="000082"/>
                    </a:gs>
                    <a:gs pos="72000">
                      <a:srgbClr val="0047FF"/>
                    </a:gs>
                    <a:gs pos="87000">
                      <a:srgbClr val="000082"/>
                    </a:gs>
                    <a:gs pos="100000">
                      <a:srgbClr val="0047FF"/>
                    </a:gs>
                  </a:gsLst>
                  <a:lin ang="5400000" scaled="0"/>
                </a:gradFill>
              </a:rPr>
              <a:t>Kushal</a:t>
            </a:r>
            <a:r>
              <a:rPr lang="en-US" dirty="0" smtClean="0">
                <a:ln>
                  <a:solidFill>
                    <a:schemeClr val="accent1"/>
                  </a:solidFill>
                </a:ln>
                <a:gradFill>
                  <a:gsLst>
                    <a:gs pos="0">
                      <a:srgbClr val="000082"/>
                    </a:gs>
                    <a:gs pos="13000">
                      <a:srgbClr val="0047FF"/>
                    </a:gs>
                    <a:gs pos="28000">
                      <a:srgbClr val="000082"/>
                    </a:gs>
                    <a:gs pos="42999">
                      <a:srgbClr val="0047FF"/>
                    </a:gs>
                    <a:gs pos="58000">
                      <a:srgbClr val="000082"/>
                    </a:gs>
                    <a:gs pos="72000">
                      <a:srgbClr val="0047FF"/>
                    </a:gs>
                    <a:gs pos="87000">
                      <a:srgbClr val="000082"/>
                    </a:gs>
                    <a:gs pos="100000">
                      <a:srgbClr val="0047FF"/>
                    </a:gs>
                  </a:gsLst>
                  <a:lin ang="5400000" scaled="0"/>
                </a:gradFill>
              </a:rPr>
              <a:t> </a:t>
            </a:r>
            <a:r>
              <a:rPr lang="en-US" dirty="0" err="1" smtClean="0">
                <a:ln>
                  <a:solidFill>
                    <a:schemeClr val="accent1"/>
                  </a:solidFill>
                </a:ln>
                <a:gradFill>
                  <a:gsLst>
                    <a:gs pos="0">
                      <a:srgbClr val="000082"/>
                    </a:gs>
                    <a:gs pos="13000">
                      <a:srgbClr val="0047FF"/>
                    </a:gs>
                    <a:gs pos="28000">
                      <a:srgbClr val="000082"/>
                    </a:gs>
                    <a:gs pos="42999">
                      <a:srgbClr val="0047FF"/>
                    </a:gs>
                    <a:gs pos="58000">
                      <a:srgbClr val="000082"/>
                    </a:gs>
                    <a:gs pos="72000">
                      <a:srgbClr val="0047FF"/>
                    </a:gs>
                    <a:gs pos="87000">
                      <a:srgbClr val="000082"/>
                    </a:gs>
                    <a:gs pos="100000">
                      <a:srgbClr val="0047FF"/>
                    </a:gs>
                  </a:gsLst>
                  <a:lin ang="5400000" scaled="0"/>
                </a:gradFill>
              </a:rPr>
              <a:t>Yarlagadda</a:t>
            </a:r>
            <a:endParaRPr lang="en-US" dirty="0" smtClean="0">
              <a:ln>
                <a:solidFill>
                  <a:schemeClr val="accent1"/>
                </a:solidFill>
              </a:ln>
              <a:gradFill>
                <a:gsLst>
                  <a:gs pos="0">
                    <a:srgbClr val="000082"/>
                  </a:gs>
                  <a:gs pos="13000">
                    <a:srgbClr val="0047FF"/>
                  </a:gs>
                  <a:gs pos="28000">
                    <a:srgbClr val="000082"/>
                  </a:gs>
                  <a:gs pos="42999">
                    <a:srgbClr val="0047FF"/>
                  </a:gs>
                  <a:gs pos="58000">
                    <a:srgbClr val="000082"/>
                  </a:gs>
                  <a:gs pos="72000">
                    <a:srgbClr val="0047FF"/>
                  </a:gs>
                  <a:gs pos="87000">
                    <a:srgbClr val="000082"/>
                  </a:gs>
                  <a:gs pos="100000">
                    <a:srgbClr val="0047FF"/>
                  </a:gs>
                </a:gsLst>
                <a:lin ang="5400000" scaled="0"/>
              </a:gradFill>
            </a:endParaRPr>
          </a:p>
          <a:p>
            <a:r>
              <a:rPr lang="en-US" dirty="0" err="1" smtClean="0">
                <a:ln>
                  <a:solidFill>
                    <a:schemeClr val="accent1"/>
                  </a:solidFill>
                </a:ln>
                <a:gradFill>
                  <a:gsLst>
                    <a:gs pos="0">
                      <a:srgbClr val="000082"/>
                    </a:gs>
                    <a:gs pos="13000">
                      <a:srgbClr val="0047FF"/>
                    </a:gs>
                    <a:gs pos="28000">
                      <a:srgbClr val="000082"/>
                    </a:gs>
                    <a:gs pos="42999">
                      <a:srgbClr val="0047FF"/>
                    </a:gs>
                    <a:gs pos="58000">
                      <a:srgbClr val="000082"/>
                    </a:gs>
                    <a:gs pos="72000">
                      <a:srgbClr val="0047FF"/>
                    </a:gs>
                    <a:gs pos="87000">
                      <a:srgbClr val="000082"/>
                    </a:gs>
                    <a:gs pos="100000">
                      <a:srgbClr val="0047FF"/>
                    </a:gs>
                  </a:gsLst>
                  <a:lin ang="5400000" scaled="0"/>
                </a:gradFill>
              </a:rPr>
              <a:t>Mundru</a:t>
            </a:r>
            <a:r>
              <a:rPr lang="en-US" dirty="0" smtClean="0">
                <a:ln>
                  <a:solidFill>
                    <a:schemeClr val="accent1"/>
                  </a:solidFill>
                </a:ln>
                <a:gradFill>
                  <a:gsLst>
                    <a:gs pos="0">
                      <a:srgbClr val="000082"/>
                    </a:gs>
                    <a:gs pos="13000">
                      <a:srgbClr val="0047FF"/>
                    </a:gs>
                    <a:gs pos="28000">
                      <a:srgbClr val="000082"/>
                    </a:gs>
                    <a:gs pos="42999">
                      <a:srgbClr val="0047FF"/>
                    </a:gs>
                    <a:gs pos="58000">
                      <a:srgbClr val="000082"/>
                    </a:gs>
                    <a:gs pos="72000">
                      <a:srgbClr val="0047FF"/>
                    </a:gs>
                    <a:gs pos="87000">
                      <a:srgbClr val="000082"/>
                    </a:gs>
                    <a:gs pos="100000">
                      <a:srgbClr val="0047FF"/>
                    </a:gs>
                  </a:gsLst>
                  <a:lin ang="5400000" scaled="0"/>
                </a:gradFill>
              </a:rPr>
              <a:t> </a:t>
            </a:r>
            <a:r>
              <a:rPr lang="en-US" dirty="0" err="1" smtClean="0">
                <a:ln>
                  <a:solidFill>
                    <a:schemeClr val="accent1"/>
                  </a:solidFill>
                </a:ln>
                <a:gradFill>
                  <a:gsLst>
                    <a:gs pos="0">
                      <a:srgbClr val="000082"/>
                    </a:gs>
                    <a:gs pos="13000">
                      <a:srgbClr val="0047FF"/>
                    </a:gs>
                    <a:gs pos="28000">
                      <a:srgbClr val="000082"/>
                    </a:gs>
                    <a:gs pos="42999">
                      <a:srgbClr val="0047FF"/>
                    </a:gs>
                    <a:gs pos="58000">
                      <a:srgbClr val="000082"/>
                    </a:gs>
                    <a:gs pos="72000">
                      <a:srgbClr val="0047FF"/>
                    </a:gs>
                    <a:gs pos="87000">
                      <a:srgbClr val="000082"/>
                    </a:gs>
                    <a:gs pos="100000">
                      <a:srgbClr val="0047FF"/>
                    </a:gs>
                  </a:gsLst>
                  <a:lin ang="5400000" scaled="0"/>
                </a:gradFill>
              </a:rPr>
              <a:t>Mahendra</a:t>
            </a:r>
            <a:endParaRPr lang="en-US" dirty="0" smtClean="0">
              <a:ln>
                <a:solidFill>
                  <a:schemeClr val="accent1"/>
                </a:solidFill>
              </a:ln>
              <a:gradFill>
                <a:gsLst>
                  <a:gs pos="0">
                    <a:srgbClr val="000082"/>
                  </a:gs>
                  <a:gs pos="13000">
                    <a:srgbClr val="0047FF"/>
                  </a:gs>
                  <a:gs pos="28000">
                    <a:srgbClr val="000082"/>
                  </a:gs>
                  <a:gs pos="42999">
                    <a:srgbClr val="0047FF"/>
                  </a:gs>
                  <a:gs pos="58000">
                    <a:srgbClr val="000082"/>
                  </a:gs>
                  <a:gs pos="72000">
                    <a:srgbClr val="0047FF"/>
                  </a:gs>
                  <a:gs pos="87000">
                    <a:srgbClr val="000082"/>
                  </a:gs>
                  <a:gs pos="100000">
                    <a:srgbClr val="0047FF"/>
                  </a:gs>
                </a:gsLst>
                <a:lin ang="5400000" scaled="0"/>
              </a:gradFill>
            </a:endParaRPr>
          </a:p>
          <a:p>
            <a:r>
              <a:rPr lang="en-US" dirty="0" smtClean="0">
                <a:ln>
                  <a:solidFill>
                    <a:schemeClr val="accent1"/>
                  </a:solidFill>
                </a:ln>
                <a:gradFill>
                  <a:gsLst>
                    <a:gs pos="0">
                      <a:srgbClr val="000082"/>
                    </a:gs>
                    <a:gs pos="13000">
                      <a:srgbClr val="0047FF"/>
                    </a:gs>
                    <a:gs pos="28000">
                      <a:srgbClr val="000082"/>
                    </a:gs>
                    <a:gs pos="42999">
                      <a:srgbClr val="0047FF"/>
                    </a:gs>
                    <a:gs pos="58000">
                      <a:srgbClr val="000082"/>
                    </a:gs>
                    <a:gs pos="72000">
                      <a:srgbClr val="0047FF"/>
                    </a:gs>
                    <a:gs pos="87000">
                      <a:srgbClr val="000082"/>
                    </a:gs>
                    <a:gs pos="100000">
                      <a:srgbClr val="0047FF"/>
                    </a:gs>
                  </a:gsLst>
                  <a:lin ang="5400000" scaled="0"/>
                </a:gradFill>
              </a:rPr>
              <a:t>Roshan Piyush</a:t>
            </a:r>
            <a:endParaRPr lang="en-US" dirty="0">
              <a:ln>
                <a:solidFill>
                  <a:schemeClr val="accent1"/>
                </a:solidFill>
              </a:ln>
              <a:gradFill>
                <a:gsLst>
                  <a:gs pos="0">
                    <a:srgbClr val="000082"/>
                  </a:gs>
                  <a:gs pos="13000">
                    <a:srgbClr val="0047FF"/>
                  </a:gs>
                  <a:gs pos="28000">
                    <a:srgbClr val="000082"/>
                  </a:gs>
                  <a:gs pos="42999">
                    <a:srgbClr val="0047FF"/>
                  </a:gs>
                  <a:gs pos="58000">
                    <a:srgbClr val="000082"/>
                  </a:gs>
                  <a:gs pos="72000">
                    <a:srgbClr val="0047FF"/>
                  </a:gs>
                  <a:gs pos="87000">
                    <a:srgbClr val="000082"/>
                  </a:gs>
                  <a:gs pos="100000">
                    <a:srgbClr val="0047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85130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 course is divided into weeks. </a:t>
            </a:r>
            <a:b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For e.g. (“Week1”, “Week2”, etc. )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Each week consists of several sections</a:t>
            </a:r>
            <a:b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For e.g. (“Lecture1”, “Lecture2”, etc. )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Each section comprises modules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 module can contain problem, html page, video or discussion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5BFF-54A0-421A-BEF4-018340285105}" type="datetime4">
              <a:rPr lang="en-US" smtClean="0"/>
              <a:t>July 2,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IITBX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65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Structure (Diagram)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A794-C617-447C-8CF9-B895B679CC9D}" type="datetime4">
              <a:rPr lang="en-US" smtClean="0"/>
              <a:t>July 2,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IITBX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CustomShape 2"/>
          <p:cNvSpPr/>
          <p:nvPr/>
        </p:nvSpPr>
        <p:spPr>
          <a:xfrm>
            <a:off x="838200" y="1600200"/>
            <a:ext cx="7696200" cy="4724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65996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Designed template for MOOC website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Successfully installed edX-platform on local machine and server.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Modified edX platform to be run by ssh remotely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Tested edX platform by adding courses and other components such as : </a:t>
            </a:r>
          </a:p>
          <a:p>
            <a:pPr lvl="1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Codejail</a:t>
            </a:r>
          </a:p>
          <a:p>
            <a:pPr lvl="1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Discussion forum</a:t>
            </a:r>
          </a:p>
          <a:p>
            <a:pPr lvl="1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Mail service</a:t>
            </a:r>
          </a:p>
          <a:p>
            <a:pPr lvl="1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Google Calendar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4D7A-5C98-4FF2-A5A1-CA0BEDB65636}" type="datetime4">
              <a:rPr lang="en-US" smtClean="0"/>
              <a:t>July 2,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IITBX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52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Faced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Resolved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Proxy in installation with setup script and discussion forum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Less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than a month time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challenge (code release: 1</a:t>
            </a:r>
            <a:r>
              <a:rPr lang="en-US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June)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Version management and merge of commits from other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contributors of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edX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-platform.</a:t>
            </a: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Modification of installation script for Ubuntu 12.04 and above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5B67F-BB4E-40B5-8178-59DC26FDD92A}" type="datetime4">
              <a:rPr lang="en-US" smtClean="0"/>
              <a:t>July 2,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IITBX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86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Faced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Unresolved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Unstable and alpha staged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edX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components.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Platform dependency on *nix(Unix like).</a:t>
            </a:r>
          </a:p>
          <a:p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5B67F-BB4E-40B5-8178-59DC26FDD92A}" type="datetime4">
              <a:rPr lang="en-US" smtClean="0"/>
              <a:t>July 2,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IITBX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27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Take-Away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Python (a programming language)</a:t>
            </a:r>
          </a:p>
          <a:p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Django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framework(MVC framework)</a:t>
            </a:r>
          </a:p>
          <a:p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MongoDB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(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NoSQL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DBMS)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Sass (Simply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wesome Style-sheet)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Rake (software task management  tool)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GIT (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version control)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5B67F-BB4E-40B5-8178-59DC26FDD92A}" type="datetime4">
              <a:rPr lang="en-US" smtClean="0"/>
              <a:t>July 2,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IITBX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2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Video tagging – Self note taking whenever the need be.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Bookmarks.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Text highlighting in e-books and study materials.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Easy navigation in discussion forums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Advanced search filter</a:t>
            </a:r>
          </a:p>
          <a:p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757BC-AEFA-4848-B6E3-A00261EF34FC}" type="datetime4">
              <a:rPr lang="en-US" smtClean="0"/>
              <a:t>July 2,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IITBX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60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3352801"/>
          </a:xfrm>
        </p:spPr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2EAF-F6B1-49CD-867E-6601FE31C685}" type="datetime4">
              <a:rPr lang="en-US" smtClean="0"/>
              <a:t>July 2, 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IITBX</a:t>
            </a:r>
          </a:p>
        </p:txBody>
      </p:sp>
    </p:spTree>
    <p:extLst>
      <p:ext uri="{BB962C8B-B14F-4D97-AF65-F5344CB8AC3E}">
        <p14:creationId xmlns:p14="http://schemas.microsoft.com/office/powerpoint/2010/main" val="138448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514600"/>
            <a:ext cx="6248400" cy="1219200"/>
          </a:xfrm>
        </p:spPr>
        <p:txBody>
          <a:bodyPr/>
          <a:lstStyle/>
          <a:p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2EAF-F6B1-49CD-867E-6601FE31C685}" type="datetime4">
              <a:rPr lang="en-US" smtClean="0"/>
              <a:t>July 2, 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IITBX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2209800"/>
            <a:ext cx="2133600" cy="213360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6477000" y="4419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3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3352801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2EAF-F6B1-49CD-867E-6601FE31C685}" type="datetime4">
              <a:rPr lang="en-US" smtClean="0"/>
              <a:t>July 2, 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IITBX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53200" y="4876800"/>
            <a:ext cx="1827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-MOOC team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760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525963"/>
          </a:xfrm>
          <a:noFill/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Designed around the key principles of openness, diversity, interactivity and autonomy.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Quality education free of cost.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Access to world-class faculty and an unconventional curriculum.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Can bring about a drastic change in the conventional education system.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802E-079F-437A-9AAC-E72B554B0E5C}" type="datetime4">
              <a:rPr lang="en-US" smtClean="0"/>
              <a:t>July 2,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IITBX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38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1"/>
            <a:ext cx="8229600" cy="3962400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 massive open online course platform founded by </a:t>
            </a:r>
            <a:r>
              <a:rPr lang="en-US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MIT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and </a:t>
            </a:r>
            <a:r>
              <a:rPr lang="en-US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Harvard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University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Offers online university-level courses in a wide range of disciplines to a worldwide audience free of cost.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87591-18C8-470F-B3DE-1DDD11FABE58}" type="datetime4">
              <a:rPr lang="en-US" smtClean="0"/>
              <a:t>July 2,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IITBX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12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IITBX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590800"/>
            <a:ext cx="8229600" cy="39925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Massive Open Online Course (MOOC) built based on the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edX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-platform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that went open source on June 1</a:t>
            </a:r>
            <a:r>
              <a:rPr lang="en-US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2013.</a:t>
            </a:r>
          </a:p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F28EE-B610-4412-9521-09C7167704CE}" type="datetime4">
              <a:rPr lang="en-US" smtClean="0"/>
              <a:t>July 2,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IITBX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5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Control Flow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696200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BA2C-BE0A-4BAC-9A9B-09EDD7F01CEF}" type="datetime4">
              <a:rPr lang="en-US" smtClean="0"/>
              <a:t>July 2,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IITBX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17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0"/>
            <a:ext cx="8229600" cy="1600200"/>
          </a:xfrm>
        </p:spPr>
        <p:txBody>
          <a:bodyPr/>
          <a:lstStyle/>
          <a:p>
            <a:r>
              <a:rPr lang="en-US" dirty="0" smtClean="0"/>
              <a:t>edX Modules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1924-2966-48A2-BCA6-8E8593986198}" type="datetime4">
              <a:rPr lang="en-US" smtClean="0"/>
              <a:t>July 2,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IITBX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CustomShape 2"/>
          <p:cNvSpPr/>
          <p:nvPr/>
        </p:nvSpPr>
        <p:spPr>
          <a:xfrm>
            <a:off x="264240" y="1295400"/>
            <a:ext cx="8590320" cy="539604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05949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853" y="0"/>
            <a:ext cx="8001000" cy="1371600"/>
          </a:xfrm>
        </p:spPr>
        <p:txBody>
          <a:bodyPr/>
          <a:lstStyle/>
          <a:p>
            <a:r>
              <a:rPr lang="en-US" dirty="0" smtClean="0"/>
              <a:t>IITBX &lt;--&gt; </a:t>
            </a:r>
            <a:r>
              <a:rPr lang="en-US" dirty="0" err="1" smtClean="0"/>
              <a:t>ed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653" y="1295400"/>
            <a:ext cx="8153400" cy="16764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Consists of LMS and Studio(CMS)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Uses django framework (python) and rake (software task management tool written in ruby) for installation.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C502A-2833-4051-828D-6546AFDF4401}" type="datetime4">
              <a:rPr lang="en-US" smtClean="0"/>
              <a:t>July 2,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IITBX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524000" y="2590800"/>
            <a:ext cx="6049566" cy="401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38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LMS – Learning Management System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Student-side part of the platform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It handles : </a:t>
            </a:r>
          </a:p>
          <a:p>
            <a:pPr lvl="1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Student accounts</a:t>
            </a:r>
          </a:p>
          <a:p>
            <a:pPr lvl="1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Lecture videos</a:t>
            </a:r>
          </a:p>
          <a:p>
            <a:pPr lvl="1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Quizzes</a:t>
            </a:r>
          </a:p>
          <a:p>
            <a:pPr lvl="1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Exercises</a:t>
            </a:r>
          </a:p>
          <a:p>
            <a:pPr lvl="1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Assignments, etc.</a:t>
            </a:r>
          </a:p>
          <a:p>
            <a:pPr lvl="1"/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AA93-8B13-4A9E-83A6-328AF18C7B1B}" type="datetime4">
              <a:rPr lang="en-US" smtClean="0"/>
              <a:t>July 2,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IITBX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30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CMS – Content Management System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Instructor-side part of the platform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It allows : </a:t>
            </a:r>
          </a:p>
          <a:p>
            <a:pPr lvl="1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Instructors to create and modify their course.</a:t>
            </a:r>
          </a:p>
          <a:p>
            <a:pPr lvl="1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Add lecture videos and content materials.</a:t>
            </a:r>
          </a:p>
          <a:p>
            <a:pPr lvl="1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Update and add quizzes and assignments.</a:t>
            </a:r>
          </a:p>
          <a:p>
            <a:pPr lvl="1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Update deadlines and reorder the course as per the instructor</a:t>
            </a:r>
          </a:p>
          <a:p>
            <a:pPr lvl="1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And many more features to make the course as interactive as possible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13D-F6A5-47E1-B86E-0A953A448AAC}" type="datetime4">
              <a:rPr lang="en-US" smtClean="0"/>
              <a:t>July 2,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IITBX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42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IITBX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262626"/>
      </a:accent6>
      <a:hlink>
        <a:srgbClr val="3399FF"/>
      </a:hlink>
      <a:folHlink>
        <a:srgbClr val="26262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306</TotalTime>
  <Words>522</Words>
  <Application>Microsoft Office PowerPoint</Application>
  <PresentationFormat>On-screen Show (4:3)</PresentationFormat>
  <Paragraphs>154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Executive</vt:lpstr>
      <vt:lpstr>IITBX</vt:lpstr>
      <vt:lpstr>Project Scope</vt:lpstr>
      <vt:lpstr>edX</vt:lpstr>
      <vt:lpstr>IITBX</vt:lpstr>
      <vt:lpstr>Basic Control Flow</vt:lpstr>
      <vt:lpstr>edX Modules</vt:lpstr>
      <vt:lpstr>IITBX &lt;--&gt; edX</vt:lpstr>
      <vt:lpstr>LMS</vt:lpstr>
      <vt:lpstr>CMS</vt:lpstr>
      <vt:lpstr>Course Structure</vt:lpstr>
      <vt:lpstr>Course Structure (Diagram)</vt:lpstr>
      <vt:lpstr>Activities</vt:lpstr>
      <vt:lpstr>Challenges Faced</vt:lpstr>
      <vt:lpstr>Challenges Faced</vt:lpstr>
      <vt:lpstr>Project Take-Away</vt:lpstr>
      <vt:lpstr>Future Plans</vt:lpstr>
      <vt:lpstr>Demonstration</vt:lpstr>
      <vt:lpstr>Queries</vt:lpstr>
      <vt:lpstr>Thank you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IITBX</dc:title>
  <dc:creator>Divya</dc:creator>
  <cp:lastModifiedBy>IITBX</cp:lastModifiedBy>
  <cp:revision>27</cp:revision>
  <dcterms:created xsi:type="dcterms:W3CDTF">2013-07-01T19:59:37Z</dcterms:created>
  <dcterms:modified xsi:type="dcterms:W3CDTF">2013-07-02T11:02:26Z</dcterms:modified>
</cp:coreProperties>
</file>