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7" y="334171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3714750"/>
            <a:ext cx="9141619" cy="142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368630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3806189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368630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9" y="4430267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086100" y="-878839"/>
            <a:ext cx="3017519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5370479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369979" y="-430246"/>
            <a:ext cx="431806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22959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22958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6343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2295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22959" y="1936750"/>
            <a:ext cx="370331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6343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63439" y="1936750"/>
            <a:ext cx="370331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445768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548639"/>
            <a:ext cx="486917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194559"/>
            <a:ext cx="2400300" cy="2534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4844839"/>
            <a:ext cx="196388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4844839"/>
            <a:ext cx="3486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675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4750737"/>
            <a:ext cx="9144001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3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60115" y="0"/>
            <a:ext cx="7543800" cy="2088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4210755" y="4223821"/>
            <a:ext cx="466858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521 - OBJECT-ORIENTED DESIGN AND ANALYSIS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60115" y="3265325"/>
            <a:ext cx="3582988" cy="95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8580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Based on Instagram</a:t>
            </a:r>
          </a:p>
          <a:p>
            <a:pPr indent="-68580" lvl="0" marL="6858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 lvl="0" marL="6858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 lvl="0" marL="6858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383135" y="3026480"/>
            <a:ext cx="3000000" cy="133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Seethamraju Rekha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Pimpalgaonkar Abhinav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Lafon Benoit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39547" l="11995" r="44006" t="12427"/>
          <a:stretch/>
        </p:blipFill>
        <p:spPr>
          <a:xfrm>
            <a:off x="995875" y="1495865"/>
            <a:ext cx="7197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254369" y="3972923"/>
            <a:ext cx="6564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Reports an Incident and Admin deletes the post and the user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41059" y="1540203"/>
            <a:ext cx="7543800" cy="108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</a:t>
            </a:r>
            <a:r>
              <a:rPr lang="en"/>
              <a:t>sis Class Diagram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98221"/>
            <a:ext cx="8520599" cy="3270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Represents the meaningful concepts in a problem domain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Requires existing use cases and actors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They illustrate ideas,thing or objects and association between them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Attributes need not be primitive datatypes.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Decomposes the problem domain into comprehensible units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 Class Diagram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2200" y="1352950"/>
            <a:ext cx="81243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Design mainly represents a transition of  ‘what’ a system can do and ‘how’ a system do 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 needed to implement a system that meets the requirements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Based on Analysis/Domain Model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Attributes and methods needed in each class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interaction between various classes in the design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3050" y="2487700"/>
            <a:ext cx="5233200" cy="235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344750" y="3498896"/>
            <a:ext cx="6454499" cy="7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68249"/>
            <a:ext cx="8520600" cy="7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/>
              <a:t>Class Diagram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8580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8194"/>
            <a:ext cx="9144001" cy="427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22950" y="214950"/>
            <a:ext cx="7543800" cy="89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Design Pattern is a general repeatable solution to a commonly occurring problems in software design.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It is description or a template for how to solve a problem that can be used in many different situations.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Reusing design patterns helps to prevent subtle issues that can cause major problems and improves code readability for coders and architects familiar with the patterns.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idea of a design pattern is an attempt to standardize what are already accepted best practices.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 Pattern-</a:t>
            </a:r>
            <a:r>
              <a:rPr lang="en" sz="2400"/>
              <a:t>ObserverPattern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41" name="Shape 141"/>
          <p:cNvSpPr txBox="1"/>
          <p:nvPr/>
        </p:nvSpPr>
        <p:spPr>
          <a:xfrm>
            <a:off x="358600" y="1303025"/>
            <a:ext cx="84738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11698" y="2218900"/>
            <a:ext cx="6098100" cy="24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25825" y="2195250"/>
            <a:ext cx="6454499" cy="7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8910" l="24411" r="-2353" t="16081"/>
          <a:stretch/>
        </p:blipFill>
        <p:spPr>
          <a:xfrm>
            <a:off x="198275" y="1212975"/>
            <a:ext cx="8634124" cy="33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/>
              <a:t>Design Pattern-</a:t>
            </a:r>
            <a:r>
              <a:rPr lang="en" sz="2400"/>
              <a:t>Bridge</a:t>
            </a:r>
            <a:r>
              <a:rPr b="0" i="0" lang="e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Pattern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2644600"/>
            <a:ext cx="76166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02750" y="1247600"/>
            <a:ext cx="8034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48225" y="2195250"/>
            <a:ext cx="6454499" cy="7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10075" l="18620" r="13296" t="14956"/>
          <a:stretch/>
        </p:blipFill>
        <p:spPr>
          <a:xfrm>
            <a:off x="163275" y="1131325"/>
            <a:ext cx="8805775" cy="35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332087"/>
            <a:ext cx="8520599" cy="323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Captures the interaction between objects in a time sequence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flow of message, events and actions between objects of the system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describes the logical flow of the system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actual working of the system for a particular scenario.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b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5" name="Shape 165"/>
          <p:cNvSpPr txBox="1"/>
          <p:nvPr/>
        </p:nvSpPr>
        <p:spPr>
          <a:xfrm>
            <a:off x="311700" y="2644600"/>
            <a:ext cx="76166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48225" y="1303020"/>
            <a:ext cx="8034600" cy="3056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Adds a post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48225" y="2195250"/>
            <a:ext cx="6454499" cy="7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21764" l="11999" r="30999" t="12424"/>
          <a:stretch/>
        </p:blipFill>
        <p:spPr>
          <a:xfrm>
            <a:off x="822961" y="762000"/>
            <a:ext cx="7659863" cy="308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