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hasCustomPrompt="1"/>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hasCustomPrompt="1"/>
          </p:nvPr>
        </p:nvSpPr>
        <p:spPr>
          <a:xfrm>
            <a:off x="1524000" y="3602037"/>
            <a:ext cx="9144000" cy="1655764"/>
          </a:xfrm>
          <a:prstGeom prst="rect">
            <a:avLst/>
          </a:prstGeom>
        </p:spPr>
        <p:txBody>
          <a:bodyPr/>
          <a:lstStyle>
            <a:lvl1pPr marL="355600" indent="-304800" algn="ctr">
              <a:buClrTx/>
              <a:buSzTx/>
              <a:buFontTx/>
              <a:buNone/>
              <a:defRPr sz="2400"/>
            </a:lvl1pPr>
            <a:lvl2pPr marL="355600" indent="50800" algn="ctr">
              <a:buClrTx/>
              <a:buSzTx/>
              <a:buFontTx/>
              <a:buNone/>
              <a:defRPr sz="2400"/>
            </a:lvl2pPr>
            <a:lvl3pPr marL="355600" indent="50800" algn="ctr">
              <a:buClrTx/>
              <a:buSzTx/>
              <a:buFontTx/>
              <a:buNone/>
              <a:defRPr sz="2400"/>
            </a:lvl3pPr>
            <a:lvl4pPr marL="355600" indent="50800" algn="ctr">
              <a:buClrTx/>
              <a:buSzTx/>
              <a:buFontTx/>
              <a:buNone/>
              <a:defRPr sz="2400"/>
            </a:lvl4pPr>
            <a:lvl5pPr marL="355600" indent="50800" algn="ctr">
              <a:buClrTx/>
              <a:buSzTx/>
              <a:buFontTx/>
              <a:buNone/>
              <a:defRPr sz="2400"/>
            </a:lvl5pPr>
          </a:lstStyle>
          <a:p>
            <a:pPr/>
            <a:r>
              <a:t>Body Level One</a:t>
            </a:r>
          </a:p>
          <a:p>
            <a:pPr lvl="1"/>
            <a:r>
              <a:t/>
            </a:r>
          </a:p>
          <a:p>
            <a:pPr lvl="2"/>
            <a:r>
              <a:t/>
            </a:r>
          </a:p>
          <a:p>
            <a:pPr lvl="3"/>
            <a:r>
              <a:t/>
            </a:r>
          </a:p>
          <a:p>
            <a:pPr lvl="4"/>
            <a:r>
              <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5" name="Title Text"/>
          <p:cNvSpPr txBox="1"/>
          <p:nvPr>
            <p:ph type="title" hasCustomPrompt="1"/>
          </p:nvPr>
        </p:nvSpPr>
        <p:spPr>
          <a:xfrm>
            <a:off x="839787" y="457200"/>
            <a:ext cx="3932240" cy="1600200"/>
          </a:xfrm>
          <a:prstGeom prst="rect">
            <a:avLst/>
          </a:prstGeom>
        </p:spPr>
        <p:txBody>
          <a:bodyPr anchor="b"/>
          <a:lstStyle>
            <a:lvl1pPr>
              <a:defRPr sz="3200"/>
            </a:lvl1pPr>
          </a:lstStyle>
          <a:p>
            <a:pPr/>
            <a:r>
              <a:t>Title Text</a:t>
            </a:r>
          </a:p>
        </p:txBody>
      </p:sp>
      <p:sp>
        <p:nvSpPr>
          <p:cNvPr id="96" name="Google Shape;74;p19"/>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97" name="Body Level One…"/>
          <p:cNvSpPr txBox="1"/>
          <p:nvPr>
            <p:ph type="body" sz="quarter" idx="1" hasCustomPrompt="1"/>
          </p:nvPr>
        </p:nvSpPr>
        <p:spPr>
          <a:xfrm>
            <a:off x="839787" y="2057400"/>
            <a:ext cx="3932240" cy="3811588"/>
          </a:xfrm>
          <a:prstGeom prst="rect">
            <a:avLst/>
          </a:prstGeom>
        </p:spPr>
        <p:txBody>
          <a:bodyPr/>
          <a:lstStyle>
            <a:lvl1pPr marL="0" indent="228600">
              <a:buClrTx/>
              <a:buSzTx/>
              <a:buFontTx/>
              <a:buNone/>
              <a:defRPr sz="1600"/>
            </a:lvl1pPr>
            <a:lvl2pPr marL="0" indent="228600">
              <a:buClrTx/>
              <a:buSzTx/>
              <a:buFontTx/>
              <a:buNone/>
              <a:defRPr sz="1600"/>
            </a:lvl2pPr>
            <a:lvl3pPr marL="0" indent="228600">
              <a:buClrTx/>
              <a:buSzTx/>
              <a:buFontTx/>
              <a:buNone/>
              <a:defRPr sz="1600"/>
            </a:lvl3pPr>
            <a:lvl4pPr marL="0" indent="228600">
              <a:buClrTx/>
              <a:buSzTx/>
              <a:buFontTx/>
              <a:buNone/>
              <a:defRPr sz="1600"/>
            </a:lvl4pPr>
            <a:lvl5pPr marL="0" indent="228600">
              <a:buClrTx/>
              <a:buSzTx/>
              <a:buFontTx/>
              <a:buNone/>
              <a:defRPr sz="1600"/>
            </a:lvl5pPr>
          </a:lstStyle>
          <a:p>
            <a:pPr/>
            <a:r>
              <a:t>Body Level One</a:t>
            </a:r>
          </a:p>
          <a:p>
            <a:pPr lvl="1"/>
            <a:r>
              <a:t/>
            </a:r>
          </a:p>
          <a:p>
            <a:pPr lvl="2"/>
            <a:r>
              <a:t/>
            </a:r>
          </a:p>
          <a:p>
            <a:pPr lvl="3"/>
            <a:r>
              <a:t/>
            </a:r>
          </a:p>
          <a:p>
            <a:pPr lvl="4"/>
            <a:r>
              <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05" name="Title Text"/>
          <p:cNvSpPr txBox="1"/>
          <p:nvPr>
            <p:ph type="title" hasCustomPrompt="1"/>
          </p:nvPr>
        </p:nvSpPr>
        <p:spPr>
          <a:prstGeom prst="rect">
            <a:avLst/>
          </a:prstGeom>
        </p:spPr>
        <p:txBody>
          <a:bodyPr/>
          <a:lstStyle/>
          <a:p>
            <a:pPr/>
            <a:r>
              <a:t>Title Text</a:t>
            </a:r>
          </a:p>
        </p:txBody>
      </p:sp>
      <p:sp>
        <p:nvSpPr>
          <p:cNvPr id="106" name="Body Level One…"/>
          <p:cNvSpPr txBox="1"/>
          <p:nvPr>
            <p:ph type="body" idx="1" hasCustomPrompt="1"/>
          </p:nvPr>
        </p:nvSpPr>
        <p:spPr>
          <a:xfrm rot="5400000">
            <a:off x="3920330" y="-1256506"/>
            <a:ext cx="4351340" cy="10515601"/>
          </a:xfrm>
          <a:prstGeom prst="rect">
            <a:avLst/>
          </a:prstGeom>
        </p:spPr>
        <p:txBody>
          <a:bodyPr/>
          <a:lstStyle/>
          <a:p>
            <a:pPr/>
            <a:r>
              <a:t>Body Level One</a:t>
            </a:r>
          </a:p>
          <a:p>
            <a:pPr lvl="1"/>
            <a:r>
              <a:t/>
            </a:r>
          </a:p>
          <a:p>
            <a:pPr lvl="2"/>
            <a:r>
              <a:t/>
            </a:r>
          </a:p>
          <a:p>
            <a:pPr lvl="3"/>
            <a:r>
              <a:t/>
            </a:r>
          </a:p>
          <a:p>
            <a:pPr lvl="4"/>
            <a:r>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14" name="Title Text"/>
          <p:cNvSpPr txBox="1"/>
          <p:nvPr>
            <p:ph type="title" hasCustomPrompt="1"/>
          </p:nvPr>
        </p:nvSpPr>
        <p:spPr>
          <a:xfrm rot="5400000">
            <a:off x="7133431" y="1956592"/>
            <a:ext cx="5811840" cy="2628902"/>
          </a:xfrm>
          <a:prstGeom prst="rect">
            <a:avLst/>
          </a:prstGeom>
        </p:spPr>
        <p:txBody>
          <a:bodyPr/>
          <a:lstStyle/>
          <a:p>
            <a:pPr/>
            <a:r>
              <a:t>Title Text</a:t>
            </a:r>
          </a:p>
        </p:txBody>
      </p:sp>
      <p:sp>
        <p:nvSpPr>
          <p:cNvPr id="115" name="Body Level One…"/>
          <p:cNvSpPr txBox="1"/>
          <p:nvPr>
            <p:ph type="body" idx="1" hasCustomPrompt="1"/>
          </p:nvPr>
        </p:nvSpPr>
        <p:spPr>
          <a:xfrm rot="5400000">
            <a:off x="1799431" y="-596107"/>
            <a:ext cx="5811838" cy="7734301"/>
          </a:xfrm>
          <a:prstGeom prst="rect">
            <a:avLst/>
          </a:prstGeom>
        </p:spPr>
        <p:txBody>
          <a:bodyPr/>
          <a:lstStyle/>
          <a:p>
            <a:pPr/>
            <a:r>
              <a:t>Body Level One</a:t>
            </a:r>
          </a:p>
          <a:p>
            <a:pPr lvl="1"/>
            <a:r>
              <a:t/>
            </a:r>
          </a:p>
          <a:p>
            <a:pPr lvl="2"/>
            <a:r>
              <a:t/>
            </a:r>
          </a:p>
          <a:p>
            <a:pPr lvl="3"/>
            <a:r>
              <a:t/>
            </a:r>
          </a:p>
          <a:p>
            <a:pPr lvl="4"/>
            <a:r>
              <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hasCustomPrompt="1"/>
          </p:nvPr>
        </p:nvSpPr>
        <p:spPr>
          <a:prstGeom prst="rect">
            <a:avLst/>
          </a:prstGeom>
        </p:spPr>
        <p:txBody>
          <a:bodyPr/>
          <a:lstStyle/>
          <a:p>
            <a:pPr/>
            <a:r>
              <a:t>Title Text</a:t>
            </a:r>
          </a:p>
        </p:txBody>
      </p:sp>
      <p:sp>
        <p:nvSpPr>
          <p:cNvPr id="21" name="Body Level One…"/>
          <p:cNvSpPr txBox="1"/>
          <p:nvPr>
            <p:ph type="body" idx="1" hasCustomPrompt="1"/>
          </p:nvPr>
        </p:nvSpPr>
        <p:spPr>
          <a:prstGeom prst="rect">
            <a:avLst/>
          </a:prstGeom>
        </p:spPr>
        <p:txBody>
          <a:bodyPr/>
          <a:lstStyle/>
          <a:p>
            <a:pPr/>
            <a:r>
              <a:t>Body Level One</a:t>
            </a:r>
          </a:p>
          <a:p>
            <a:pPr lvl="1"/>
            <a:r>
              <a:t/>
            </a:r>
          </a:p>
          <a:p>
            <a:pPr lvl="2"/>
            <a:r>
              <a:t/>
            </a:r>
          </a:p>
          <a:p>
            <a:pPr lvl="3"/>
            <a:r>
              <a:t/>
            </a:r>
          </a:p>
          <a:p>
            <a:pPr lvl="4"/>
            <a:r>
              <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29" name="Title Text"/>
          <p:cNvSpPr txBox="1"/>
          <p:nvPr>
            <p:ph type="title" hasCustomPrompt="1"/>
          </p:nvPr>
        </p:nvSpPr>
        <p:spPr>
          <a:xfrm>
            <a:off x="839787" y="457200"/>
            <a:ext cx="3932240" cy="1600200"/>
          </a:xfrm>
          <a:prstGeom prst="rect">
            <a:avLst/>
          </a:prstGeom>
        </p:spPr>
        <p:txBody>
          <a:bodyPr anchor="b"/>
          <a:lstStyle>
            <a:lvl1pPr>
              <a:defRPr sz="3200"/>
            </a:lvl1pPr>
          </a:lstStyle>
          <a:p>
            <a:pPr/>
            <a:r>
              <a:t>Title Text</a:t>
            </a:r>
          </a:p>
        </p:txBody>
      </p:sp>
      <p:sp>
        <p:nvSpPr>
          <p:cNvPr id="30" name="Google Shape;29;p1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31" name="Body Level One…"/>
          <p:cNvSpPr txBox="1"/>
          <p:nvPr>
            <p:ph type="body" sz="quarter" idx="1" hasCustomPrompt="1"/>
          </p:nvPr>
        </p:nvSpPr>
        <p:spPr>
          <a:xfrm>
            <a:off x="839787" y="2057400"/>
            <a:ext cx="3932240" cy="3811588"/>
          </a:xfrm>
          <a:prstGeom prst="rect">
            <a:avLst/>
          </a:prstGeom>
        </p:spPr>
        <p:txBody>
          <a:bodyPr/>
          <a:lstStyle>
            <a:lvl1pPr marL="0" indent="228600">
              <a:buClrTx/>
              <a:buSzTx/>
              <a:buFontTx/>
              <a:buNone/>
              <a:defRPr sz="1600"/>
            </a:lvl1pPr>
            <a:lvl2pPr marL="0" indent="228600">
              <a:buClrTx/>
              <a:buSzTx/>
              <a:buFontTx/>
              <a:buNone/>
              <a:defRPr sz="1600"/>
            </a:lvl2pPr>
            <a:lvl3pPr marL="0" indent="228600">
              <a:buClrTx/>
              <a:buSzTx/>
              <a:buFontTx/>
              <a:buNone/>
              <a:defRPr sz="1600"/>
            </a:lvl3pPr>
            <a:lvl4pPr marL="0" indent="228600">
              <a:buClrTx/>
              <a:buSzTx/>
              <a:buFontTx/>
              <a:buNone/>
              <a:defRPr sz="1600"/>
            </a:lvl4pPr>
            <a:lvl5pPr marL="0" indent="228600">
              <a:buClrTx/>
              <a:buSzTx/>
              <a:buFontTx/>
              <a:buNone/>
              <a:defRPr sz="1600"/>
            </a:lvl5pPr>
          </a:lstStyle>
          <a:p>
            <a:pPr/>
            <a:r>
              <a:t>Body Level One</a:t>
            </a:r>
          </a:p>
          <a:p>
            <a:pPr lvl="1"/>
            <a:r>
              <a:t/>
            </a:r>
          </a:p>
          <a:p>
            <a:pPr lvl="2"/>
            <a:r>
              <a:t/>
            </a:r>
          </a:p>
          <a:p>
            <a:pPr lvl="3"/>
            <a:r>
              <a:t/>
            </a:r>
          </a:p>
          <a:p>
            <a:pPr lvl="4"/>
            <a:r>
              <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39" name="Title Text"/>
          <p:cNvSpPr txBox="1"/>
          <p:nvPr>
            <p:ph type="title" hasCustomPrompt="1"/>
          </p:nvPr>
        </p:nvSpPr>
        <p:spPr>
          <a:xfrm>
            <a:off x="831850" y="1709738"/>
            <a:ext cx="10515600" cy="2852737"/>
          </a:xfrm>
          <a:prstGeom prst="rect">
            <a:avLst/>
          </a:prstGeom>
        </p:spPr>
        <p:txBody>
          <a:bodyPr anchor="b"/>
          <a:lstStyle>
            <a:lvl1pPr>
              <a:defRPr sz="6000"/>
            </a:lvl1pPr>
          </a:lstStyle>
          <a:p>
            <a:pPr/>
            <a:r>
              <a:t>Title Text</a:t>
            </a:r>
          </a:p>
        </p:txBody>
      </p:sp>
      <p:sp>
        <p:nvSpPr>
          <p:cNvPr id="40" name="Body Level One…"/>
          <p:cNvSpPr txBox="1"/>
          <p:nvPr>
            <p:ph type="body" sz="quarter" idx="1" hasCustomPrompt="1"/>
          </p:nvPr>
        </p:nvSpPr>
        <p:spPr>
          <a:xfrm>
            <a:off x="831850" y="4589462"/>
            <a:ext cx="10515600" cy="1500189"/>
          </a:xfrm>
          <a:prstGeom prst="rect">
            <a:avLst/>
          </a:prstGeom>
        </p:spPr>
        <p:txBody>
          <a:bodyPr/>
          <a:lstStyle>
            <a:lvl1pPr marL="0" indent="228600">
              <a:buClrTx/>
              <a:buSzTx/>
              <a:buFontTx/>
              <a:buNone/>
              <a:defRPr sz="2400">
                <a:solidFill>
                  <a:srgbClr val="888888"/>
                </a:solidFill>
              </a:defRPr>
            </a:lvl1pPr>
            <a:lvl2pPr marL="0" indent="228600">
              <a:buClrTx/>
              <a:buSzTx/>
              <a:buFontTx/>
              <a:buNone/>
              <a:defRPr sz="2400">
                <a:solidFill>
                  <a:srgbClr val="888888"/>
                </a:solidFill>
              </a:defRPr>
            </a:lvl2pPr>
            <a:lvl3pPr marL="0" indent="228600">
              <a:buClrTx/>
              <a:buSzTx/>
              <a:buFontTx/>
              <a:buNone/>
              <a:defRPr sz="2400">
                <a:solidFill>
                  <a:srgbClr val="888888"/>
                </a:solidFill>
              </a:defRPr>
            </a:lvl3pPr>
            <a:lvl4pPr marL="0" indent="228600">
              <a:buClrTx/>
              <a:buSzTx/>
              <a:buFontTx/>
              <a:buNone/>
              <a:defRPr sz="2400">
                <a:solidFill>
                  <a:srgbClr val="888888"/>
                </a:solidFill>
              </a:defRPr>
            </a:lvl4pPr>
            <a:lvl5pPr marL="0" indent="228600">
              <a:buClrTx/>
              <a:buSzTx/>
              <a:buFontTx/>
              <a:buNone/>
              <a:defRPr sz="2400">
                <a:solidFill>
                  <a:srgbClr val="888888"/>
                </a:solidFill>
              </a:defRPr>
            </a:lvl5pPr>
          </a:lstStyle>
          <a:p>
            <a:pPr/>
            <a:r>
              <a:t>Body Level One</a:t>
            </a:r>
          </a:p>
          <a:p>
            <a:pPr lvl="1"/>
            <a:r>
              <a:t/>
            </a:r>
          </a:p>
          <a:p>
            <a:pPr lvl="2"/>
            <a:r>
              <a:t/>
            </a:r>
          </a:p>
          <a:p>
            <a:pPr lvl="3"/>
            <a:r>
              <a:t/>
            </a:r>
          </a:p>
          <a:p>
            <a:pPr lvl="4"/>
            <a:r>
              <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48" name="Title Text"/>
          <p:cNvSpPr txBox="1"/>
          <p:nvPr>
            <p:ph type="title" hasCustomPrompt="1"/>
          </p:nvPr>
        </p:nvSpPr>
        <p:spPr>
          <a:prstGeom prst="rect">
            <a:avLst/>
          </a:prstGeom>
        </p:spPr>
        <p:txBody>
          <a:bodyPr/>
          <a:lstStyle/>
          <a:p>
            <a:pPr/>
            <a:r>
              <a:t>Title Text</a:t>
            </a:r>
          </a:p>
        </p:txBody>
      </p:sp>
      <p:sp>
        <p:nvSpPr>
          <p:cNvPr id="49" name="Body Level One…"/>
          <p:cNvSpPr txBox="1"/>
          <p:nvPr>
            <p:ph type="body" sz="half" idx="1" hasCustomPrompt="1"/>
          </p:nvPr>
        </p:nvSpPr>
        <p:spPr>
          <a:xfrm>
            <a:off x="838200" y="1825625"/>
            <a:ext cx="5181600" cy="4351338"/>
          </a:xfrm>
          <a:prstGeom prst="rect">
            <a:avLst/>
          </a:prstGeom>
        </p:spPr>
        <p:txBody>
          <a:bodyPr/>
          <a:lstStyle/>
          <a:p>
            <a:pPr/>
            <a:r>
              <a:t>Body Level One</a:t>
            </a:r>
          </a:p>
          <a:p>
            <a:pPr lvl="1"/>
            <a:r>
              <a:t/>
            </a:r>
          </a:p>
          <a:p>
            <a:pPr lvl="2"/>
            <a:r>
              <a:t/>
            </a:r>
          </a:p>
          <a:p>
            <a:pPr lvl="3"/>
            <a:r>
              <a:t/>
            </a:r>
          </a:p>
          <a:p>
            <a:pPr lvl="4"/>
            <a:r>
              <a:t/>
            </a:r>
          </a:p>
        </p:txBody>
      </p:sp>
      <p:sp>
        <p:nvSpPr>
          <p:cNvPr id="50" name="Google Shape;43;p14"/>
          <p:cNvSpPr txBox="1"/>
          <p:nvPr>
            <p:ph type="body" sz="half" idx="21"/>
          </p:nvPr>
        </p:nvSpPr>
        <p:spPr>
          <a:xfrm>
            <a:off x="6172200" y="1825625"/>
            <a:ext cx="5181600" cy="4351338"/>
          </a:xfrm>
          <a:prstGeom prst="rect">
            <a:avLst/>
          </a:prstGeom>
        </p:spPr>
        <p:txBody>
          <a:bodyPr/>
          <a:lstStyle/>
          <a:p>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8" name="Title Text"/>
          <p:cNvSpPr txBox="1"/>
          <p:nvPr>
            <p:ph type="title" hasCustomPrompt="1"/>
          </p:nvPr>
        </p:nvSpPr>
        <p:spPr>
          <a:xfrm>
            <a:off x="839787" y="365125"/>
            <a:ext cx="10515601" cy="1325563"/>
          </a:xfrm>
          <a:prstGeom prst="rect">
            <a:avLst/>
          </a:prstGeom>
        </p:spPr>
        <p:txBody>
          <a:bodyPr/>
          <a:lstStyle/>
          <a:p>
            <a:pPr/>
            <a:r>
              <a:t>Title Text</a:t>
            </a:r>
          </a:p>
        </p:txBody>
      </p:sp>
      <p:sp>
        <p:nvSpPr>
          <p:cNvPr id="59" name="Body Level One…"/>
          <p:cNvSpPr txBox="1"/>
          <p:nvPr>
            <p:ph type="body" sz="quarter" idx="1" hasCustomPrompt="1"/>
          </p:nvPr>
        </p:nvSpPr>
        <p:spPr>
          <a:xfrm>
            <a:off x="839787" y="1681163"/>
            <a:ext cx="5157790" cy="823914"/>
          </a:xfrm>
          <a:prstGeom prst="rect">
            <a:avLst/>
          </a:prstGeom>
        </p:spPr>
        <p:txBody>
          <a:bodyPr anchor="b"/>
          <a:lstStyle>
            <a:lvl1pPr marL="0" indent="228600">
              <a:buClrTx/>
              <a:buSzTx/>
              <a:buFontTx/>
              <a:buNone/>
              <a:defRPr b="1" sz="2400"/>
            </a:lvl1pPr>
            <a:lvl2pPr marL="0" indent="228600">
              <a:buClrTx/>
              <a:buSzTx/>
              <a:buFontTx/>
              <a:buNone/>
              <a:defRPr b="1" sz="2400"/>
            </a:lvl2pPr>
            <a:lvl3pPr marL="0" indent="228600">
              <a:buClrTx/>
              <a:buSzTx/>
              <a:buFontTx/>
              <a:buNone/>
              <a:defRPr b="1" sz="2400"/>
            </a:lvl3pPr>
            <a:lvl4pPr marL="0" indent="228600">
              <a:buClrTx/>
              <a:buSzTx/>
              <a:buFontTx/>
              <a:buNone/>
              <a:defRPr b="1" sz="2400"/>
            </a:lvl4pPr>
            <a:lvl5pPr marL="0" indent="228600">
              <a:buClrTx/>
              <a:buSzTx/>
              <a:buFontTx/>
              <a:buNone/>
              <a:defRPr b="1" sz="2400"/>
            </a:lvl5pPr>
          </a:lstStyle>
          <a:p>
            <a:pPr/>
            <a:r>
              <a:t>Body Level One</a:t>
            </a:r>
          </a:p>
          <a:p>
            <a:pPr lvl="1"/>
            <a:r>
              <a:t/>
            </a:r>
          </a:p>
          <a:p>
            <a:pPr lvl="2"/>
            <a:r>
              <a:t/>
            </a:r>
          </a:p>
          <a:p>
            <a:pPr lvl="3"/>
            <a:r>
              <a:t/>
            </a:r>
          </a:p>
          <a:p>
            <a:pPr lvl="4"/>
            <a:r>
              <a:t/>
            </a:r>
          </a:p>
        </p:txBody>
      </p:sp>
      <p:sp>
        <p:nvSpPr>
          <p:cNvPr id="60" name="Google Shape;50;p15"/>
          <p:cNvSpPr txBox="1"/>
          <p:nvPr>
            <p:ph type="body" sz="half" idx="21"/>
          </p:nvPr>
        </p:nvSpPr>
        <p:spPr>
          <a:xfrm>
            <a:off x="839786" y="2505075"/>
            <a:ext cx="5157791" cy="3684588"/>
          </a:xfrm>
          <a:prstGeom prst="rect">
            <a:avLst/>
          </a:prstGeom>
        </p:spPr>
        <p:txBody>
          <a:bodyPr/>
          <a:lstStyle/>
          <a:p>
            <a:pPr/>
          </a:p>
        </p:txBody>
      </p:sp>
      <p:sp>
        <p:nvSpPr>
          <p:cNvPr id="61" name="Google Shape;51;p15"/>
          <p:cNvSpPr txBox="1"/>
          <p:nvPr>
            <p:ph type="body" sz="quarter" idx="22"/>
          </p:nvPr>
        </p:nvSpPr>
        <p:spPr>
          <a:xfrm>
            <a:off x="6172200" y="1681163"/>
            <a:ext cx="5183188" cy="823914"/>
          </a:xfrm>
          <a:prstGeom prst="rect">
            <a:avLst/>
          </a:prstGeom>
        </p:spPr>
        <p:txBody>
          <a:bodyPr anchor="b"/>
          <a:lstStyle/>
          <a:p>
            <a:pPr/>
          </a:p>
        </p:txBody>
      </p:sp>
      <p:sp>
        <p:nvSpPr>
          <p:cNvPr id="62" name="Google Shape;52;p15"/>
          <p:cNvSpPr txBox="1"/>
          <p:nvPr>
            <p:ph type="body" sz="half" idx="23"/>
          </p:nvPr>
        </p:nvSpPr>
        <p:spPr>
          <a:xfrm>
            <a:off x="6172200" y="2505075"/>
            <a:ext cx="5183188" cy="3684588"/>
          </a:xfrm>
          <a:prstGeom prst="rect">
            <a:avLst/>
          </a:prstGeom>
        </p:spPr>
        <p:txBody>
          <a:bodyPr/>
          <a:lstStyle/>
          <a:p>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70" name="Title Text"/>
          <p:cNvSpPr txBox="1"/>
          <p:nvPr>
            <p:ph type="title" hasCustomPrompt="1"/>
          </p:nvPr>
        </p:nvSpPr>
        <p:spPr>
          <a:prstGeom prst="rect">
            <a:avLst/>
          </a:prstGeom>
        </p:spPr>
        <p:txBody>
          <a:bodyPr/>
          <a:lstStyle/>
          <a:p>
            <a:pPr/>
            <a:r>
              <a:t>Title Text</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85" name="Title Text"/>
          <p:cNvSpPr txBox="1"/>
          <p:nvPr>
            <p:ph type="title" hasCustomPrompt="1"/>
          </p:nvPr>
        </p:nvSpPr>
        <p:spPr>
          <a:xfrm>
            <a:off x="839787" y="457200"/>
            <a:ext cx="3932240" cy="1600200"/>
          </a:xfrm>
          <a:prstGeom prst="rect">
            <a:avLst/>
          </a:prstGeom>
        </p:spPr>
        <p:txBody>
          <a:bodyPr anchor="b"/>
          <a:lstStyle>
            <a:lvl1pPr>
              <a:defRPr sz="3200"/>
            </a:lvl1pPr>
          </a:lstStyle>
          <a:p>
            <a:pPr/>
            <a:r>
              <a:t>Title Text</a:t>
            </a:r>
          </a:p>
        </p:txBody>
      </p:sp>
      <p:sp>
        <p:nvSpPr>
          <p:cNvPr id="86" name="Body Level One…"/>
          <p:cNvSpPr txBox="1"/>
          <p:nvPr>
            <p:ph type="body" sz="half" idx="1" hasCustomPrompt="1"/>
          </p:nvPr>
        </p:nvSpPr>
        <p:spPr>
          <a:xfrm>
            <a:off x="5183187" y="987425"/>
            <a:ext cx="6172202" cy="4873625"/>
          </a:xfrm>
          <a:prstGeom prst="rect">
            <a:avLst/>
          </a:prstGeom>
        </p:spPr>
        <p:txBody>
          <a:bodyPr/>
          <a:lstStyle>
            <a:lvl1pPr indent="-431800">
              <a:buSzPts val="3200"/>
              <a:defRPr sz="3200"/>
            </a:lvl1pPr>
            <a:lvl2pPr marL="972185" indent="-464184">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
            </a:r>
          </a:p>
          <a:p>
            <a:pPr lvl="2"/>
            <a:r>
              <a:t/>
            </a:r>
          </a:p>
          <a:p>
            <a:pPr lvl="3"/>
            <a:r>
              <a:t/>
            </a:r>
          </a:p>
          <a:p>
            <a:pPr lvl="4"/>
            <a:r>
              <a:t/>
            </a:r>
          </a:p>
        </p:txBody>
      </p:sp>
      <p:sp>
        <p:nvSpPr>
          <p:cNvPr id="87" name="Google Shape;68;p18"/>
          <p:cNvSpPr txBox="1"/>
          <p:nvPr>
            <p:ph type="body" sz="quarter" idx="21"/>
          </p:nvPr>
        </p:nvSpPr>
        <p:spPr>
          <a:xfrm>
            <a:off x="839786" y="2057400"/>
            <a:ext cx="3932241" cy="3811588"/>
          </a:xfrm>
          <a:prstGeom prst="rect">
            <a:avLst/>
          </a:prstGeom>
        </p:spPr>
        <p:txBody>
          <a:bodyPr/>
          <a:lstStyle/>
          <a:p>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hasCustomPrompt="1"/>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hasCustomPrompt="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
            </a:r>
          </a:p>
          <a:p>
            <a:pPr lvl="2"/>
            <a:r>
              <a:t/>
            </a:r>
          </a:p>
          <a:p>
            <a:pPr lvl="3"/>
            <a:r>
              <a:t/>
            </a:r>
          </a:p>
          <a:p>
            <a:pPr lvl="4"/>
            <a:r>
              <a:t/>
            </a:r>
          </a:p>
        </p:txBody>
      </p:sp>
      <p:sp>
        <p:nvSpPr>
          <p:cNvPr id="4" name="Slide Number"/>
          <p:cNvSpPr txBox="1"/>
          <p:nvPr>
            <p:ph type="sldNum" sz="quarter" idx="2"/>
          </p:nvPr>
        </p:nvSpPr>
        <p:spPr>
          <a:xfrm>
            <a:off x="11095219" y="6414781"/>
            <a:ext cx="258582" cy="248264"/>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1550" marR="0" indent="-40005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97;p1"/>
          <p:cNvSpPr txBox="1"/>
          <p:nvPr>
            <p:ph type="ctrTitle"/>
          </p:nvPr>
        </p:nvSpPr>
        <p:spPr>
          <a:xfrm>
            <a:off x="2238348" y="1532585"/>
            <a:ext cx="7772401" cy="1429557"/>
          </a:xfrm>
          <a:prstGeom prst="rect">
            <a:avLst/>
          </a:prstGeom>
        </p:spPr>
        <p:txBody>
          <a:bodyPr/>
          <a:lstStyle/>
          <a:p>
            <a:pPr>
              <a:lnSpc>
                <a:spcPct val="100000"/>
              </a:lnSpc>
              <a:defRPr b="1" sz="2400">
                <a:latin typeface="Times New Roman"/>
                <a:ea typeface="Times New Roman"/>
                <a:cs typeface="Times New Roman"/>
                <a:sym typeface="Times New Roman"/>
              </a:defRPr>
            </a:pPr>
            <a:r>
              <a:t>Internship Project</a:t>
            </a:r>
            <a:r>
              <a:rPr>
                <a:latin typeface="Calibri"/>
                <a:ea typeface="Calibri"/>
                <a:cs typeface="Calibri"/>
                <a:sym typeface="Calibri"/>
              </a:rPr>
              <a:t> </a:t>
            </a:r>
            <a:r>
              <a:t>Presentation</a:t>
            </a:r>
            <a:br/>
            <a:r>
              <a:t>on </a:t>
            </a:r>
            <a:br/>
            <a:r>
              <a:t>“</a:t>
            </a:r>
            <a:r>
              <a:t>Comment Toxicity Classification</a:t>
            </a:r>
            <a:r>
              <a:t>”</a:t>
            </a:r>
          </a:p>
        </p:txBody>
      </p:sp>
      <p:sp>
        <p:nvSpPr>
          <p:cNvPr id="126" name="Google Shape;98;p1"/>
          <p:cNvSpPr txBox="1"/>
          <p:nvPr>
            <p:ph type="subTitle" sz="quarter" idx="1"/>
          </p:nvPr>
        </p:nvSpPr>
        <p:spPr>
          <a:xfrm>
            <a:off x="4237197" y="3253632"/>
            <a:ext cx="3717607" cy="1909448"/>
          </a:xfrm>
          <a:prstGeom prst="rect">
            <a:avLst/>
          </a:prstGeom>
        </p:spPr>
        <p:txBody>
          <a:bodyPr/>
          <a:lstStyle/>
          <a:p>
            <a:pPr marL="0" indent="0" algn="l">
              <a:spcBef>
                <a:spcPts val="0"/>
              </a:spcBef>
              <a:defRPr sz="1400">
                <a:latin typeface="Times New Roman"/>
                <a:ea typeface="Times New Roman"/>
                <a:cs typeface="Times New Roman"/>
                <a:sym typeface="Times New Roman"/>
              </a:defRPr>
            </a:pPr>
            <a:r>
              <a:t>          </a:t>
            </a:r>
            <a:r>
              <a:rPr sz="2000"/>
              <a:t>A</a:t>
            </a:r>
            <a:r>
              <a:rPr sz="2000"/>
              <a:t>bhinav Prasoon </a:t>
            </a:r>
            <a:r>
              <a:rPr sz="2000"/>
              <a:t>1RN20IS0</a:t>
            </a:r>
            <a:r>
              <a:rPr sz="2000"/>
              <a:t>0</a:t>
            </a:r>
            <a:r>
              <a:rPr sz="2000"/>
              <a:t>2</a:t>
            </a:r>
            <a:endParaRPr sz="2000"/>
          </a:p>
          <a:p>
            <a:pPr marL="0" indent="0" algn="l">
              <a:spcBef>
                <a:spcPts val="0"/>
              </a:spcBef>
              <a:defRPr sz="2000">
                <a:latin typeface="Times New Roman"/>
                <a:ea typeface="Times New Roman"/>
                <a:cs typeface="Times New Roman"/>
                <a:sym typeface="Times New Roman"/>
              </a:defRPr>
            </a:pPr>
            <a:r>
              <a:t>       Divya</a:t>
            </a:r>
            <a:r>
              <a:t>m</a:t>
            </a:r>
            <a:r>
              <a:t> D</a:t>
            </a:r>
            <a:r>
              <a:t>ivesh</a:t>
            </a:r>
            <a:r>
              <a:t>   1RN20IS05</a:t>
            </a:r>
            <a:r>
              <a:t>3</a:t>
            </a:r>
          </a:p>
          <a:p>
            <a:pPr marL="0" indent="0" algn="l">
              <a:spcBef>
                <a:spcPts val="0"/>
              </a:spcBef>
              <a:defRPr sz="2000">
                <a:latin typeface="Times New Roman"/>
                <a:ea typeface="Times New Roman"/>
                <a:cs typeface="Times New Roman"/>
                <a:sym typeface="Times New Roman"/>
              </a:defRPr>
            </a:pPr>
          </a:p>
          <a:p>
            <a:pPr marL="0" indent="0" algn="l">
              <a:spcBef>
                <a:spcPts val="0"/>
              </a:spcBef>
              <a:defRPr sz="2000">
                <a:latin typeface="Times New Roman"/>
                <a:ea typeface="Times New Roman"/>
                <a:cs typeface="Times New Roman"/>
                <a:sym typeface="Times New Roman"/>
              </a:defRPr>
            </a:pPr>
            <a:r>
              <a:t>     </a:t>
            </a:r>
          </a:p>
        </p:txBody>
      </p:sp>
      <p:pic>
        <p:nvPicPr>
          <p:cNvPr id="127" name="Google Shape;101;p1" descr="Google Shape;101;p1"/>
          <p:cNvPicPr>
            <a:picLocks noChangeAspect="1"/>
          </p:cNvPicPr>
          <p:nvPr/>
        </p:nvPicPr>
        <p:blipFill>
          <a:blip r:embed="rId2">
            <a:extLst/>
          </a:blip>
          <a:stretch>
            <a:fillRect/>
          </a:stretch>
        </p:blipFill>
        <p:spPr>
          <a:xfrm>
            <a:off x="5595934" y="336036"/>
            <a:ext cx="1000132" cy="1296090"/>
          </a:xfrm>
          <a:prstGeom prst="rect">
            <a:avLst/>
          </a:prstGeom>
          <a:ln w="12700">
            <a:miter lim="400000"/>
          </a:ln>
        </p:spPr>
      </p:pic>
      <p:sp>
        <p:nvSpPr>
          <p:cNvPr id="128" name="Google Shape;102;p1"/>
          <p:cNvSpPr txBox="1"/>
          <p:nvPr/>
        </p:nvSpPr>
        <p:spPr>
          <a:xfrm>
            <a:off x="2134024" y="5454570"/>
            <a:ext cx="7981048" cy="95690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ctr">
              <a:defRPr b="1" sz="2000">
                <a:solidFill>
                  <a:srgbClr val="800000"/>
                </a:solidFill>
                <a:latin typeface="Times New Roman"/>
                <a:ea typeface="Times New Roman"/>
                <a:cs typeface="Times New Roman"/>
                <a:sym typeface="Times New Roman"/>
              </a:defRPr>
            </a:pPr>
            <a:r>
              <a:t>Department of Information Science and Engineering</a:t>
            </a:r>
          </a:p>
          <a:p>
            <a:pPr algn="ctr">
              <a:defRPr b="1" sz="2000">
                <a:solidFill>
                  <a:srgbClr val="800000"/>
                </a:solidFill>
                <a:latin typeface="Times New Roman"/>
                <a:ea typeface="Times New Roman"/>
                <a:cs typeface="Times New Roman"/>
                <a:sym typeface="Times New Roman"/>
              </a:defRPr>
            </a:pPr>
            <a:r>
              <a:t> RNS Institute of Technology</a:t>
            </a:r>
          </a:p>
          <a:p>
            <a:pPr algn="ctr">
              <a:defRPr b="1" sz="2000">
                <a:solidFill>
                  <a:srgbClr val="800000"/>
                </a:solidFill>
                <a:latin typeface="Times New Roman"/>
                <a:ea typeface="Times New Roman"/>
                <a:cs typeface="Times New Roman"/>
                <a:sym typeface="Times New Roman"/>
              </a:defRPr>
            </a:pPr>
            <a:r>
              <a:t>2023-24</a:t>
            </a:r>
          </a:p>
        </p:txBody>
      </p:sp>
      <p:pic>
        <p:nvPicPr>
          <p:cNvPr id="129" name="Google Shape;103;p1" descr="Google Shape;103;p1"/>
          <p:cNvPicPr>
            <a:picLocks noChangeAspect="1"/>
          </p:cNvPicPr>
          <p:nvPr/>
        </p:nvPicPr>
        <p:blipFill>
          <a:blip r:embed="rId3">
            <a:extLst/>
          </a:blip>
          <a:stretch>
            <a:fillRect/>
          </a:stretch>
        </p:blipFill>
        <p:spPr>
          <a:xfrm>
            <a:off x="5488775" y="3999748"/>
            <a:ext cx="1214449" cy="129945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113;g1c08f2c09e4_0_9"/>
          <p:cNvSpPr txBox="1"/>
          <p:nvPr/>
        </p:nvSpPr>
        <p:spPr>
          <a:xfrm>
            <a:off x="4084323" y="6414766"/>
            <a:ext cx="4023353" cy="24826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2023 - 24</a:t>
            </a:r>
          </a:p>
        </p:txBody>
      </p:sp>
      <p:sp>
        <p:nvSpPr>
          <p:cNvPr id="132" name="Google Shape;110;g1c08f2c09e4_0_9"/>
          <p:cNvSpPr txBox="1"/>
          <p:nvPr>
            <p:ph type="title"/>
          </p:nvPr>
        </p:nvSpPr>
        <p:spPr>
          <a:xfrm>
            <a:off x="1981200" y="288904"/>
            <a:ext cx="8229600" cy="989100"/>
          </a:xfrm>
          <a:prstGeom prst="rect">
            <a:avLst/>
          </a:prstGeom>
        </p:spPr>
        <p:txBody>
          <a:bodyPr/>
          <a:lstStyle>
            <a:lvl1pPr algn="ctr">
              <a:defRPr b="1" sz="3200">
                <a:solidFill>
                  <a:srgbClr val="C00000"/>
                </a:solidFill>
                <a:latin typeface="Times New Roman"/>
                <a:ea typeface="Times New Roman"/>
                <a:cs typeface="Times New Roman"/>
                <a:sym typeface="Times New Roman"/>
              </a:defRPr>
            </a:lvl1pPr>
          </a:lstStyle>
          <a:p>
            <a:pPr/>
            <a:r>
              <a:t>CONTENTS</a:t>
            </a:r>
          </a:p>
        </p:txBody>
      </p:sp>
      <p:sp>
        <p:nvSpPr>
          <p:cNvPr id="133" name="Google Shape;111;g1c08f2c09e4_0_9"/>
          <p:cNvSpPr txBox="1"/>
          <p:nvPr>
            <p:ph type="body" idx="1"/>
          </p:nvPr>
        </p:nvSpPr>
        <p:spPr>
          <a:xfrm>
            <a:off x="1120950" y="1434534"/>
            <a:ext cx="9950100" cy="4823703"/>
          </a:xfrm>
          <a:prstGeom prst="rect">
            <a:avLst/>
          </a:prstGeom>
        </p:spPr>
        <p:txBody>
          <a:bodyPr/>
          <a:lstStyle/>
          <a:p>
            <a:pPr marL="146303" indent="-146303" defTabSz="585215">
              <a:lnSpc>
                <a:spcPct val="150000"/>
              </a:lnSpc>
              <a:spcBef>
                <a:spcPts val="0"/>
              </a:spcBef>
              <a:buSzPts val="2000"/>
              <a:defRPr b="1" sz="2048">
                <a:latin typeface="Times New Roman"/>
                <a:ea typeface="Times New Roman"/>
                <a:cs typeface="Times New Roman"/>
                <a:sym typeface="Times New Roman"/>
              </a:defRPr>
            </a:pPr>
            <a:r>
              <a:t>INTRODUCTION</a:t>
            </a:r>
          </a:p>
          <a:p>
            <a:pPr marL="146303" indent="-146303" defTabSz="585215">
              <a:lnSpc>
                <a:spcPct val="150000"/>
              </a:lnSpc>
              <a:spcBef>
                <a:spcPts val="0"/>
              </a:spcBef>
              <a:buSzPts val="2000"/>
              <a:defRPr b="1" sz="2048">
                <a:latin typeface="Times New Roman"/>
                <a:ea typeface="Times New Roman"/>
                <a:cs typeface="Times New Roman"/>
                <a:sym typeface="Times New Roman"/>
              </a:defRPr>
            </a:pPr>
            <a:r>
              <a:t>OBJECTIVES</a:t>
            </a:r>
          </a:p>
          <a:p>
            <a:pPr marL="146303" indent="-146303" defTabSz="585215">
              <a:lnSpc>
                <a:spcPct val="150000"/>
              </a:lnSpc>
              <a:spcBef>
                <a:spcPts val="600"/>
              </a:spcBef>
              <a:buSzPts val="2000"/>
              <a:buFont typeface="Times New Roman"/>
              <a:defRPr b="1" sz="2048">
                <a:latin typeface="Times New Roman"/>
                <a:ea typeface="Times New Roman"/>
                <a:cs typeface="Times New Roman"/>
                <a:sym typeface="Times New Roman"/>
              </a:defRPr>
            </a:pPr>
            <a:r>
              <a:t>PROBLEM STATEMENT</a:t>
            </a:r>
          </a:p>
          <a:p>
            <a:pPr marL="146303" indent="-146303" defTabSz="585215">
              <a:lnSpc>
                <a:spcPct val="150000"/>
              </a:lnSpc>
              <a:spcBef>
                <a:spcPts val="600"/>
              </a:spcBef>
              <a:buSzPts val="2000"/>
              <a:buFont typeface="Times New Roman"/>
              <a:defRPr b="1" sz="2048">
                <a:latin typeface="Times New Roman"/>
                <a:ea typeface="Times New Roman"/>
                <a:cs typeface="Times New Roman"/>
                <a:sym typeface="Times New Roman"/>
              </a:defRPr>
            </a:pPr>
            <a:r>
              <a:t>METHEDOLOGY</a:t>
            </a:r>
          </a:p>
          <a:p>
            <a:pPr marL="146303" indent="-146303" defTabSz="585215">
              <a:lnSpc>
                <a:spcPct val="150000"/>
              </a:lnSpc>
              <a:spcBef>
                <a:spcPts val="600"/>
              </a:spcBef>
              <a:buSzPts val="2000"/>
              <a:buFont typeface="Times New Roman"/>
              <a:defRPr b="1" sz="2048">
                <a:latin typeface="Times New Roman"/>
                <a:ea typeface="Times New Roman"/>
                <a:cs typeface="Times New Roman"/>
                <a:sym typeface="Times New Roman"/>
              </a:defRPr>
            </a:pPr>
            <a:r>
              <a:t>RESULTS AND DEMONSTRATION</a:t>
            </a:r>
          </a:p>
          <a:p>
            <a:pPr marL="146303" indent="-146303" defTabSz="585215">
              <a:lnSpc>
                <a:spcPct val="150000"/>
              </a:lnSpc>
              <a:spcBef>
                <a:spcPts val="600"/>
              </a:spcBef>
              <a:buSzPts val="2000"/>
              <a:buFont typeface="Times New Roman"/>
              <a:defRPr b="1" sz="2048">
                <a:latin typeface="Times New Roman"/>
                <a:ea typeface="Times New Roman"/>
                <a:cs typeface="Times New Roman"/>
                <a:sym typeface="Times New Roman"/>
              </a:defRPr>
            </a:pPr>
            <a:r>
              <a:t>CONCLUSION</a:t>
            </a:r>
          </a:p>
          <a:p>
            <a:pPr marL="146303" indent="-146303" defTabSz="585215">
              <a:lnSpc>
                <a:spcPct val="150000"/>
              </a:lnSpc>
              <a:spcBef>
                <a:spcPts val="600"/>
              </a:spcBef>
              <a:buSzPts val="1300"/>
              <a:buFont typeface="Times New Roman"/>
              <a:defRPr b="1" sz="1344">
                <a:latin typeface="Times New Roman"/>
                <a:ea typeface="Times New Roman"/>
                <a:cs typeface="Times New Roman"/>
                <a:sym typeface="Times New Roman"/>
              </a:defRPr>
            </a:pPr>
          </a:p>
          <a:p>
            <a:pPr marL="146303" indent="-146303" defTabSz="585215">
              <a:lnSpc>
                <a:spcPct val="150000"/>
              </a:lnSpc>
              <a:spcBef>
                <a:spcPts val="600"/>
              </a:spcBef>
              <a:buSzPts val="1300"/>
              <a:buFont typeface="Times New Roman"/>
              <a:defRPr b="1" sz="1344">
                <a:latin typeface="Times New Roman"/>
                <a:ea typeface="Times New Roman"/>
                <a:cs typeface="Times New Roman"/>
                <a:sym typeface="Times New Roman"/>
              </a:defRPr>
            </a:pPr>
          </a:p>
          <a:p>
            <a:pPr marL="0" indent="0" defTabSz="585215">
              <a:spcBef>
                <a:spcPts val="0"/>
              </a:spcBef>
              <a:buClrTx/>
              <a:buSzTx/>
              <a:buFontTx/>
              <a:buNone/>
              <a:defRPr b="1" sz="2048"/>
            </a:pPr>
            <a:endParaRPr sz="1344">
              <a:latin typeface="Times New Roman"/>
              <a:ea typeface="Times New Roman"/>
              <a:cs typeface="Times New Roman"/>
              <a:sym typeface="Times New Roman"/>
            </a:endParaRPr>
          </a:p>
          <a:p>
            <a:pPr marL="125403" indent="-125403" defTabSz="585215">
              <a:lnSpc>
                <a:spcPct val="150000"/>
              </a:lnSpc>
              <a:spcBef>
                <a:spcPts val="600"/>
              </a:spcBef>
              <a:buSzPts val="1100"/>
              <a:defRPr sz="1152">
                <a:latin typeface="Times New Roman"/>
                <a:ea typeface="Times New Roman"/>
                <a:cs typeface="Times New Roman"/>
                <a:sym typeface="Times New Roman"/>
              </a:defRPr>
            </a:pPr>
          </a:p>
          <a:p>
            <a:pPr marL="146303" indent="-146303" defTabSz="585215">
              <a:lnSpc>
                <a:spcPct val="150000"/>
              </a:lnSpc>
              <a:spcBef>
                <a:spcPts val="0"/>
              </a:spcBef>
              <a:buSzPts val="1300"/>
              <a:defRPr b="1" sz="1344">
                <a:latin typeface="Times New Roman"/>
                <a:ea typeface="Times New Roman"/>
                <a:cs typeface="Times New Roman"/>
                <a:sym typeface="Times New Roman"/>
              </a:defRPr>
            </a:pPr>
          </a:p>
        </p:txBody>
      </p:sp>
      <p:sp>
        <p:nvSpPr>
          <p:cNvPr id="134" name="Google Shape;112;g1c08f2c09e4_0_9"/>
          <p:cNvSpPr txBox="1"/>
          <p:nvPr/>
        </p:nvSpPr>
        <p:spPr>
          <a:xfrm>
            <a:off x="883923" y="6414766"/>
            <a:ext cx="2651753" cy="24826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Dept. of ISE,RNSIT</a:t>
            </a:r>
          </a:p>
        </p:txBody>
      </p:sp>
      <p:sp>
        <p:nvSpPr>
          <p:cNvPr id="135" name="Google Shape;114;g1c08f2c09e4_0_9"/>
          <p:cNvSpPr txBox="1"/>
          <p:nvPr>
            <p:ph type="sldNum" sz="quarter" idx="4294967295"/>
          </p:nvPr>
        </p:nvSpPr>
        <p:spPr>
          <a:xfrm>
            <a:off x="11172458" y="6414766"/>
            <a:ext cx="181341"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113;g1c08f2c09e4_0_9"/>
          <p:cNvSpPr txBox="1"/>
          <p:nvPr/>
        </p:nvSpPr>
        <p:spPr>
          <a:xfrm>
            <a:off x="4084323" y="6414767"/>
            <a:ext cx="4023354" cy="2482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2023 - 24</a:t>
            </a:r>
          </a:p>
        </p:txBody>
      </p:sp>
      <p:sp>
        <p:nvSpPr>
          <p:cNvPr id="138" name="Google Shape;110;g1c08f2c09e4_0_9"/>
          <p:cNvSpPr txBox="1"/>
          <p:nvPr>
            <p:ph type="title"/>
          </p:nvPr>
        </p:nvSpPr>
        <p:spPr>
          <a:xfrm>
            <a:off x="1981200" y="288903"/>
            <a:ext cx="8229600" cy="989101"/>
          </a:xfrm>
          <a:prstGeom prst="rect">
            <a:avLst/>
          </a:prstGeom>
        </p:spPr>
        <p:txBody>
          <a:bodyPr/>
          <a:lstStyle>
            <a:lvl1pPr algn="ctr">
              <a:defRPr b="1" sz="3200">
                <a:solidFill>
                  <a:srgbClr val="B02418"/>
                </a:solidFill>
                <a:latin typeface="Times New Roman"/>
                <a:ea typeface="Times New Roman"/>
                <a:cs typeface="Times New Roman"/>
                <a:sym typeface="Times New Roman"/>
              </a:defRPr>
            </a:lvl1pPr>
          </a:lstStyle>
          <a:p>
            <a:pPr/>
            <a:r>
              <a:t>INTRODUCTION</a:t>
            </a:r>
          </a:p>
        </p:txBody>
      </p:sp>
      <p:sp>
        <p:nvSpPr>
          <p:cNvPr id="139" name="Google Shape;111;g1c08f2c09e4_0_9"/>
          <p:cNvSpPr txBox="1"/>
          <p:nvPr>
            <p:ph type="body" idx="1"/>
          </p:nvPr>
        </p:nvSpPr>
        <p:spPr>
          <a:xfrm>
            <a:off x="1403796" y="1277949"/>
            <a:ext cx="9950100" cy="4823704"/>
          </a:xfrm>
          <a:prstGeom prst="rect">
            <a:avLst/>
          </a:prstGeom>
        </p:spPr>
        <p:txBody>
          <a:bodyPr/>
          <a:lstStyle/>
          <a:p>
            <a:pPr marL="121484" indent="-121484" defTabSz="425195">
              <a:lnSpc>
                <a:spcPct val="100000"/>
              </a:lnSpc>
              <a:spcBef>
                <a:spcPts val="0"/>
              </a:spcBef>
              <a:buSzPts val="1100"/>
              <a:defRPr sz="1116">
                <a:latin typeface="+mn-lt"/>
                <a:ea typeface="+mn-ea"/>
                <a:cs typeface="+mn-cs"/>
                <a:sym typeface="Helvetica"/>
              </a:defRPr>
            </a:pPr>
          </a:p>
          <a:p>
            <a:pPr marL="0" indent="0" algn="just" defTabSz="850391">
              <a:lnSpc>
                <a:spcPct val="150000"/>
              </a:lnSpc>
              <a:spcBef>
                <a:spcPts val="0"/>
              </a:spcBef>
              <a:buSzTx/>
              <a:buNone/>
              <a:defRPr sz="1953">
                <a:latin typeface="Times New Roman"/>
                <a:ea typeface="Times New Roman"/>
                <a:cs typeface="Times New Roman"/>
                <a:sym typeface="Times New Roman"/>
              </a:defRPr>
            </a:pPr>
            <a:r>
              <a:t>Toxic comments are disrespectful, abusive, or unreasonable online comments that usually make other users leave a discussion. The danger of online bullying and harassment affects the free flow of thoughts by restricting the dissenting opinions of people. Sites struggle to promote discussions effectively, leading many communities to limit or close down user comments altogether. This paper will systematically examine the extent of online harrasement</a:t>
            </a:r>
            <a:r>
              <a:t>.The importance of maintaining civility on an online forum cannot be overstated. Cyber bullying is defined as “willful and repeated harm inflicted through the medium of electronic text.” It involves sending degrading, threatening, and/or sexually explicit messages and images to targets via web sites, blogs, instant messaging, chat rooms, e-mail, cell phones, web sites and personal online profiles. As a result, detecting and deleting poisonous communication from public forums is a vital duty that is impossible for human moderators to do.</a:t>
            </a:r>
          </a:p>
        </p:txBody>
      </p:sp>
      <p:sp>
        <p:nvSpPr>
          <p:cNvPr id="140" name="Google Shape;112;g1c08f2c09e4_0_9"/>
          <p:cNvSpPr txBox="1"/>
          <p:nvPr/>
        </p:nvSpPr>
        <p:spPr>
          <a:xfrm>
            <a:off x="883923" y="6414767"/>
            <a:ext cx="2651754" cy="2482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Dept. of ISE,RNSIT</a:t>
            </a:r>
          </a:p>
        </p:txBody>
      </p:sp>
      <p:sp>
        <p:nvSpPr>
          <p:cNvPr id="141" name="Google Shape;114;g1c08f2c09e4_0_9"/>
          <p:cNvSpPr txBox="1"/>
          <p:nvPr>
            <p:ph type="sldNum" sz="quarter" idx="4294967295"/>
          </p:nvPr>
        </p:nvSpPr>
        <p:spPr>
          <a:xfrm>
            <a:off x="11172458" y="6414767"/>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ext Placeholder 2"/>
          <p:cNvSpPr txBox="1"/>
          <p:nvPr>
            <p:ph type="body" idx="1"/>
          </p:nvPr>
        </p:nvSpPr>
        <p:spPr>
          <a:xfrm>
            <a:off x="838200" y="461650"/>
            <a:ext cx="10515600" cy="5673110"/>
          </a:xfrm>
          <a:prstGeom prst="rect">
            <a:avLst/>
          </a:prstGeom>
        </p:spPr>
        <p:txBody>
          <a:bodyPr/>
          <a:lstStyle/>
          <a:p>
            <a:pPr marL="228600" indent="-228600">
              <a:lnSpc>
                <a:spcPct val="150000"/>
              </a:lnSpc>
              <a:spcBef>
                <a:spcPts val="0"/>
              </a:spcBef>
              <a:buSzPts val="2100"/>
              <a:defRPr b="1" sz="2100">
                <a:latin typeface="Times New Roman"/>
                <a:ea typeface="Times New Roman"/>
                <a:cs typeface="Times New Roman"/>
                <a:sym typeface="Times New Roman"/>
              </a:defRPr>
            </a:pPr>
            <a:r>
              <a:t>OBJECTIVES</a:t>
            </a:r>
          </a:p>
          <a:p>
            <a:pPr marL="0" indent="0">
              <a:lnSpc>
                <a:spcPct val="150000"/>
              </a:lnSpc>
              <a:spcBef>
                <a:spcPts val="0"/>
              </a:spcBef>
              <a:buSzTx/>
              <a:buNone/>
              <a:defRPr sz="2000">
                <a:latin typeface="Times New Roman"/>
                <a:ea typeface="Times New Roman"/>
                <a:cs typeface="Times New Roman"/>
                <a:sym typeface="Times New Roman"/>
              </a:defRPr>
            </a:pPr>
            <a:r>
              <a:rPr sz="2100"/>
              <a:t>The goal of this project is to create a safer environment online. By detecting toxic comments on socialmedia, they can be easily reported and removed. In the long term, this would allow people to betterconnect with each other in this increasingly digital world.</a:t>
            </a:r>
            <a:endParaRPr sz="1800"/>
          </a:p>
          <a:p>
            <a:pPr marL="228600" indent="-228600">
              <a:lnSpc>
                <a:spcPct val="150000"/>
              </a:lnSpc>
              <a:buSzPts val="2100"/>
              <a:buFont typeface="Times New Roman"/>
              <a:defRPr b="1" sz="2100">
                <a:latin typeface="Times New Roman"/>
                <a:ea typeface="Times New Roman"/>
                <a:cs typeface="Times New Roman"/>
                <a:sym typeface="Times New Roman"/>
              </a:defRPr>
            </a:pPr>
            <a:r>
              <a:t>PROBLEM STATEMENT</a:t>
            </a:r>
          </a:p>
          <a:p>
            <a:pPr marL="0" indent="0">
              <a:lnSpc>
                <a:spcPct val="150000"/>
              </a:lnSpc>
              <a:buSzTx/>
              <a:buNone/>
              <a:defRPr sz="1800">
                <a:latin typeface="Times New Roman"/>
                <a:ea typeface="Times New Roman"/>
                <a:cs typeface="Times New Roman"/>
                <a:sym typeface="Times New Roman"/>
              </a:defRPr>
            </a:pPr>
            <a:r>
              <a:rPr sz="2100"/>
              <a:t>The problem at hand is the prevalence of toxic comments on online platforms. Toxic comments include hate speech, harassment, and other harmful content that can create a hostile environment, deter user engagement, and pose significant challenges for content moderation teams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ext Placeholder 2"/>
          <p:cNvSpPr txBox="1"/>
          <p:nvPr>
            <p:ph type="body" sz="quarter" idx="1"/>
          </p:nvPr>
        </p:nvSpPr>
        <p:spPr>
          <a:xfrm>
            <a:off x="839786" y="2057400"/>
            <a:ext cx="3932241" cy="3811588"/>
          </a:xfrm>
          <a:prstGeom prst="rect">
            <a:avLst/>
          </a:prstGeom>
        </p:spPr>
        <p:txBody>
          <a:bodyPr/>
          <a:lstStyle/>
          <a:p>
            <a:pPr indent="0">
              <a:lnSpc>
                <a:spcPct val="150000"/>
              </a:lnSpc>
              <a:defRPr sz="1800">
                <a:latin typeface="Times New Roman"/>
                <a:ea typeface="Times New Roman"/>
                <a:cs typeface="Times New Roman"/>
                <a:sym typeface="Times New Roman"/>
              </a:defRPr>
            </a:pPr>
          </a:p>
        </p:txBody>
      </p:sp>
      <p:pic>
        <p:nvPicPr>
          <p:cNvPr id="146" name="image3.jpeg" descr="image3.jpeg"/>
          <p:cNvPicPr>
            <a:picLocks noChangeAspect="1"/>
          </p:cNvPicPr>
          <p:nvPr>
            <p:ph type="pic" idx="21"/>
          </p:nvPr>
        </p:nvPicPr>
        <p:blipFill>
          <a:blip r:embed="rId2">
            <a:extLst/>
          </a:blip>
          <a:stretch>
            <a:fillRect/>
          </a:stretch>
        </p:blipFill>
        <p:spPr>
          <a:xfrm>
            <a:off x="665480" y="1485264"/>
            <a:ext cx="10081260" cy="4370072"/>
          </a:xfrm>
          <a:prstGeom prst="rect">
            <a:avLst/>
          </a:prstGeom>
        </p:spPr>
      </p:pic>
      <p:sp>
        <p:nvSpPr>
          <p:cNvPr id="147" name="Title 4"/>
          <p:cNvSpPr txBox="1"/>
          <p:nvPr>
            <p:ph type="title"/>
          </p:nvPr>
        </p:nvSpPr>
        <p:spPr>
          <a:xfrm>
            <a:off x="1981200" y="288903"/>
            <a:ext cx="8229600" cy="989101"/>
          </a:xfrm>
          <a:prstGeom prst="rect">
            <a:avLst/>
          </a:prstGeom>
        </p:spPr>
        <p:txBody>
          <a:bodyPr anchor="ctr"/>
          <a:lstStyle>
            <a:lvl1pPr algn="ctr">
              <a:defRPr b="1">
                <a:solidFill>
                  <a:srgbClr val="EB613E"/>
                </a:solidFill>
              </a:defRPr>
            </a:lvl1pPr>
          </a:lstStyle>
          <a:p>
            <a:pPr/>
            <a:r>
              <a:t>METHEDOLOGY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ext Placeholder 2"/>
          <p:cNvSpPr txBox="1"/>
          <p:nvPr>
            <p:ph type="body" sz="quarter" idx="1"/>
          </p:nvPr>
        </p:nvSpPr>
        <p:spPr>
          <a:xfrm>
            <a:off x="839786" y="2057400"/>
            <a:ext cx="3932241" cy="3811588"/>
          </a:xfrm>
          <a:prstGeom prst="rect">
            <a:avLst/>
          </a:prstGeom>
        </p:spPr>
        <p:txBody>
          <a:bodyPr/>
          <a:lstStyle/>
          <a:p>
            <a:pPr marL="228600" indent="-228600">
              <a:lnSpc>
                <a:spcPct val="150000"/>
              </a:lnSpc>
              <a:defRPr>
                <a:latin typeface="Times New Roman"/>
                <a:ea typeface="Times New Roman"/>
                <a:cs typeface="Times New Roman"/>
                <a:sym typeface="Times New Roman"/>
              </a:defRPr>
            </a:pPr>
          </a:p>
          <a:p>
            <a:pPr indent="0">
              <a:lnSpc>
                <a:spcPct val="150000"/>
              </a:lnSpc>
              <a:defRPr sz="2100">
                <a:latin typeface="Times New Roman"/>
                <a:ea typeface="Times New Roman"/>
                <a:cs typeface="Times New Roman"/>
                <a:sym typeface="Times New Roman"/>
              </a:defRPr>
            </a:pPr>
            <a:r>
              <a:t>                        </a:t>
            </a:r>
          </a:p>
        </p:txBody>
      </p:sp>
      <p:pic>
        <p:nvPicPr>
          <p:cNvPr id="150" name="Picture Placeholder 8" descr="Picture Placeholder 8"/>
          <p:cNvPicPr>
            <a:picLocks noChangeAspect="1"/>
          </p:cNvPicPr>
          <p:nvPr>
            <p:ph type="pic" idx="21"/>
          </p:nvPr>
        </p:nvPicPr>
        <p:blipFill>
          <a:blip r:embed="rId2">
            <a:extLst/>
          </a:blip>
          <a:stretch>
            <a:fillRect/>
          </a:stretch>
        </p:blipFill>
        <p:spPr>
          <a:xfrm>
            <a:off x="944880" y="1262380"/>
            <a:ext cx="10410826" cy="4941571"/>
          </a:xfrm>
          <a:prstGeom prst="rect">
            <a:avLst/>
          </a:prstGeom>
        </p:spPr>
      </p:pic>
      <p:sp>
        <p:nvSpPr>
          <p:cNvPr id="151" name="Title 4"/>
          <p:cNvSpPr txBox="1"/>
          <p:nvPr>
            <p:ph type="title"/>
          </p:nvPr>
        </p:nvSpPr>
        <p:spPr>
          <a:xfrm>
            <a:off x="1981200" y="288903"/>
            <a:ext cx="8229600" cy="989101"/>
          </a:xfrm>
          <a:prstGeom prst="rect">
            <a:avLst/>
          </a:prstGeom>
          <a:solidFill>
            <a:srgbClr val="FFFFFF"/>
          </a:solidFill>
        </p:spPr>
        <p:txBody>
          <a:bodyPr anchor="ctr"/>
          <a:lstStyle>
            <a:lvl1pPr algn="ctr">
              <a:defRPr>
                <a:solidFill>
                  <a:schemeClr val="accent2"/>
                </a:solidFill>
              </a:defRPr>
            </a:lvl1pPr>
          </a:lstStyle>
          <a:p>
            <a:pPr/>
            <a:r>
              <a:t>RESULTS AND DEMONSTRATION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ext Placeholder 2"/>
          <p:cNvSpPr txBox="1"/>
          <p:nvPr>
            <p:ph type="body" idx="1"/>
          </p:nvPr>
        </p:nvSpPr>
        <p:spPr>
          <a:xfrm>
            <a:off x="838200" y="1190282"/>
            <a:ext cx="10515601" cy="5598468"/>
          </a:xfrm>
          <a:prstGeom prst="rect">
            <a:avLst/>
          </a:prstGeom>
        </p:spPr>
        <p:txBody>
          <a:bodyPr/>
          <a:lstStyle/>
          <a:p>
            <a:pPr marL="0" indent="114300">
              <a:buSzTx/>
              <a:buNone/>
              <a:defRPr b="1">
                <a:latin typeface="Times New Roman"/>
                <a:ea typeface="Times New Roman"/>
                <a:cs typeface="Times New Roman"/>
                <a:sym typeface="Times New Roman"/>
              </a:defRPr>
            </a:pPr>
          </a:p>
          <a:p>
            <a:pPr marL="0" indent="114300">
              <a:buSzTx/>
              <a:buNone/>
              <a:defRPr sz="2000">
                <a:latin typeface="Times New Roman"/>
                <a:ea typeface="Times New Roman"/>
                <a:cs typeface="Times New Roman"/>
                <a:sym typeface="Times New Roman"/>
              </a:defRPr>
            </a:pPr>
            <a:endParaRPr b="1"/>
          </a:p>
          <a:p>
            <a:pPr marL="0" indent="114300">
              <a:buSzTx/>
              <a:buNone/>
              <a:defRPr sz="2400">
                <a:latin typeface="Times New Roman"/>
                <a:ea typeface="Times New Roman"/>
                <a:cs typeface="Times New Roman"/>
                <a:sym typeface="Times New Roman"/>
              </a:defRPr>
            </a:pPr>
            <a:r>
              <a:t>To conclude, this presentation highlights the significance of addressing comment toxicity on online platforms and introduces a deep learning-based solution. We underscore the potential impact of our approach in fostering healthier online discussions and enhancing user experiences</a:t>
            </a:r>
          </a:p>
        </p:txBody>
      </p:sp>
      <p:sp>
        <p:nvSpPr>
          <p:cNvPr id="154" name="CONCLUSION"/>
          <p:cNvSpPr txBox="1"/>
          <p:nvPr>
            <p:ph type="title"/>
          </p:nvPr>
        </p:nvSpPr>
        <p:spPr>
          <a:xfrm>
            <a:off x="1981200" y="288903"/>
            <a:ext cx="8229600" cy="989101"/>
          </a:xfrm>
          <a:prstGeom prst="rect">
            <a:avLst/>
          </a:prstGeom>
        </p:spPr>
        <p:txBody>
          <a:bodyPr/>
          <a:lstStyle>
            <a:lvl1pPr algn="ctr">
              <a:defRPr b="1" sz="3200">
                <a:solidFill>
                  <a:srgbClr val="C00000"/>
                </a:solidFill>
                <a:latin typeface="Times New Roman"/>
                <a:ea typeface="Times New Roman"/>
                <a:cs typeface="Times New Roman"/>
                <a:sym typeface="Times New Roman"/>
              </a:defRPr>
            </a:lvl1pPr>
          </a:lstStyle>
          <a:p>
            <a:pPr/>
            <a:r>
              <a:t>CONCLUSION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