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D5D3-4536-4991-89E8-3798D456B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4F3D2-7F53-42A1-9534-1C741E02D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4127-7EA8-4B16-9AEF-EF44CB9C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7C36-D543-4969-A881-FCC81559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3D88-094C-4C36-B858-3D955A9F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2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322D-068A-4EAE-B78D-BFF0B752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3A09E-7292-410F-9C16-916AC9B1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EFE9-5356-4856-B900-85AF58E7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A6F2-748B-4310-AA45-0FE5C971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D0FF-22D9-403E-8AF9-5CFDFD0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B18FE-1AC7-495E-91EF-0FD571D82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5D3BB-42A5-423B-861F-A5702F33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F697-62AC-4320-B6F9-CAB56B36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1863-2637-4639-B487-D64C3A9E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5F43-F46F-4969-8367-DEF1B68B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A003-4E48-4362-B871-66F5977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104A-EEE2-4D64-862A-207511339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464F-06D8-453E-9387-6F91C461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30688-5DBC-4200-A533-374FCA7A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B1BA-BF28-4CAA-AEAA-652A15A9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4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D3D-B99B-4313-9E92-42EA008C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0B9B4-EE23-408E-BE1C-7C4DFB1D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62D6-FD58-4FF6-BDF6-E7B82F0E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8606-A82A-45DD-95BA-2FD6EF45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19A6-E7DC-48B2-B5F4-5E2A899F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AA44-01B9-4A00-8981-78E939B3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9AD2-4115-462B-95D4-4F5E79341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F3FC-D627-4571-B7BD-54C547BF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DDFF5-1BC7-4DD1-8E72-1DF91979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CB25-1D9F-4325-B51F-CB7FED8F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BC39C-C8C0-497E-9749-806B4755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0F54-3F6B-4BE3-B1EE-CD868C70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6DC9-AE8A-4E4D-A4F9-F360B193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252FE-8C8F-4846-8E46-2ED7B90C7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39AA9-4B13-4428-B952-7B353BF3E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30A4B-DA71-4582-8A32-917E39D8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ABD47-793B-4EA4-ADB3-BCEE911C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F2882-EFB7-4A87-B3B4-F32B53FA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59B61-69F5-4EAC-B157-DFD869A1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17A4-DDF8-4B22-AD25-6617FD04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68150-E618-4132-B479-F4DDE42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E5CFB-B3B6-49F6-9356-09C32B0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2F5FC-B11F-4E16-9CE4-B9BB950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4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57A90-E0A8-492A-A283-B96FA165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C53F3-E63D-406D-A4E9-D5DB97F5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CE84-24B7-4B1B-B163-46E0CAA4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1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5777-E366-42A4-9644-1505047B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1EE7-104A-43AF-B027-DAB3C8E9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60422-6590-4F50-89CF-4E3DAF62A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607D-913E-48E3-80C5-ACDA275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FA56-D1C5-45C0-8C2F-1950A2F0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55652-E798-46E9-AB33-08E6E20A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37A0-E2E9-4218-BF03-67874BB5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794B5-DEA4-4B51-A26D-787A1AC4D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DF5D2-8E0A-4328-830B-DC33DFB7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17BF9-478E-4A17-8059-E87B05C7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BF0BC-9C53-49A7-85FA-62BDA2D0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6A5A0-7035-4F11-8225-93D733CE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E6AB9-91C3-4454-A2AA-8677B6C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EA061-0E9B-4D82-8BC3-EADC7615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8265-CBBB-4E6A-857E-C0EA31BD3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74EA-E3EE-4AA0-AE68-6F0AEE9A140F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84F1-9C86-4F5C-BEAF-76A7E9A24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86C3-5667-42FC-AB8E-C67371129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5A9B-F280-40D1-97C5-B2CD85233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A25A-CDCE-4B47-A88F-BE0F1AD96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00" y="882018"/>
            <a:ext cx="9144000" cy="14363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Open Sans script=latin rev=2"/>
              </a:rPr>
              <a:t>ELL225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D8BD-4D2B-4295-A9C1-F1B9FFA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583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Open Sans script=latin rev=2"/>
              </a:rPr>
              <a:t>ABHINAV REDDY ORUGANTI</a:t>
            </a:r>
          </a:p>
          <a:p>
            <a:r>
              <a:rPr lang="en-IN" sz="3200" dirty="0">
                <a:latin typeface="Open Sans script=latin rev=2"/>
              </a:rPr>
              <a:t>2019EE10455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EF4A3-73B2-4663-9E74-F16D10220A88}"/>
              </a:ext>
            </a:extLst>
          </p:cNvPr>
          <p:cNvSpPr txBox="1"/>
          <p:nvPr/>
        </p:nvSpPr>
        <p:spPr>
          <a:xfrm>
            <a:off x="2576945" y="2985654"/>
            <a:ext cx="703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3600" b="1" i="0" dirty="0">
                <a:solidFill>
                  <a:srgbClr val="252525"/>
                </a:solidFill>
                <a:effectLst/>
                <a:latin typeface="Open Sans script=latin rev=2"/>
              </a:rPr>
              <a:t>Quarter Car </a:t>
            </a:r>
            <a:r>
              <a:rPr lang="en-IN" sz="3600" b="1" dirty="0">
                <a:solidFill>
                  <a:srgbClr val="252525"/>
                </a:solidFill>
                <a:latin typeface="Open Sans script=latin rev=2"/>
              </a:rPr>
              <a:t>Su</a:t>
            </a:r>
            <a:r>
              <a:rPr lang="en-IN" sz="3600" b="1" i="0" dirty="0">
                <a:solidFill>
                  <a:srgbClr val="252525"/>
                </a:solidFill>
                <a:effectLst/>
                <a:latin typeface="Open Sans script=latin rev=2"/>
              </a:rPr>
              <a:t>spension </a:t>
            </a:r>
            <a:r>
              <a:rPr lang="en-IN" sz="3600" b="1" dirty="0">
                <a:solidFill>
                  <a:srgbClr val="252525"/>
                </a:solidFill>
                <a:latin typeface="Open Sans script=latin rev=2"/>
              </a:rPr>
              <a:t>M</a:t>
            </a:r>
            <a:r>
              <a:rPr lang="en-IN" sz="3600" b="1" i="0" dirty="0">
                <a:solidFill>
                  <a:srgbClr val="252525"/>
                </a:solidFill>
                <a:effectLst/>
                <a:latin typeface="Open Sans script=latin rev=2"/>
              </a:rPr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261421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D90A23-7C2C-4C28-A5DA-E5BA159E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28" y="105850"/>
            <a:ext cx="5452217" cy="66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FA97AF55-4EE0-4CFE-B7C5-9088BCB4D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64" y="220525"/>
            <a:ext cx="12347464" cy="64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8A763D3-477E-491A-B24E-519C7122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70" y="229190"/>
            <a:ext cx="9980960" cy="41349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FC7D72-99E4-4C77-BA56-B763B3B1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17" y="4364181"/>
            <a:ext cx="8347948" cy="23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E7A4E-CA61-4422-9B37-3D82F75D3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61001" y="0"/>
            <a:ext cx="14608658" cy="7021748"/>
          </a:xfrm>
        </p:spPr>
      </p:pic>
    </p:spTree>
    <p:extLst>
      <p:ext uri="{BB962C8B-B14F-4D97-AF65-F5344CB8AC3E}">
        <p14:creationId xmlns:p14="http://schemas.microsoft.com/office/powerpoint/2010/main" val="68695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 script=latin rev=2</vt:lpstr>
      <vt:lpstr>Office Theme</vt:lpstr>
      <vt:lpstr>ELL225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ELQ301</dc:title>
  <dc:creator>Abhinav Reddy Oruganti</dc:creator>
  <cp:lastModifiedBy>Abhinav Reddy Oruganti</cp:lastModifiedBy>
  <cp:revision>12</cp:revision>
  <cp:lastPrinted>2021-10-05T06:22:45Z</cp:lastPrinted>
  <dcterms:created xsi:type="dcterms:W3CDTF">2021-10-03T08:34:38Z</dcterms:created>
  <dcterms:modified xsi:type="dcterms:W3CDTF">2022-12-03T13:17:02Z</dcterms:modified>
</cp:coreProperties>
</file>