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6" r:id="rId6"/>
    <p:sldId id="267" r:id="rId7"/>
    <p:sldId id="268" r:id="rId8"/>
    <p:sldId id="269" r:id="rId9"/>
    <p:sldId id="270" r:id="rId10"/>
    <p:sldId id="271" r:id="rId11"/>
    <p:sldId id="272" r:id="rId12"/>
    <p:sldId id="261" r:id="rId13"/>
    <p:sldId id="262" r:id="rId14"/>
    <p:sldId id="263" r:id="rId15"/>
    <p:sldId id="264" r:id="rId16"/>
    <p:sldId id="257" r:id="rId17"/>
    <p:sldId id="258" r:id="rId18"/>
    <p:sldId id="25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2B3B6-7A5B-2781-9457-1827C2CD3A3A}" v="2" dt="2022-04-15T09:37:42.175"/>
    <p1510:client id="{9BD1ACB1-F6A0-4895-924A-B217549BD3FA}" v="42" vWet="46" dt="2022-04-15T09:30:10.540"/>
    <p1510:client id="{E9A4C4CA-8312-4652-B3BD-A84A35EB45AD}" v="639" dt="2022-04-15T09:58:02.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ff810fdb6e454fe144ff5696af49cdbbaf78e4ea511f57f313eb2b20885f12e::" providerId="AD" clId="Web-{E9A4C4CA-8312-4652-B3BD-A84A35EB45AD}"/>
    <pc:docChg chg="addSld modSld">
      <pc:chgData name="Guest User" userId="S::urn:spo:anon#6ff810fdb6e454fe144ff5696af49cdbbaf78e4ea511f57f313eb2b20885f12e::" providerId="AD" clId="Web-{E9A4C4CA-8312-4652-B3BD-A84A35EB45AD}" dt="2022-04-15T09:58:02.662" v="574" actId="20577"/>
      <pc:docMkLst>
        <pc:docMk/>
      </pc:docMkLst>
      <pc:sldChg chg="modSp">
        <pc:chgData name="Guest User" userId="S::urn:spo:anon#6ff810fdb6e454fe144ff5696af49cdbbaf78e4ea511f57f313eb2b20885f12e::" providerId="AD" clId="Web-{E9A4C4CA-8312-4652-B3BD-A84A35EB45AD}" dt="2022-04-15T09:58:02.662" v="574" actId="20577"/>
        <pc:sldMkLst>
          <pc:docMk/>
          <pc:sldMk cId="4136345827" sldId="256"/>
        </pc:sldMkLst>
        <pc:spChg chg="mod">
          <ac:chgData name="Guest User" userId="S::urn:spo:anon#6ff810fdb6e454fe144ff5696af49cdbbaf78e4ea511f57f313eb2b20885f12e::" providerId="AD" clId="Web-{E9A4C4CA-8312-4652-B3BD-A84A35EB45AD}" dt="2022-04-15T09:58:02.662" v="574" actId="20577"/>
          <ac:spMkLst>
            <pc:docMk/>
            <pc:sldMk cId="4136345827" sldId="256"/>
            <ac:spMk id="5" creationId="{9934CE17-8781-4E66-84B5-AF7A67F6046B}"/>
          </ac:spMkLst>
        </pc:spChg>
      </pc:sldChg>
      <pc:sldChg chg="modSp">
        <pc:chgData name="Guest User" userId="S::urn:spo:anon#6ff810fdb6e454fe144ff5696af49cdbbaf78e4ea511f57f313eb2b20885f12e::" providerId="AD" clId="Web-{E9A4C4CA-8312-4652-B3BD-A84A35EB45AD}" dt="2022-04-15T09:41:31.964" v="523" actId="20577"/>
        <pc:sldMkLst>
          <pc:docMk/>
          <pc:sldMk cId="3648797861" sldId="257"/>
        </pc:sldMkLst>
        <pc:spChg chg="mod">
          <ac:chgData name="Guest User" userId="S::urn:spo:anon#6ff810fdb6e454fe144ff5696af49cdbbaf78e4ea511f57f313eb2b20885f12e::" providerId="AD" clId="Web-{E9A4C4CA-8312-4652-B3BD-A84A35EB45AD}" dt="2022-04-15T09:41:31.964" v="523" actId="20577"/>
          <ac:spMkLst>
            <pc:docMk/>
            <pc:sldMk cId="3648797861" sldId="257"/>
            <ac:spMk id="3" creationId="{5FF43DAC-BAC8-414F-89A5-9D3ACF13FD97}"/>
          </ac:spMkLst>
        </pc:spChg>
      </pc:sldChg>
      <pc:sldChg chg="modSp">
        <pc:chgData name="Guest User" userId="S::urn:spo:anon#6ff810fdb6e454fe144ff5696af49cdbbaf78e4ea511f57f313eb2b20885f12e::" providerId="AD" clId="Web-{E9A4C4CA-8312-4652-B3BD-A84A35EB45AD}" dt="2022-04-15T09:50:46.057" v="549" actId="20577"/>
        <pc:sldMkLst>
          <pc:docMk/>
          <pc:sldMk cId="749551714" sldId="266"/>
        </pc:sldMkLst>
        <pc:spChg chg="mod">
          <ac:chgData name="Guest User" userId="S::urn:spo:anon#6ff810fdb6e454fe144ff5696af49cdbbaf78e4ea511f57f313eb2b20885f12e::" providerId="AD" clId="Web-{E9A4C4CA-8312-4652-B3BD-A84A35EB45AD}" dt="2022-04-15T09:50:46.057" v="549" actId="20577"/>
          <ac:spMkLst>
            <pc:docMk/>
            <pc:sldMk cId="749551714" sldId="266"/>
            <ac:spMk id="3" creationId="{A5EE41D5-1599-4D04-8DA8-9D945C06521A}"/>
          </ac:spMkLst>
        </pc:spChg>
      </pc:sldChg>
      <pc:sldChg chg="addSp modSp">
        <pc:chgData name="Guest User" userId="S::urn:spo:anon#6ff810fdb6e454fe144ff5696af49cdbbaf78e4ea511f57f313eb2b20885f12e::" providerId="AD" clId="Web-{E9A4C4CA-8312-4652-B3BD-A84A35EB45AD}" dt="2022-04-15T09:21:21.150" v="340" actId="20577"/>
        <pc:sldMkLst>
          <pc:docMk/>
          <pc:sldMk cId="3956781574" sldId="273"/>
        </pc:sldMkLst>
        <pc:spChg chg="add mod">
          <ac:chgData name="Guest User" userId="S::urn:spo:anon#6ff810fdb6e454fe144ff5696af49cdbbaf78e4ea511f57f313eb2b20885f12e::" providerId="AD" clId="Web-{E9A4C4CA-8312-4652-B3BD-A84A35EB45AD}" dt="2022-04-15T09:21:21.150" v="340" actId="20577"/>
          <ac:spMkLst>
            <pc:docMk/>
            <pc:sldMk cId="3956781574" sldId="273"/>
            <ac:spMk id="2" creationId="{ACF9652E-87F7-BB20-DDCA-9B2A37139B3A}"/>
          </ac:spMkLst>
        </pc:spChg>
        <pc:picChg chg="mod">
          <ac:chgData name="Guest User" userId="S::urn:spo:anon#6ff810fdb6e454fe144ff5696af49cdbbaf78e4ea511f57f313eb2b20885f12e::" providerId="AD" clId="Web-{E9A4C4CA-8312-4652-B3BD-A84A35EB45AD}" dt="2022-04-15T09:19:25.554" v="266" actId="14100"/>
          <ac:picMkLst>
            <pc:docMk/>
            <pc:sldMk cId="3956781574" sldId="273"/>
            <ac:picMk id="1026" creationId="{78738946-A856-4A30-9F1F-BE12EE7720E6}"/>
          </ac:picMkLst>
        </pc:picChg>
      </pc:sldChg>
      <pc:sldChg chg="modSp">
        <pc:chgData name="Guest User" userId="S::urn:spo:anon#6ff810fdb6e454fe144ff5696af49cdbbaf78e4ea511f57f313eb2b20885f12e::" providerId="AD" clId="Web-{E9A4C4CA-8312-4652-B3BD-A84A35EB45AD}" dt="2022-04-15T09:19:12.444" v="265" actId="20577"/>
        <pc:sldMkLst>
          <pc:docMk/>
          <pc:sldMk cId="1025479179" sldId="279"/>
        </pc:sldMkLst>
        <pc:spChg chg="mod">
          <ac:chgData name="Guest User" userId="S::urn:spo:anon#6ff810fdb6e454fe144ff5696af49cdbbaf78e4ea511f57f313eb2b20885f12e::" providerId="AD" clId="Web-{E9A4C4CA-8312-4652-B3BD-A84A35EB45AD}" dt="2022-04-15T09:19:12.444" v="265" actId="20577"/>
          <ac:spMkLst>
            <pc:docMk/>
            <pc:sldMk cId="1025479179" sldId="279"/>
            <ac:spMk id="2" creationId="{5066B24F-685D-488E-BA64-98F02BEC3D47}"/>
          </ac:spMkLst>
        </pc:spChg>
        <pc:picChg chg="mod">
          <ac:chgData name="Guest User" userId="S::urn:spo:anon#6ff810fdb6e454fe144ff5696af49cdbbaf78e4ea511f57f313eb2b20885f12e::" providerId="AD" clId="Web-{E9A4C4CA-8312-4652-B3BD-A84A35EB45AD}" dt="2022-04-15T09:18:51.443" v="235" actId="1076"/>
          <ac:picMkLst>
            <pc:docMk/>
            <pc:sldMk cId="1025479179" sldId="279"/>
            <ac:picMk id="4" creationId="{730C1464-CC9F-4407-9B3B-14E4F1D9574A}"/>
          </ac:picMkLst>
        </pc:picChg>
      </pc:sldChg>
      <pc:sldChg chg="modSp">
        <pc:chgData name="Guest User" userId="S::urn:spo:anon#6ff810fdb6e454fe144ff5696af49cdbbaf78e4ea511f57f313eb2b20885f12e::" providerId="AD" clId="Web-{E9A4C4CA-8312-4652-B3BD-A84A35EB45AD}" dt="2022-04-15T09:18:37.240" v="233" actId="14100"/>
        <pc:sldMkLst>
          <pc:docMk/>
          <pc:sldMk cId="2162857756" sldId="280"/>
        </pc:sldMkLst>
        <pc:picChg chg="mod">
          <ac:chgData name="Guest User" userId="S::urn:spo:anon#6ff810fdb6e454fe144ff5696af49cdbbaf78e4ea511f57f313eb2b20885f12e::" providerId="AD" clId="Web-{E9A4C4CA-8312-4652-B3BD-A84A35EB45AD}" dt="2022-04-15T09:18:37.240" v="233" actId="14100"/>
          <ac:picMkLst>
            <pc:docMk/>
            <pc:sldMk cId="2162857756" sldId="280"/>
            <ac:picMk id="5" creationId="{3167E620-0523-48A1-A5A9-C99C519CD444}"/>
          </ac:picMkLst>
        </pc:picChg>
      </pc:sldChg>
      <pc:sldChg chg="modSp new">
        <pc:chgData name="Guest User" userId="S::urn:spo:anon#6ff810fdb6e454fe144ff5696af49cdbbaf78e4ea511f57f313eb2b20885f12e::" providerId="AD" clId="Web-{E9A4C4CA-8312-4652-B3BD-A84A35EB45AD}" dt="2022-04-15T09:14:01.670" v="162" actId="20577"/>
        <pc:sldMkLst>
          <pc:docMk/>
          <pc:sldMk cId="352910303" sldId="285"/>
        </pc:sldMkLst>
        <pc:spChg chg="mod">
          <ac:chgData name="Guest User" userId="S::urn:spo:anon#6ff810fdb6e454fe144ff5696af49cdbbaf78e4ea511f57f313eb2b20885f12e::" providerId="AD" clId="Web-{E9A4C4CA-8312-4652-B3BD-A84A35EB45AD}" dt="2022-04-15T09:08:58.459" v="23" actId="20577"/>
          <ac:spMkLst>
            <pc:docMk/>
            <pc:sldMk cId="352910303" sldId="285"/>
            <ac:spMk id="2" creationId="{3E944C04-170C-D40E-ED99-49CA2D95781E}"/>
          </ac:spMkLst>
        </pc:spChg>
        <pc:spChg chg="mod">
          <ac:chgData name="Guest User" userId="S::urn:spo:anon#6ff810fdb6e454fe144ff5696af49cdbbaf78e4ea511f57f313eb2b20885f12e::" providerId="AD" clId="Web-{E9A4C4CA-8312-4652-B3BD-A84A35EB45AD}" dt="2022-04-15T09:14:01.670" v="162" actId="20577"/>
          <ac:spMkLst>
            <pc:docMk/>
            <pc:sldMk cId="352910303" sldId="285"/>
            <ac:spMk id="3" creationId="{1727C662-C378-9516-EC34-73FBBF7F7394}"/>
          </ac:spMkLst>
        </pc:spChg>
      </pc:sldChg>
    </pc:docChg>
  </pc:docChgLst>
  <pc:docChgLst>
    <pc:chgData name="Vineeth Kumar Ponugoti" userId="S::ee1190545@iitd.ac.in::79caecf6-bf5d-48fe-8928-39f05686a6e0" providerId="AD" clId="Web-{EFC53A44-FDAB-C990-04B9-236909414960}"/>
    <pc:docChg chg="modSld">
      <pc:chgData name="Vineeth Kumar Ponugoti" userId="S::ee1190545@iitd.ac.in::79caecf6-bf5d-48fe-8928-39f05686a6e0" providerId="AD" clId="Web-{EFC53A44-FDAB-C990-04B9-236909414960}" dt="2022-02-21T16:12:29.947" v="0" actId="20577"/>
      <pc:docMkLst>
        <pc:docMk/>
      </pc:docMkLst>
      <pc:sldChg chg="modSp">
        <pc:chgData name="Vineeth Kumar Ponugoti" userId="S::ee1190545@iitd.ac.in::79caecf6-bf5d-48fe-8928-39f05686a6e0" providerId="AD" clId="Web-{EFC53A44-FDAB-C990-04B9-236909414960}" dt="2022-02-21T16:12:29.947" v="0" actId="20577"/>
        <pc:sldMkLst>
          <pc:docMk/>
          <pc:sldMk cId="3430576753" sldId="272"/>
        </pc:sldMkLst>
        <pc:spChg chg="mod">
          <ac:chgData name="Vineeth Kumar Ponugoti" userId="S::ee1190545@iitd.ac.in::79caecf6-bf5d-48fe-8928-39f05686a6e0" providerId="AD" clId="Web-{EFC53A44-FDAB-C990-04B9-236909414960}" dt="2022-02-21T16:12:29.947" v="0" actId="20577"/>
          <ac:spMkLst>
            <pc:docMk/>
            <pc:sldMk cId="3430576753" sldId="272"/>
            <ac:spMk id="3" creationId="{D0E10DD1-E833-433B-BE24-4F99061E6F36}"/>
          </ac:spMkLst>
        </pc:spChg>
      </pc:sldChg>
    </pc:docChg>
  </pc:docChgLst>
  <pc:docChgLst>
    <pc:chgData name="Guest User" userId="S::urn:spo:anon#6ff810fdb6e454fe144ff5696af49cdbbaf78e4ea511f57f313eb2b20885f12e::" providerId="AD" clId="Web-{1EE7C4B1-CA4B-8145-8C0D-5F81605A9B65}"/>
    <pc:docChg chg="modSld">
      <pc:chgData name="Guest User" userId="S::urn:spo:anon#6ff810fdb6e454fe144ff5696af49cdbbaf78e4ea511f57f313eb2b20885f12e::" providerId="AD" clId="Web-{1EE7C4B1-CA4B-8145-8C0D-5F81605A9B65}" dt="2022-02-22T14:04:37.254" v="4" actId="20577"/>
      <pc:docMkLst>
        <pc:docMk/>
      </pc:docMkLst>
      <pc:sldChg chg="modSp">
        <pc:chgData name="Guest User" userId="S::urn:spo:anon#6ff810fdb6e454fe144ff5696af49cdbbaf78e4ea511f57f313eb2b20885f12e::" providerId="AD" clId="Web-{1EE7C4B1-CA4B-8145-8C0D-5F81605A9B65}" dt="2022-02-22T14:04:37.254" v="4" actId="20577"/>
        <pc:sldMkLst>
          <pc:docMk/>
          <pc:sldMk cId="1339755604" sldId="268"/>
        </pc:sldMkLst>
        <pc:spChg chg="mod">
          <ac:chgData name="Guest User" userId="S::urn:spo:anon#6ff810fdb6e454fe144ff5696af49cdbbaf78e4ea511f57f313eb2b20885f12e::" providerId="AD" clId="Web-{1EE7C4B1-CA4B-8145-8C0D-5F81605A9B65}" dt="2022-02-22T14:04:37.254" v="4" actId="20577"/>
          <ac:spMkLst>
            <pc:docMk/>
            <pc:sldMk cId="1339755604" sldId="268"/>
            <ac:spMk id="6" creationId="{DC6D0093-DE87-4C64-9672-9BA347BFB59A}"/>
          </ac:spMkLst>
        </pc:spChg>
      </pc:sldChg>
    </pc:docChg>
  </pc:docChgLst>
  <pc:docChgLst>
    <pc:chgData name="Satyam Sharma" userId="efa427db-2aed-41ce-9aca-899ef0bb9bba" providerId="ADAL" clId="{840DAAB7-989E-44C0-96F0-36D19371C815}"/>
    <pc:docChg chg="undo custSel addSld delSld modSld">
      <pc:chgData name="Satyam Sharma" userId="efa427db-2aed-41ce-9aca-899ef0bb9bba" providerId="ADAL" clId="{840DAAB7-989E-44C0-96F0-36D19371C815}" dt="2022-02-07T15:11:57.567" v="64" actId="27636"/>
      <pc:docMkLst>
        <pc:docMk/>
      </pc:docMkLst>
      <pc:sldChg chg="modSp mod">
        <pc:chgData name="Satyam Sharma" userId="efa427db-2aed-41ce-9aca-899ef0bb9bba" providerId="ADAL" clId="{840DAAB7-989E-44C0-96F0-36D19371C815}" dt="2022-02-07T15:09:53.468" v="50" actId="255"/>
        <pc:sldMkLst>
          <pc:docMk/>
          <pc:sldMk cId="3648797861" sldId="257"/>
        </pc:sldMkLst>
        <pc:spChg chg="mod">
          <ac:chgData name="Satyam Sharma" userId="efa427db-2aed-41ce-9aca-899ef0bb9bba" providerId="ADAL" clId="{840DAAB7-989E-44C0-96F0-36D19371C815}" dt="2022-02-07T15:09:53.468" v="50" actId="255"/>
          <ac:spMkLst>
            <pc:docMk/>
            <pc:sldMk cId="3648797861" sldId="257"/>
            <ac:spMk id="3" creationId="{5FF43DAC-BAC8-414F-89A5-9D3ACF13FD97}"/>
          </ac:spMkLst>
        </pc:spChg>
        <pc:spChg chg="mod">
          <ac:chgData name="Satyam Sharma" userId="efa427db-2aed-41ce-9aca-899ef0bb9bba" providerId="ADAL" clId="{840DAAB7-989E-44C0-96F0-36D19371C815}" dt="2022-02-07T14:59:20.957" v="31" actId="1076"/>
          <ac:spMkLst>
            <pc:docMk/>
            <pc:sldMk cId="3648797861" sldId="257"/>
            <ac:spMk id="10" creationId="{95890931-B092-49C7-9249-E6960F9C85B8}"/>
          </ac:spMkLst>
        </pc:spChg>
        <pc:picChg chg="mod">
          <ac:chgData name="Satyam Sharma" userId="efa427db-2aed-41ce-9aca-899ef0bb9bba" providerId="ADAL" clId="{840DAAB7-989E-44C0-96F0-36D19371C815}" dt="2022-02-07T14:59:25.619" v="32" actId="1076"/>
          <ac:picMkLst>
            <pc:docMk/>
            <pc:sldMk cId="3648797861" sldId="257"/>
            <ac:picMk id="4" creationId="{753F597F-1698-48DA-A55C-0E32A7AD5368}"/>
          </ac:picMkLst>
        </pc:picChg>
        <pc:cxnChg chg="mod">
          <ac:chgData name="Satyam Sharma" userId="efa427db-2aed-41ce-9aca-899ef0bb9bba" providerId="ADAL" clId="{840DAAB7-989E-44C0-96F0-36D19371C815}" dt="2022-02-07T14:58:56.314" v="28" actId="1076"/>
          <ac:cxnSpMkLst>
            <pc:docMk/>
            <pc:sldMk cId="3648797861" sldId="257"/>
            <ac:cxnSpMk id="5" creationId="{F7921192-083B-41B9-A5DB-A22C526F7CED}"/>
          </ac:cxnSpMkLst>
        </pc:cxnChg>
        <pc:cxnChg chg="mod">
          <ac:chgData name="Satyam Sharma" userId="efa427db-2aed-41ce-9aca-899ef0bb9bba" providerId="ADAL" clId="{840DAAB7-989E-44C0-96F0-36D19371C815}" dt="2022-02-07T14:58:44.647" v="25" actId="1076"/>
          <ac:cxnSpMkLst>
            <pc:docMk/>
            <pc:sldMk cId="3648797861" sldId="257"/>
            <ac:cxnSpMk id="7" creationId="{3B71C990-D61B-408D-BA66-F2469C2FD830}"/>
          </ac:cxnSpMkLst>
        </pc:cxnChg>
        <pc:cxnChg chg="mod">
          <ac:chgData name="Satyam Sharma" userId="efa427db-2aed-41ce-9aca-899ef0bb9bba" providerId="ADAL" clId="{840DAAB7-989E-44C0-96F0-36D19371C815}" dt="2022-02-07T14:58:51.682" v="27" actId="1076"/>
          <ac:cxnSpMkLst>
            <pc:docMk/>
            <pc:sldMk cId="3648797861" sldId="257"/>
            <ac:cxnSpMk id="8" creationId="{DCB31C48-3F66-433B-8587-068B1658D056}"/>
          </ac:cxnSpMkLst>
        </pc:cxnChg>
        <pc:cxnChg chg="mod">
          <ac:chgData name="Satyam Sharma" userId="efa427db-2aed-41ce-9aca-899ef0bb9bba" providerId="ADAL" clId="{840DAAB7-989E-44C0-96F0-36D19371C815}" dt="2022-02-07T14:58:47.894" v="26" actId="1076"/>
          <ac:cxnSpMkLst>
            <pc:docMk/>
            <pc:sldMk cId="3648797861" sldId="257"/>
            <ac:cxnSpMk id="9" creationId="{81F5055B-4DA6-43A7-A9FB-65422E35BA3F}"/>
          </ac:cxnSpMkLst>
        </pc:cxnChg>
      </pc:sldChg>
      <pc:sldChg chg="modSp mod">
        <pc:chgData name="Satyam Sharma" userId="efa427db-2aed-41ce-9aca-899ef0bb9bba" providerId="ADAL" clId="{840DAAB7-989E-44C0-96F0-36D19371C815}" dt="2022-02-07T14:58:26.040" v="22" actId="1076"/>
        <pc:sldMkLst>
          <pc:docMk/>
          <pc:sldMk cId="233499768" sldId="258"/>
        </pc:sldMkLst>
        <pc:spChg chg="mod">
          <ac:chgData name="Satyam Sharma" userId="efa427db-2aed-41ce-9aca-899ef0bb9bba" providerId="ADAL" clId="{840DAAB7-989E-44C0-96F0-36D19371C815}" dt="2022-02-07T14:58:06.360" v="20" actId="255"/>
          <ac:spMkLst>
            <pc:docMk/>
            <pc:sldMk cId="233499768" sldId="258"/>
            <ac:spMk id="3" creationId="{2EEA4F40-C9BE-4165-B80B-619777368C38}"/>
          </ac:spMkLst>
        </pc:spChg>
        <pc:spChg chg="mod">
          <ac:chgData name="Satyam Sharma" userId="efa427db-2aed-41ce-9aca-899ef0bb9bba" providerId="ADAL" clId="{840DAAB7-989E-44C0-96F0-36D19371C815}" dt="2022-02-07T14:58:26.040" v="22" actId="1076"/>
          <ac:spMkLst>
            <pc:docMk/>
            <pc:sldMk cId="233499768" sldId="258"/>
            <ac:spMk id="5" creationId="{40E4CC6E-5B78-4907-90D2-47F658108575}"/>
          </ac:spMkLst>
        </pc:spChg>
        <pc:picChg chg="mod">
          <ac:chgData name="Satyam Sharma" userId="efa427db-2aed-41ce-9aca-899ef0bb9bba" providerId="ADAL" clId="{840DAAB7-989E-44C0-96F0-36D19371C815}" dt="2022-02-07T14:58:15.787" v="21" actId="1076"/>
          <ac:picMkLst>
            <pc:docMk/>
            <pc:sldMk cId="233499768" sldId="258"/>
            <ac:picMk id="4" creationId="{083B1A3C-FDF2-411E-B815-8D4BBA6273AF}"/>
          </ac:picMkLst>
        </pc:picChg>
      </pc:sldChg>
      <pc:sldChg chg="modSp mod">
        <pc:chgData name="Satyam Sharma" userId="efa427db-2aed-41ce-9aca-899ef0bb9bba" providerId="ADAL" clId="{840DAAB7-989E-44C0-96F0-36D19371C815}" dt="2022-02-07T14:59:45.377" v="35" actId="255"/>
        <pc:sldMkLst>
          <pc:docMk/>
          <pc:sldMk cId="1762883437" sldId="259"/>
        </pc:sldMkLst>
        <pc:spChg chg="mod">
          <ac:chgData name="Satyam Sharma" userId="efa427db-2aed-41ce-9aca-899ef0bb9bba" providerId="ADAL" clId="{840DAAB7-989E-44C0-96F0-36D19371C815}" dt="2022-02-07T14:59:45.377" v="35" actId="255"/>
          <ac:spMkLst>
            <pc:docMk/>
            <pc:sldMk cId="1762883437" sldId="259"/>
            <ac:spMk id="3" creationId="{82795358-1781-4040-85D2-6CA08402AE60}"/>
          </ac:spMkLst>
        </pc:spChg>
      </pc:sldChg>
      <pc:sldChg chg="new del">
        <pc:chgData name="Satyam Sharma" userId="efa427db-2aed-41ce-9aca-899ef0bb9bba" providerId="ADAL" clId="{840DAAB7-989E-44C0-96F0-36D19371C815}" dt="2022-02-07T14:54:08.198" v="6" actId="2696"/>
        <pc:sldMkLst>
          <pc:docMk/>
          <pc:sldMk cId="582960303" sldId="260"/>
        </pc:sldMkLst>
      </pc:sldChg>
      <pc:sldChg chg="delSp modSp add mod setBg delDesignElem">
        <pc:chgData name="Satyam Sharma" userId="efa427db-2aed-41ce-9aca-899ef0bb9bba" providerId="ADAL" clId="{840DAAB7-989E-44C0-96F0-36D19371C815}" dt="2022-02-07T15:11:57.567" v="64" actId="27636"/>
        <pc:sldMkLst>
          <pc:docMk/>
          <pc:sldMk cId="4241916508" sldId="261"/>
        </pc:sldMkLst>
        <pc:spChg chg="mod">
          <ac:chgData name="Satyam Sharma" userId="efa427db-2aed-41ce-9aca-899ef0bb9bba" providerId="ADAL" clId="{840DAAB7-989E-44C0-96F0-36D19371C815}" dt="2022-02-07T14:55:47.872" v="12" actId="255"/>
          <ac:spMkLst>
            <pc:docMk/>
            <pc:sldMk cId="4241916508" sldId="261"/>
            <ac:spMk id="2" creationId="{23A7C824-95D4-4559-B3A4-E21964CCC742}"/>
          </ac:spMkLst>
        </pc:spChg>
        <pc:spChg chg="mod">
          <ac:chgData name="Satyam Sharma" userId="efa427db-2aed-41ce-9aca-899ef0bb9bba" providerId="ADAL" clId="{840DAAB7-989E-44C0-96F0-36D19371C815}" dt="2022-02-07T15:11:57.567" v="64" actId="27636"/>
          <ac:spMkLst>
            <pc:docMk/>
            <pc:sldMk cId="4241916508" sldId="261"/>
            <ac:spMk id="3" creationId="{0D74FD28-4E35-4B45-82BF-D4DE12871D4A}"/>
          </ac:spMkLst>
        </pc:spChg>
        <pc:spChg chg="del">
          <ac:chgData name="Satyam Sharma" userId="efa427db-2aed-41ce-9aca-899ef0bb9bba" providerId="ADAL" clId="{840DAAB7-989E-44C0-96F0-36D19371C815}" dt="2022-02-07T14:54:02.791" v="5"/>
          <ac:spMkLst>
            <pc:docMk/>
            <pc:sldMk cId="4241916508" sldId="261"/>
            <ac:spMk id="8" creationId="{100EDD19-6802-4EC3-95CE-CFFAB042CFD6}"/>
          </ac:spMkLst>
        </pc:spChg>
        <pc:spChg chg="del">
          <ac:chgData name="Satyam Sharma" userId="efa427db-2aed-41ce-9aca-899ef0bb9bba" providerId="ADAL" clId="{840DAAB7-989E-44C0-96F0-36D19371C815}" dt="2022-02-07T14:54:02.791" v="5"/>
          <ac:spMkLst>
            <pc:docMk/>
            <pc:sldMk cId="4241916508" sldId="261"/>
            <ac:spMk id="10" creationId="{DB17E863-922E-4C26-BD64-E8FD41D28661}"/>
          </ac:spMkLst>
        </pc:spChg>
      </pc:sldChg>
      <pc:sldChg chg="modSp add mod">
        <pc:chgData name="Satyam Sharma" userId="efa427db-2aed-41ce-9aca-899ef0bb9bba" providerId="ADAL" clId="{840DAAB7-989E-44C0-96F0-36D19371C815}" dt="2022-02-07T15:11:13.055" v="60" actId="14100"/>
        <pc:sldMkLst>
          <pc:docMk/>
          <pc:sldMk cId="618896795" sldId="262"/>
        </pc:sldMkLst>
        <pc:spChg chg="mod">
          <ac:chgData name="Satyam Sharma" userId="efa427db-2aed-41ce-9aca-899ef0bb9bba" providerId="ADAL" clId="{840DAAB7-989E-44C0-96F0-36D19371C815}" dt="2022-02-07T15:11:13.055" v="60" actId="14100"/>
          <ac:spMkLst>
            <pc:docMk/>
            <pc:sldMk cId="618896795" sldId="262"/>
            <ac:spMk id="3" creationId="{E352A679-78AB-4775-A7B1-6E8659FC0794}"/>
          </ac:spMkLst>
        </pc:spChg>
      </pc:sldChg>
      <pc:sldChg chg="modSp add mod">
        <pc:chgData name="Satyam Sharma" userId="efa427db-2aed-41ce-9aca-899ef0bb9bba" providerId="ADAL" clId="{840DAAB7-989E-44C0-96F0-36D19371C815}" dt="2022-02-07T15:11:21.776" v="61" actId="14100"/>
        <pc:sldMkLst>
          <pc:docMk/>
          <pc:sldMk cId="2815287135" sldId="263"/>
        </pc:sldMkLst>
        <pc:spChg chg="mod">
          <ac:chgData name="Satyam Sharma" userId="efa427db-2aed-41ce-9aca-899ef0bb9bba" providerId="ADAL" clId="{840DAAB7-989E-44C0-96F0-36D19371C815}" dt="2022-02-07T15:11:21.776" v="61" actId="14100"/>
          <ac:spMkLst>
            <pc:docMk/>
            <pc:sldMk cId="2815287135" sldId="263"/>
            <ac:spMk id="3" creationId="{2059893D-0443-4439-8EBD-441627E7544A}"/>
          </ac:spMkLst>
        </pc:spChg>
      </pc:sldChg>
      <pc:sldChg chg="delSp modSp new mod">
        <pc:chgData name="Satyam Sharma" userId="efa427db-2aed-41ce-9aca-899ef0bb9bba" providerId="ADAL" clId="{840DAAB7-989E-44C0-96F0-36D19371C815}" dt="2022-02-07T15:10:52.631" v="58" actId="255"/>
        <pc:sldMkLst>
          <pc:docMk/>
          <pc:sldMk cId="3349782656" sldId="264"/>
        </pc:sldMkLst>
        <pc:spChg chg="del">
          <ac:chgData name="Satyam Sharma" userId="efa427db-2aed-41ce-9aca-899ef0bb9bba" providerId="ADAL" clId="{840DAAB7-989E-44C0-96F0-36D19371C815}" dt="2022-02-07T15:07:38.076" v="39" actId="478"/>
          <ac:spMkLst>
            <pc:docMk/>
            <pc:sldMk cId="3349782656" sldId="264"/>
            <ac:spMk id="2" creationId="{3F473A26-8080-44C8-A443-DD657BA8BE05}"/>
          </ac:spMkLst>
        </pc:spChg>
        <pc:spChg chg="mod">
          <ac:chgData name="Satyam Sharma" userId="efa427db-2aed-41ce-9aca-899ef0bb9bba" providerId="ADAL" clId="{840DAAB7-989E-44C0-96F0-36D19371C815}" dt="2022-02-07T15:10:52.631" v="58" actId="255"/>
          <ac:spMkLst>
            <pc:docMk/>
            <pc:sldMk cId="3349782656" sldId="264"/>
            <ac:spMk id="3" creationId="{6DBE0C8D-549B-488D-9D76-9CDB95E49A14}"/>
          </ac:spMkLst>
        </pc:spChg>
      </pc:sldChg>
    </pc:docChg>
  </pc:docChgLst>
  <pc:docChgLst>
    <pc:chgData name="Vineeth Kumar Ponugoti" userId="S::ee1190545@iitd.ac.in::79caecf6-bf5d-48fe-8928-39f05686a6e0" providerId="AD" clId="Web-{3F4BAD89-EC02-4F87-15D4-753E926419A4}"/>
    <pc:docChg chg="addSld modSld">
      <pc:chgData name="Vineeth Kumar Ponugoti" userId="S::ee1190545@iitd.ac.in::79caecf6-bf5d-48fe-8928-39f05686a6e0" providerId="AD" clId="Web-{3F4BAD89-EC02-4F87-15D4-753E926419A4}" dt="2022-02-21T15:54:04.285" v="338" actId="20577"/>
      <pc:docMkLst>
        <pc:docMk/>
      </pc:docMkLst>
      <pc:sldChg chg="modSp new">
        <pc:chgData name="Vineeth Kumar Ponugoti" userId="S::ee1190545@iitd.ac.in::79caecf6-bf5d-48fe-8928-39f05686a6e0" providerId="AD" clId="Web-{3F4BAD89-EC02-4F87-15D4-753E926419A4}" dt="2022-02-21T14:09:55.951" v="200" actId="20577"/>
        <pc:sldMkLst>
          <pc:docMk/>
          <pc:sldMk cId="1195048486" sldId="271"/>
        </pc:sldMkLst>
        <pc:spChg chg="mod">
          <ac:chgData name="Vineeth Kumar Ponugoti" userId="S::ee1190545@iitd.ac.in::79caecf6-bf5d-48fe-8928-39f05686a6e0" providerId="AD" clId="Web-{3F4BAD89-EC02-4F87-15D4-753E926419A4}" dt="2022-02-21T13:42:05.913" v="14" actId="20577"/>
          <ac:spMkLst>
            <pc:docMk/>
            <pc:sldMk cId="1195048486" sldId="271"/>
            <ac:spMk id="2" creationId="{69279A5E-0AE1-4EBC-9DE1-AA580F99BAB5}"/>
          </ac:spMkLst>
        </pc:spChg>
        <pc:spChg chg="mod">
          <ac:chgData name="Vineeth Kumar Ponugoti" userId="S::ee1190545@iitd.ac.in::79caecf6-bf5d-48fe-8928-39f05686a6e0" providerId="AD" clId="Web-{3F4BAD89-EC02-4F87-15D4-753E926419A4}" dt="2022-02-21T14:09:55.951" v="200" actId="20577"/>
          <ac:spMkLst>
            <pc:docMk/>
            <pc:sldMk cId="1195048486" sldId="271"/>
            <ac:spMk id="3" creationId="{5672CAF7-C04E-4B0E-ACD4-BB9A7DC48F22}"/>
          </ac:spMkLst>
        </pc:spChg>
      </pc:sldChg>
      <pc:sldChg chg="modSp new">
        <pc:chgData name="Vineeth Kumar Ponugoti" userId="S::ee1190545@iitd.ac.in::79caecf6-bf5d-48fe-8928-39f05686a6e0" providerId="AD" clId="Web-{3F4BAD89-EC02-4F87-15D4-753E926419A4}" dt="2022-02-21T15:54:04.285" v="338" actId="20577"/>
        <pc:sldMkLst>
          <pc:docMk/>
          <pc:sldMk cId="3430576753" sldId="272"/>
        </pc:sldMkLst>
        <pc:spChg chg="mod">
          <ac:chgData name="Vineeth Kumar Ponugoti" userId="S::ee1190545@iitd.ac.in::79caecf6-bf5d-48fe-8928-39f05686a6e0" providerId="AD" clId="Web-{3F4BAD89-EC02-4F87-15D4-753E926419A4}" dt="2022-02-21T13:42:27.992" v="22" actId="20577"/>
          <ac:spMkLst>
            <pc:docMk/>
            <pc:sldMk cId="3430576753" sldId="272"/>
            <ac:spMk id="2" creationId="{8B1503BF-C05B-4362-A778-864321A5B21B}"/>
          </ac:spMkLst>
        </pc:spChg>
        <pc:spChg chg="mod">
          <ac:chgData name="Vineeth Kumar Ponugoti" userId="S::ee1190545@iitd.ac.in::79caecf6-bf5d-48fe-8928-39f05686a6e0" providerId="AD" clId="Web-{3F4BAD89-EC02-4F87-15D4-753E926419A4}" dt="2022-02-21T15:54:04.285" v="338" actId="20577"/>
          <ac:spMkLst>
            <pc:docMk/>
            <pc:sldMk cId="3430576753" sldId="272"/>
            <ac:spMk id="3" creationId="{D0E10DD1-E833-433B-BE24-4F99061E6F36}"/>
          </ac:spMkLst>
        </pc:spChg>
      </pc:sldChg>
    </pc:docChg>
  </pc:docChgLst>
  <pc:docChgLst>
    <pc:chgData name="Guest User" userId="S::urn:spo:anon#6ff810fdb6e454fe144ff5696af49cdbbaf78e4ea511f57f313eb2b20885f12e::" providerId="AD" clId="Web-{2B72B3B6-7A5B-2781-9457-1827C2CD3A3A}"/>
    <pc:docChg chg="addSld delSld">
      <pc:chgData name="Guest User" userId="S::urn:spo:anon#6ff810fdb6e454fe144ff5696af49cdbbaf78e4ea511f57f313eb2b20885f12e::" providerId="AD" clId="Web-{2B72B3B6-7A5B-2781-9457-1827C2CD3A3A}" dt="2022-04-15T09:37:42.175" v="1"/>
      <pc:docMkLst>
        <pc:docMk/>
      </pc:docMkLst>
      <pc:sldChg chg="new del">
        <pc:chgData name="Guest User" userId="S::urn:spo:anon#6ff810fdb6e454fe144ff5696af49cdbbaf78e4ea511f57f313eb2b20885f12e::" providerId="AD" clId="Web-{2B72B3B6-7A5B-2781-9457-1827C2CD3A3A}" dt="2022-04-15T09:37:42.175" v="1"/>
        <pc:sldMkLst>
          <pc:docMk/>
          <pc:sldMk cId="534978605" sldId="286"/>
        </pc:sldMkLst>
      </pc:sldChg>
    </pc:docChg>
  </pc:docChgLst>
  <pc:docChgLst>
    <pc:chgData name="Vineeth Kumar Ponugoti" userId="S::ee1190545@iitd.ac.in::79caecf6-bf5d-48fe-8928-39f05686a6e0" providerId="AD" clId="Web-{DF15F455-F793-06B7-3194-C25AF5DEFCF9}"/>
    <pc:docChg chg="modSld">
      <pc:chgData name="Vineeth Kumar Ponugoti" userId="S::ee1190545@iitd.ac.in::79caecf6-bf5d-48fe-8928-39f05686a6e0" providerId="AD" clId="Web-{DF15F455-F793-06B7-3194-C25AF5DEFCF9}" dt="2022-02-21T16:07:04.381" v="244" actId="1076"/>
      <pc:docMkLst>
        <pc:docMk/>
      </pc:docMkLst>
      <pc:sldChg chg="modSp">
        <pc:chgData name="Vineeth Kumar Ponugoti" userId="S::ee1190545@iitd.ac.in::79caecf6-bf5d-48fe-8928-39f05686a6e0" providerId="AD" clId="Web-{DF15F455-F793-06B7-3194-C25AF5DEFCF9}" dt="2022-02-21T16:07:04.381" v="244" actId="1076"/>
        <pc:sldMkLst>
          <pc:docMk/>
          <pc:sldMk cId="3430576753" sldId="272"/>
        </pc:sldMkLst>
        <pc:spChg chg="mod">
          <ac:chgData name="Vineeth Kumar Ponugoti" userId="S::ee1190545@iitd.ac.in::79caecf6-bf5d-48fe-8928-39f05686a6e0" providerId="AD" clId="Web-{DF15F455-F793-06B7-3194-C25AF5DEFCF9}" dt="2022-02-21T16:07:04.381" v="244" actId="1076"/>
          <ac:spMkLst>
            <pc:docMk/>
            <pc:sldMk cId="3430576753" sldId="272"/>
            <ac:spMk id="3" creationId="{D0E10DD1-E833-433B-BE24-4F99061E6F36}"/>
          </ac:spMkLst>
        </pc:spChg>
      </pc:sldChg>
    </pc:docChg>
  </pc:docChgLst>
  <pc:docChgLst>
    <pc:chgData name="Abhinav Reddy Oruganti" userId="40723558-0a88-459f-a133-8d663c9833d6" providerId="ADAL" clId="{9BD1ACB1-F6A0-4895-924A-B217549BD3FA}"/>
    <pc:docChg chg="custSel addSld modSld">
      <pc:chgData name="Abhinav Reddy Oruganti" userId="40723558-0a88-459f-a133-8d663c9833d6" providerId="ADAL" clId="{9BD1ACB1-F6A0-4895-924A-B217549BD3FA}" dt="2022-04-15T07:00:54.954" v="117" actId="1076"/>
      <pc:docMkLst>
        <pc:docMk/>
      </pc:docMkLst>
      <pc:sldChg chg="addSp delSp modSp add mod">
        <pc:chgData name="Abhinav Reddy Oruganti" userId="40723558-0a88-459f-a133-8d663c9833d6" providerId="ADAL" clId="{9BD1ACB1-F6A0-4895-924A-B217549BD3FA}" dt="2022-04-14T16:38:34.651" v="13" actId="14100"/>
        <pc:sldMkLst>
          <pc:docMk/>
          <pc:sldMk cId="3956781574" sldId="273"/>
        </pc:sldMkLst>
        <pc:spChg chg="del mod">
          <ac:chgData name="Abhinav Reddy Oruganti" userId="40723558-0a88-459f-a133-8d663c9833d6" providerId="ADAL" clId="{9BD1ACB1-F6A0-4895-924A-B217549BD3FA}" dt="2022-04-14T16:37:59.596" v="3"/>
          <ac:spMkLst>
            <pc:docMk/>
            <pc:sldMk cId="3956781574" sldId="273"/>
            <ac:spMk id="3" creationId="{82795358-1781-4040-85D2-6CA08402AE60}"/>
          </ac:spMkLst>
        </pc:spChg>
        <pc:picChg chg="del">
          <ac:chgData name="Abhinav Reddy Oruganti" userId="40723558-0a88-459f-a133-8d663c9833d6" providerId="ADAL" clId="{9BD1ACB1-F6A0-4895-924A-B217549BD3FA}" dt="2022-04-14T16:37:49.412" v="2" actId="478"/>
          <ac:picMkLst>
            <pc:docMk/>
            <pc:sldMk cId="3956781574" sldId="273"/>
            <ac:picMk id="4" creationId="{B56DC28E-E68C-49FA-832E-4FC0F1384741}"/>
          </ac:picMkLst>
        </pc:picChg>
        <pc:picChg chg="add mod">
          <ac:chgData name="Abhinav Reddy Oruganti" userId="40723558-0a88-459f-a133-8d663c9833d6" providerId="ADAL" clId="{9BD1ACB1-F6A0-4895-924A-B217549BD3FA}" dt="2022-04-14T16:38:34.651" v="13" actId="14100"/>
          <ac:picMkLst>
            <pc:docMk/>
            <pc:sldMk cId="3956781574" sldId="273"/>
            <ac:picMk id="1026" creationId="{78738946-A856-4A30-9F1F-BE12EE7720E6}"/>
          </ac:picMkLst>
        </pc:picChg>
      </pc:sldChg>
      <pc:sldChg chg="addSp delSp modSp add mod">
        <pc:chgData name="Abhinav Reddy Oruganti" userId="40723558-0a88-459f-a133-8d663c9833d6" providerId="ADAL" clId="{9BD1ACB1-F6A0-4895-924A-B217549BD3FA}" dt="2022-04-14T16:38:40.572" v="15" actId="14100"/>
        <pc:sldMkLst>
          <pc:docMk/>
          <pc:sldMk cId="4106591671" sldId="274"/>
        </pc:sldMkLst>
        <pc:spChg chg="add del mod">
          <ac:chgData name="Abhinav Reddy Oruganti" userId="40723558-0a88-459f-a133-8d663c9833d6" providerId="ADAL" clId="{9BD1ACB1-F6A0-4895-924A-B217549BD3FA}" dt="2022-04-14T16:38:24.875" v="9" actId="478"/>
          <ac:spMkLst>
            <pc:docMk/>
            <pc:sldMk cId="4106591671" sldId="274"/>
            <ac:spMk id="2" creationId="{93299E8E-553B-46C3-9E25-489E714456B8}"/>
          </ac:spMkLst>
        </pc:spChg>
        <pc:picChg chg="del">
          <ac:chgData name="Abhinav Reddy Oruganti" userId="40723558-0a88-459f-a133-8d663c9833d6" providerId="ADAL" clId="{9BD1ACB1-F6A0-4895-924A-B217549BD3FA}" dt="2022-04-14T16:38:19.152" v="7" actId="478"/>
          <ac:picMkLst>
            <pc:docMk/>
            <pc:sldMk cId="4106591671" sldId="274"/>
            <ac:picMk id="1026" creationId="{78738946-A856-4A30-9F1F-BE12EE7720E6}"/>
          </ac:picMkLst>
        </pc:picChg>
        <pc:picChg chg="add mod">
          <ac:chgData name="Abhinav Reddy Oruganti" userId="40723558-0a88-459f-a133-8d663c9833d6" providerId="ADAL" clId="{9BD1ACB1-F6A0-4895-924A-B217549BD3FA}" dt="2022-04-14T16:38:40.572" v="15" actId="14100"/>
          <ac:picMkLst>
            <pc:docMk/>
            <pc:sldMk cId="4106591671" sldId="274"/>
            <ac:picMk id="2050" creationId="{7BF3B8DE-C9D4-4B47-919C-8C720D832BFC}"/>
          </ac:picMkLst>
        </pc:picChg>
      </pc:sldChg>
      <pc:sldChg chg="addSp delSp modSp add">
        <pc:chgData name="Abhinav Reddy Oruganti" userId="40723558-0a88-459f-a133-8d663c9833d6" providerId="ADAL" clId="{9BD1ACB1-F6A0-4895-924A-B217549BD3FA}" dt="2022-04-14T16:38:56.807" v="24" actId="14100"/>
        <pc:sldMkLst>
          <pc:docMk/>
          <pc:sldMk cId="1225357920" sldId="275"/>
        </pc:sldMkLst>
        <pc:picChg chg="del">
          <ac:chgData name="Abhinav Reddy Oruganti" userId="40723558-0a88-459f-a133-8d663c9833d6" providerId="ADAL" clId="{9BD1ACB1-F6A0-4895-924A-B217549BD3FA}" dt="2022-04-14T16:38:45.428" v="16" actId="478"/>
          <ac:picMkLst>
            <pc:docMk/>
            <pc:sldMk cId="1225357920" sldId="275"/>
            <ac:picMk id="2050" creationId="{7BF3B8DE-C9D4-4B47-919C-8C720D832BFC}"/>
          </ac:picMkLst>
        </pc:picChg>
        <pc:picChg chg="add mod">
          <ac:chgData name="Abhinav Reddy Oruganti" userId="40723558-0a88-459f-a133-8d663c9833d6" providerId="ADAL" clId="{9BD1ACB1-F6A0-4895-924A-B217549BD3FA}" dt="2022-04-14T16:38:56.807" v="24" actId="14100"/>
          <ac:picMkLst>
            <pc:docMk/>
            <pc:sldMk cId="1225357920" sldId="275"/>
            <ac:picMk id="3074" creationId="{9E4B510B-4A6E-4482-90BD-9B6163BB9E7C}"/>
          </ac:picMkLst>
        </pc:picChg>
      </pc:sldChg>
      <pc:sldChg chg="addSp delSp modSp add">
        <pc:chgData name="Abhinav Reddy Oruganti" userId="40723558-0a88-459f-a133-8d663c9833d6" providerId="ADAL" clId="{9BD1ACB1-F6A0-4895-924A-B217549BD3FA}" dt="2022-04-14T16:39:13.565" v="30" actId="1076"/>
        <pc:sldMkLst>
          <pc:docMk/>
          <pc:sldMk cId="3375441565" sldId="276"/>
        </pc:sldMkLst>
        <pc:picChg chg="del">
          <ac:chgData name="Abhinav Reddy Oruganti" userId="40723558-0a88-459f-a133-8d663c9833d6" providerId="ADAL" clId="{9BD1ACB1-F6A0-4895-924A-B217549BD3FA}" dt="2022-04-14T16:38:59.976" v="26" actId="478"/>
          <ac:picMkLst>
            <pc:docMk/>
            <pc:sldMk cId="3375441565" sldId="276"/>
            <ac:picMk id="3074" creationId="{9E4B510B-4A6E-4482-90BD-9B6163BB9E7C}"/>
          </ac:picMkLst>
        </pc:picChg>
        <pc:picChg chg="add mod">
          <ac:chgData name="Abhinav Reddy Oruganti" userId="40723558-0a88-459f-a133-8d663c9833d6" providerId="ADAL" clId="{9BD1ACB1-F6A0-4895-924A-B217549BD3FA}" dt="2022-04-14T16:39:13.565" v="30" actId="1076"/>
          <ac:picMkLst>
            <pc:docMk/>
            <pc:sldMk cId="3375441565" sldId="276"/>
            <ac:picMk id="4098" creationId="{B0DE8FDE-A8CC-4766-B87A-1D3EE5DC9F3F}"/>
          </ac:picMkLst>
        </pc:picChg>
      </pc:sldChg>
      <pc:sldChg chg="addSp delSp modSp add">
        <pc:chgData name="Abhinav Reddy Oruganti" userId="40723558-0a88-459f-a133-8d663c9833d6" providerId="ADAL" clId="{9BD1ACB1-F6A0-4895-924A-B217549BD3FA}" dt="2022-04-14T16:39:38.496" v="36" actId="1076"/>
        <pc:sldMkLst>
          <pc:docMk/>
          <pc:sldMk cId="748517929" sldId="277"/>
        </pc:sldMkLst>
        <pc:picChg chg="del">
          <ac:chgData name="Abhinav Reddy Oruganti" userId="40723558-0a88-459f-a133-8d663c9833d6" providerId="ADAL" clId="{9BD1ACB1-F6A0-4895-924A-B217549BD3FA}" dt="2022-04-14T16:39:16.550" v="32" actId="478"/>
          <ac:picMkLst>
            <pc:docMk/>
            <pc:sldMk cId="748517929" sldId="277"/>
            <ac:picMk id="4098" creationId="{B0DE8FDE-A8CC-4766-B87A-1D3EE5DC9F3F}"/>
          </ac:picMkLst>
        </pc:picChg>
        <pc:picChg chg="add mod">
          <ac:chgData name="Abhinav Reddy Oruganti" userId="40723558-0a88-459f-a133-8d663c9833d6" providerId="ADAL" clId="{9BD1ACB1-F6A0-4895-924A-B217549BD3FA}" dt="2022-04-14T16:39:38.496" v="36" actId="1076"/>
          <ac:picMkLst>
            <pc:docMk/>
            <pc:sldMk cId="748517929" sldId="277"/>
            <ac:picMk id="5122" creationId="{43E4E06A-00AF-49EC-B3F0-5A7D0AF0C134}"/>
          </ac:picMkLst>
        </pc:picChg>
      </pc:sldChg>
      <pc:sldChg chg="addSp delSp modSp add">
        <pc:chgData name="Abhinav Reddy Oruganti" userId="40723558-0a88-459f-a133-8d663c9833d6" providerId="ADAL" clId="{9BD1ACB1-F6A0-4895-924A-B217549BD3FA}" dt="2022-04-14T16:39:52.635" v="42" actId="1076"/>
        <pc:sldMkLst>
          <pc:docMk/>
          <pc:sldMk cId="1749441255" sldId="278"/>
        </pc:sldMkLst>
        <pc:picChg chg="del">
          <ac:chgData name="Abhinav Reddy Oruganti" userId="40723558-0a88-459f-a133-8d663c9833d6" providerId="ADAL" clId="{9BD1ACB1-F6A0-4895-924A-B217549BD3FA}" dt="2022-04-14T16:39:41.854" v="38" actId="478"/>
          <ac:picMkLst>
            <pc:docMk/>
            <pc:sldMk cId="1749441255" sldId="278"/>
            <ac:picMk id="5122" creationId="{43E4E06A-00AF-49EC-B3F0-5A7D0AF0C134}"/>
          </ac:picMkLst>
        </pc:picChg>
        <pc:picChg chg="add mod">
          <ac:chgData name="Abhinav Reddy Oruganti" userId="40723558-0a88-459f-a133-8d663c9833d6" providerId="ADAL" clId="{9BD1ACB1-F6A0-4895-924A-B217549BD3FA}" dt="2022-04-14T16:39:52.635" v="42" actId="1076"/>
          <ac:picMkLst>
            <pc:docMk/>
            <pc:sldMk cId="1749441255" sldId="278"/>
            <ac:picMk id="6146" creationId="{6F4BB32E-1CBF-4E15-913D-EBCD2ED901DB}"/>
          </ac:picMkLst>
        </pc:picChg>
      </pc:sldChg>
      <pc:sldChg chg="addSp delSp modSp add mod">
        <pc:chgData name="Abhinav Reddy Oruganti" userId="40723558-0a88-459f-a133-8d663c9833d6" providerId="ADAL" clId="{9BD1ACB1-F6A0-4895-924A-B217549BD3FA}" dt="2022-04-15T06:59:07.589" v="74" actId="14100"/>
        <pc:sldMkLst>
          <pc:docMk/>
          <pc:sldMk cId="1025479179" sldId="279"/>
        </pc:sldMkLst>
        <pc:spChg chg="add mod">
          <ac:chgData name="Abhinav Reddy Oruganti" userId="40723558-0a88-459f-a133-8d663c9833d6" providerId="ADAL" clId="{9BD1ACB1-F6A0-4895-924A-B217549BD3FA}" dt="2022-04-15T06:58:39.082" v="69" actId="1076"/>
          <ac:spMkLst>
            <pc:docMk/>
            <pc:sldMk cId="1025479179" sldId="279"/>
            <ac:spMk id="2" creationId="{5066B24F-685D-488E-BA64-98F02BEC3D47}"/>
          </ac:spMkLst>
        </pc:spChg>
        <pc:picChg chg="add mod">
          <ac:chgData name="Abhinav Reddy Oruganti" userId="40723558-0a88-459f-a133-8d663c9833d6" providerId="ADAL" clId="{9BD1ACB1-F6A0-4895-924A-B217549BD3FA}" dt="2022-04-15T06:59:07.589" v="74" actId="14100"/>
          <ac:picMkLst>
            <pc:docMk/>
            <pc:sldMk cId="1025479179" sldId="279"/>
            <ac:picMk id="4" creationId="{730C1464-CC9F-4407-9B3B-14E4F1D9574A}"/>
          </ac:picMkLst>
        </pc:picChg>
        <pc:picChg chg="del">
          <ac:chgData name="Abhinav Reddy Oruganti" userId="40723558-0a88-459f-a133-8d663c9833d6" providerId="ADAL" clId="{9BD1ACB1-F6A0-4895-924A-B217549BD3FA}" dt="2022-04-15T06:57:44.192" v="44" actId="478"/>
          <ac:picMkLst>
            <pc:docMk/>
            <pc:sldMk cId="1025479179" sldId="279"/>
            <ac:picMk id="6146" creationId="{6F4BB32E-1CBF-4E15-913D-EBCD2ED901DB}"/>
          </ac:picMkLst>
        </pc:picChg>
      </pc:sldChg>
      <pc:sldChg chg="addSp delSp modSp add mod">
        <pc:chgData name="Abhinav Reddy Oruganti" userId="40723558-0a88-459f-a133-8d663c9833d6" providerId="ADAL" clId="{9BD1ACB1-F6A0-4895-924A-B217549BD3FA}" dt="2022-04-15T06:59:31.041" v="85" actId="1076"/>
        <pc:sldMkLst>
          <pc:docMk/>
          <pc:sldMk cId="2162857756" sldId="280"/>
        </pc:sldMkLst>
        <pc:spChg chg="del mod">
          <ac:chgData name="Abhinav Reddy Oruganti" userId="40723558-0a88-459f-a133-8d663c9833d6" providerId="ADAL" clId="{9BD1ACB1-F6A0-4895-924A-B217549BD3FA}" dt="2022-04-15T06:59:19.666" v="79"/>
          <ac:spMkLst>
            <pc:docMk/>
            <pc:sldMk cId="2162857756" sldId="280"/>
            <ac:spMk id="2" creationId="{5066B24F-685D-488E-BA64-98F02BEC3D47}"/>
          </ac:spMkLst>
        </pc:spChg>
        <pc:picChg chg="del">
          <ac:chgData name="Abhinav Reddy Oruganti" userId="40723558-0a88-459f-a133-8d663c9833d6" providerId="ADAL" clId="{9BD1ACB1-F6A0-4895-924A-B217549BD3FA}" dt="2022-04-15T06:59:19.666" v="77" actId="478"/>
          <ac:picMkLst>
            <pc:docMk/>
            <pc:sldMk cId="2162857756" sldId="280"/>
            <ac:picMk id="4" creationId="{730C1464-CC9F-4407-9B3B-14E4F1D9574A}"/>
          </ac:picMkLst>
        </pc:picChg>
        <pc:picChg chg="add mod">
          <ac:chgData name="Abhinav Reddy Oruganti" userId="40723558-0a88-459f-a133-8d663c9833d6" providerId="ADAL" clId="{9BD1ACB1-F6A0-4895-924A-B217549BD3FA}" dt="2022-04-15T06:59:31.041" v="85" actId="1076"/>
          <ac:picMkLst>
            <pc:docMk/>
            <pc:sldMk cId="2162857756" sldId="280"/>
            <ac:picMk id="5" creationId="{3167E620-0523-48A1-A5A9-C99C519CD444}"/>
          </ac:picMkLst>
        </pc:picChg>
      </pc:sldChg>
      <pc:sldChg chg="addSp delSp modSp add mod">
        <pc:chgData name="Abhinav Reddy Oruganti" userId="40723558-0a88-459f-a133-8d663c9833d6" providerId="ADAL" clId="{9BD1ACB1-F6A0-4895-924A-B217549BD3FA}" dt="2022-04-15T06:59:56.242" v="93" actId="1076"/>
        <pc:sldMkLst>
          <pc:docMk/>
          <pc:sldMk cId="3636947857" sldId="281"/>
        </pc:sldMkLst>
        <pc:picChg chg="add mod">
          <ac:chgData name="Abhinav Reddy Oruganti" userId="40723558-0a88-459f-a133-8d663c9833d6" providerId="ADAL" clId="{9BD1ACB1-F6A0-4895-924A-B217549BD3FA}" dt="2022-04-15T06:59:56.242" v="93" actId="1076"/>
          <ac:picMkLst>
            <pc:docMk/>
            <pc:sldMk cId="3636947857" sldId="281"/>
            <ac:picMk id="3" creationId="{87590FCA-C562-4315-8907-DE244644A337}"/>
          </ac:picMkLst>
        </pc:picChg>
        <pc:picChg chg="del">
          <ac:chgData name="Abhinav Reddy Oruganti" userId="40723558-0a88-459f-a133-8d663c9833d6" providerId="ADAL" clId="{9BD1ACB1-F6A0-4895-924A-B217549BD3FA}" dt="2022-04-15T06:59:47.195" v="87" actId="478"/>
          <ac:picMkLst>
            <pc:docMk/>
            <pc:sldMk cId="3636947857" sldId="281"/>
            <ac:picMk id="5" creationId="{3167E620-0523-48A1-A5A9-C99C519CD444}"/>
          </ac:picMkLst>
        </pc:picChg>
      </pc:sldChg>
      <pc:sldChg chg="addSp delSp modSp add mod">
        <pc:chgData name="Abhinav Reddy Oruganti" userId="40723558-0a88-459f-a133-8d663c9833d6" providerId="ADAL" clId="{9BD1ACB1-F6A0-4895-924A-B217549BD3FA}" dt="2022-04-15T07:00:24.175" v="101" actId="1076"/>
        <pc:sldMkLst>
          <pc:docMk/>
          <pc:sldMk cId="2850884262" sldId="282"/>
        </pc:sldMkLst>
        <pc:picChg chg="del">
          <ac:chgData name="Abhinav Reddy Oruganti" userId="40723558-0a88-459f-a133-8d663c9833d6" providerId="ADAL" clId="{9BD1ACB1-F6A0-4895-924A-B217549BD3FA}" dt="2022-04-15T07:00:12.645" v="95" actId="478"/>
          <ac:picMkLst>
            <pc:docMk/>
            <pc:sldMk cId="2850884262" sldId="282"/>
            <ac:picMk id="3" creationId="{87590FCA-C562-4315-8907-DE244644A337}"/>
          </ac:picMkLst>
        </pc:picChg>
        <pc:picChg chg="add mod">
          <ac:chgData name="Abhinav Reddy Oruganti" userId="40723558-0a88-459f-a133-8d663c9833d6" providerId="ADAL" clId="{9BD1ACB1-F6A0-4895-924A-B217549BD3FA}" dt="2022-04-15T07:00:24.175" v="101" actId="1076"/>
          <ac:picMkLst>
            <pc:docMk/>
            <pc:sldMk cId="2850884262" sldId="282"/>
            <ac:picMk id="4" creationId="{1D6360AD-B891-4F5C-8221-FB4EDF48C06D}"/>
          </ac:picMkLst>
        </pc:picChg>
      </pc:sldChg>
      <pc:sldChg chg="addSp delSp modSp add mod">
        <pc:chgData name="Abhinav Reddy Oruganti" userId="40723558-0a88-459f-a133-8d663c9833d6" providerId="ADAL" clId="{9BD1ACB1-F6A0-4895-924A-B217549BD3FA}" dt="2022-04-15T07:00:39.003" v="109" actId="1076"/>
        <pc:sldMkLst>
          <pc:docMk/>
          <pc:sldMk cId="1607120535" sldId="283"/>
        </pc:sldMkLst>
        <pc:picChg chg="add mod">
          <ac:chgData name="Abhinav Reddy Oruganti" userId="40723558-0a88-459f-a133-8d663c9833d6" providerId="ADAL" clId="{9BD1ACB1-F6A0-4895-924A-B217549BD3FA}" dt="2022-04-15T07:00:39.003" v="109" actId="1076"/>
          <ac:picMkLst>
            <pc:docMk/>
            <pc:sldMk cId="1607120535" sldId="283"/>
            <ac:picMk id="3" creationId="{297668FC-B53C-4CD3-A671-B1FF83BAF6FF}"/>
          </ac:picMkLst>
        </pc:picChg>
        <pc:picChg chg="del">
          <ac:chgData name="Abhinav Reddy Oruganti" userId="40723558-0a88-459f-a133-8d663c9833d6" providerId="ADAL" clId="{9BD1ACB1-F6A0-4895-924A-B217549BD3FA}" dt="2022-04-15T07:00:28.878" v="103" actId="478"/>
          <ac:picMkLst>
            <pc:docMk/>
            <pc:sldMk cId="1607120535" sldId="283"/>
            <ac:picMk id="4" creationId="{1D6360AD-B891-4F5C-8221-FB4EDF48C06D}"/>
          </ac:picMkLst>
        </pc:picChg>
      </pc:sldChg>
      <pc:sldChg chg="addSp delSp modSp add mod">
        <pc:chgData name="Abhinav Reddy Oruganti" userId="40723558-0a88-459f-a133-8d663c9833d6" providerId="ADAL" clId="{9BD1ACB1-F6A0-4895-924A-B217549BD3FA}" dt="2022-04-15T07:00:54.954" v="117" actId="1076"/>
        <pc:sldMkLst>
          <pc:docMk/>
          <pc:sldMk cId="3733841820" sldId="284"/>
        </pc:sldMkLst>
        <pc:picChg chg="del">
          <ac:chgData name="Abhinav Reddy Oruganti" userId="40723558-0a88-459f-a133-8d663c9833d6" providerId="ADAL" clId="{9BD1ACB1-F6A0-4895-924A-B217549BD3FA}" dt="2022-04-15T07:00:42.206" v="111" actId="478"/>
          <ac:picMkLst>
            <pc:docMk/>
            <pc:sldMk cId="3733841820" sldId="284"/>
            <ac:picMk id="3" creationId="{297668FC-B53C-4CD3-A671-B1FF83BAF6FF}"/>
          </ac:picMkLst>
        </pc:picChg>
        <pc:picChg chg="add mod">
          <ac:chgData name="Abhinav Reddy Oruganti" userId="40723558-0a88-459f-a133-8d663c9833d6" providerId="ADAL" clId="{9BD1ACB1-F6A0-4895-924A-B217549BD3FA}" dt="2022-04-15T07:00:54.954" v="117" actId="1076"/>
          <ac:picMkLst>
            <pc:docMk/>
            <pc:sldMk cId="3733841820" sldId="284"/>
            <ac:picMk id="4" creationId="{768BE38A-ACDD-49EF-BAA8-33CA940DF315}"/>
          </ac:picMkLst>
        </pc:picChg>
      </pc:sldChg>
    </pc:docChg>
  </pc:docChgLst>
  <pc:docChgLst>
    <pc:chgData name="Vineeth Kumar Ponugoti" userId="S::ee1190545@iitd.ac.in::79caecf6-bf5d-48fe-8928-39f05686a6e0" providerId="AD" clId="Web-{96A3E47F-C123-E719-9033-28A7DDDD1CEB}"/>
    <pc:docChg chg="modSld">
      <pc:chgData name="Vineeth Kumar Ponugoti" userId="S::ee1190545@iitd.ac.in::79caecf6-bf5d-48fe-8928-39f05686a6e0" providerId="AD" clId="Web-{96A3E47F-C123-E719-9033-28A7DDDD1CEB}" dt="2022-02-22T10:32:23.725" v="4" actId="20577"/>
      <pc:docMkLst>
        <pc:docMk/>
      </pc:docMkLst>
      <pc:sldChg chg="modSp">
        <pc:chgData name="Vineeth Kumar Ponugoti" userId="S::ee1190545@iitd.ac.in::79caecf6-bf5d-48fe-8928-39f05686a6e0" providerId="AD" clId="Web-{96A3E47F-C123-E719-9033-28A7DDDD1CEB}" dt="2022-02-22T10:32:23.725" v="4" actId="20577"/>
        <pc:sldMkLst>
          <pc:docMk/>
          <pc:sldMk cId="1762883437" sldId="259"/>
        </pc:sldMkLst>
        <pc:spChg chg="mod">
          <ac:chgData name="Vineeth Kumar Ponugoti" userId="S::ee1190545@iitd.ac.in::79caecf6-bf5d-48fe-8928-39f05686a6e0" providerId="AD" clId="Web-{96A3E47F-C123-E719-9033-28A7DDDD1CEB}" dt="2022-02-22T10:32:23.725" v="4" actId="20577"/>
          <ac:spMkLst>
            <pc:docMk/>
            <pc:sldMk cId="1762883437" sldId="259"/>
            <ac:spMk id="3" creationId="{82795358-1781-4040-85D2-6CA08402AE60}"/>
          </ac:spMkLst>
        </pc:spChg>
      </pc:sldChg>
    </pc:docChg>
  </pc:docChgLst>
  <pc:docChgLst>
    <pc:chgData name="Guest User" userId="S::urn:spo:anon#6ff810fdb6e454fe144ff5696af49cdbbaf78e4ea511f57f313eb2b20885f12e::" providerId="AD" clId="Web-{4CB2B15A-EE87-5746-CCBE-A9B6D6B8186B}"/>
    <pc:docChg chg="addSld modSld">
      <pc:chgData name="Guest User" userId="S::urn:spo:anon#6ff810fdb6e454fe144ff5696af49cdbbaf78e4ea511f57f313eb2b20885f12e::" providerId="AD" clId="Web-{4CB2B15A-EE87-5746-CCBE-A9B6D6B8186B}" dt="2022-02-21T13:16:44.818" v="426" actId="20577"/>
      <pc:docMkLst>
        <pc:docMk/>
      </pc:docMkLst>
      <pc:sldChg chg="modSp new">
        <pc:chgData name="Guest User" userId="S::urn:spo:anon#6ff810fdb6e454fe144ff5696af49cdbbaf78e4ea511f57f313eb2b20885f12e::" providerId="AD" clId="Web-{4CB2B15A-EE87-5746-CCBE-A9B6D6B8186B}" dt="2022-02-21T12:54:13.179" v="251" actId="20577"/>
        <pc:sldMkLst>
          <pc:docMk/>
          <pc:sldMk cId="749551714" sldId="266"/>
        </pc:sldMkLst>
        <pc:spChg chg="mod">
          <ac:chgData name="Guest User" userId="S::urn:spo:anon#6ff810fdb6e454fe144ff5696af49cdbbaf78e4ea511f57f313eb2b20885f12e::" providerId="AD" clId="Web-{4CB2B15A-EE87-5746-CCBE-A9B6D6B8186B}" dt="2022-02-21T12:54:09.210" v="250" actId="1076"/>
          <ac:spMkLst>
            <pc:docMk/>
            <pc:sldMk cId="749551714" sldId="266"/>
            <ac:spMk id="2" creationId="{FA0E8417-9433-4F1B-BFFC-99E4D199906C}"/>
          </ac:spMkLst>
        </pc:spChg>
        <pc:spChg chg="mod">
          <ac:chgData name="Guest User" userId="S::urn:spo:anon#6ff810fdb6e454fe144ff5696af49cdbbaf78e4ea511f57f313eb2b20885f12e::" providerId="AD" clId="Web-{4CB2B15A-EE87-5746-CCBE-A9B6D6B8186B}" dt="2022-02-21T12:54:13.179" v="251" actId="20577"/>
          <ac:spMkLst>
            <pc:docMk/>
            <pc:sldMk cId="749551714" sldId="266"/>
            <ac:spMk id="3" creationId="{A5EE41D5-1599-4D04-8DA8-9D945C06521A}"/>
          </ac:spMkLst>
        </pc:spChg>
      </pc:sldChg>
      <pc:sldChg chg="modSp new">
        <pc:chgData name="Guest User" userId="S::urn:spo:anon#6ff810fdb6e454fe144ff5696af49cdbbaf78e4ea511f57f313eb2b20885f12e::" providerId="AD" clId="Web-{4CB2B15A-EE87-5746-CCBE-A9B6D6B8186B}" dt="2022-02-21T13:10:08.497" v="398" actId="20577"/>
        <pc:sldMkLst>
          <pc:docMk/>
          <pc:sldMk cId="3864890914" sldId="267"/>
        </pc:sldMkLst>
        <pc:spChg chg="mod">
          <ac:chgData name="Guest User" userId="S::urn:spo:anon#6ff810fdb6e454fe144ff5696af49cdbbaf78e4ea511f57f313eb2b20885f12e::" providerId="AD" clId="Web-{4CB2B15A-EE87-5746-CCBE-A9B6D6B8186B}" dt="2022-02-21T13:05:54.288" v="264" actId="1076"/>
          <ac:spMkLst>
            <pc:docMk/>
            <pc:sldMk cId="3864890914" sldId="267"/>
            <ac:spMk id="2" creationId="{366621DB-AFCA-4C54-98B6-6E1D80BA5C1F}"/>
          </ac:spMkLst>
        </pc:spChg>
        <pc:spChg chg="mod">
          <ac:chgData name="Guest User" userId="S::urn:spo:anon#6ff810fdb6e454fe144ff5696af49cdbbaf78e4ea511f57f313eb2b20885f12e::" providerId="AD" clId="Web-{4CB2B15A-EE87-5746-CCBE-A9B6D6B8186B}" dt="2022-02-21T13:10:08.497" v="398" actId="20577"/>
          <ac:spMkLst>
            <pc:docMk/>
            <pc:sldMk cId="3864890914" sldId="267"/>
            <ac:spMk id="3" creationId="{BEFD5E26-A4CB-4665-B9BF-9CD1226C9625}"/>
          </ac:spMkLst>
        </pc:spChg>
      </pc:sldChg>
      <pc:sldChg chg="modSp new">
        <pc:chgData name="Guest User" userId="S::urn:spo:anon#6ff810fdb6e454fe144ff5696af49cdbbaf78e4ea511f57f313eb2b20885f12e::" providerId="AD" clId="Web-{4CB2B15A-EE87-5746-CCBE-A9B6D6B8186B}" dt="2022-02-21T13:10:17.669" v="402" actId="20577"/>
        <pc:sldMkLst>
          <pc:docMk/>
          <pc:sldMk cId="1339755604" sldId="268"/>
        </pc:sldMkLst>
        <pc:spChg chg="mod">
          <ac:chgData name="Guest User" userId="S::urn:spo:anon#6ff810fdb6e454fe144ff5696af49cdbbaf78e4ea511f57f313eb2b20885f12e::" providerId="AD" clId="Web-{4CB2B15A-EE87-5746-CCBE-A9B6D6B8186B}" dt="2022-02-21T13:10:17.669" v="402" actId="20577"/>
          <ac:spMkLst>
            <pc:docMk/>
            <pc:sldMk cId="1339755604" sldId="268"/>
            <ac:spMk id="2" creationId="{4E911D1B-FF54-48CF-A5FF-9FC761A34068}"/>
          </ac:spMkLst>
        </pc:spChg>
      </pc:sldChg>
      <pc:sldChg chg="modSp new">
        <pc:chgData name="Guest User" userId="S::urn:spo:anon#6ff810fdb6e454fe144ff5696af49cdbbaf78e4ea511f57f313eb2b20885f12e::" providerId="AD" clId="Web-{4CB2B15A-EE87-5746-CCBE-A9B6D6B8186B}" dt="2022-02-21T13:10:35.857" v="410" actId="20577"/>
        <pc:sldMkLst>
          <pc:docMk/>
          <pc:sldMk cId="1076898382" sldId="269"/>
        </pc:sldMkLst>
        <pc:spChg chg="mod">
          <ac:chgData name="Guest User" userId="S::urn:spo:anon#6ff810fdb6e454fe144ff5696af49cdbbaf78e4ea511f57f313eb2b20885f12e::" providerId="AD" clId="Web-{4CB2B15A-EE87-5746-CCBE-A9B6D6B8186B}" dt="2022-02-21T13:10:35.857" v="410" actId="20577"/>
          <ac:spMkLst>
            <pc:docMk/>
            <pc:sldMk cId="1076898382" sldId="269"/>
            <ac:spMk id="2" creationId="{D8CEA177-289A-4F8C-96CF-38E973EECDB1}"/>
          </ac:spMkLst>
        </pc:spChg>
      </pc:sldChg>
      <pc:sldChg chg="modSp new">
        <pc:chgData name="Guest User" userId="S::urn:spo:anon#6ff810fdb6e454fe144ff5696af49cdbbaf78e4ea511f57f313eb2b20885f12e::" providerId="AD" clId="Web-{4CB2B15A-EE87-5746-CCBE-A9B6D6B8186B}" dt="2022-02-21T13:16:44.818" v="426" actId="20577"/>
        <pc:sldMkLst>
          <pc:docMk/>
          <pc:sldMk cId="3437599021" sldId="270"/>
        </pc:sldMkLst>
        <pc:spChg chg="mod">
          <ac:chgData name="Guest User" userId="S::urn:spo:anon#6ff810fdb6e454fe144ff5696af49cdbbaf78e4ea511f57f313eb2b20885f12e::" providerId="AD" clId="Web-{4CB2B15A-EE87-5746-CCBE-A9B6D6B8186B}" dt="2022-02-21T13:16:44.818" v="426" actId="20577"/>
          <ac:spMkLst>
            <pc:docMk/>
            <pc:sldMk cId="3437599021" sldId="270"/>
            <ac:spMk id="2" creationId="{E95F2C08-6791-4037-8A44-784FF7E4B20E}"/>
          </ac:spMkLst>
        </pc:spChg>
      </pc:sldChg>
    </pc:docChg>
  </pc:docChgLst>
  <pc:docChgLst>
    <pc:chgData name="Guest User" userId="S::urn:spo:anon#6ff810fdb6e454fe144ff5696af49cdbbaf78e4ea511f57f313eb2b20885f12e::" providerId="AD" clId="Web-{0F727EF8-D71D-E017-8E96-0F2200124D1B}"/>
    <pc:docChg chg="modSld">
      <pc:chgData name="Guest User" userId="S::urn:spo:anon#6ff810fdb6e454fe144ff5696af49cdbbaf78e4ea511f57f313eb2b20885f12e::" providerId="AD" clId="Web-{0F727EF8-D71D-E017-8E96-0F2200124D1B}" dt="2022-02-21T18:52:50.001" v="471" actId="14100"/>
      <pc:docMkLst>
        <pc:docMk/>
      </pc:docMkLst>
      <pc:sldChg chg="addSp delSp modSp">
        <pc:chgData name="Guest User" userId="S::urn:spo:anon#6ff810fdb6e454fe144ff5696af49cdbbaf78e4ea511f57f313eb2b20885f12e::" providerId="AD" clId="Web-{0F727EF8-D71D-E017-8E96-0F2200124D1B}" dt="2022-02-21T18:19:56.256" v="136" actId="20577"/>
        <pc:sldMkLst>
          <pc:docMk/>
          <pc:sldMk cId="1339755604" sldId="268"/>
        </pc:sldMkLst>
        <pc:spChg chg="mod">
          <ac:chgData name="Guest User" userId="S::urn:spo:anon#6ff810fdb6e454fe144ff5696af49cdbbaf78e4ea511f57f313eb2b20885f12e::" providerId="AD" clId="Web-{0F727EF8-D71D-E017-8E96-0F2200124D1B}" dt="2022-02-21T18:16:51.579" v="22" actId="14100"/>
          <ac:spMkLst>
            <pc:docMk/>
            <pc:sldMk cId="1339755604" sldId="268"/>
            <ac:spMk id="2" creationId="{4E911D1B-FF54-48CF-A5FF-9FC761A34068}"/>
          </ac:spMkLst>
        </pc:spChg>
        <pc:spChg chg="del">
          <ac:chgData name="Guest User" userId="S::urn:spo:anon#6ff810fdb6e454fe144ff5696af49cdbbaf78e4ea511f57f313eb2b20885f12e::" providerId="AD" clId="Web-{0F727EF8-D71D-E017-8E96-0F2200124D1B}" dt="2022-02-21T18:06:57.627" v="2"/>
          <ac:spMkLst>
            <pc:docMk/>
            <pc:sldMk cId="1339755604" sldId="268"/>
            <ac:spMk id="3" creationId="{19F21429-D2DA-4347-BB44-425B619AF4E4}"/>
          </ac:spMkLst>
        </pc:spChg>
        <pc:spChg chg="add del mod">
          <ac:chgData name="Guest User" userId="S::urn:spo:anon#6ff810fdb6e454fe144ff5696af49cdbbaf78e4ea511f57f313eb2b20885f12e::" providerId="AD" clId="Web-{0F727EF8-D71D-E017-8E96-0F2200124D1B}" dt="2022-02-21T18:08:06.972" v="6"/>
          <ac:spMkLst>
            <pc:docMk/>
            <pc:sldMk cId="1339755604" sldId="268"/>
            <ac:spMk id="4" creationId="{15717F2F-2070-45FA-9286-C9BBA0BCBBBE}"/>
          </ac:spMkLst>
        </pc:spChg>
        <pc:spChg chg="add mod">
          <ac:chgData name="Guest User" userId="S::urn:spo:anon#6ff810fdb6e454fe144ff5696af49cdbbaf78e4ea511f57f313eb2b20885f12e::" providerId="AD" clId="Web-{0F727EF8-D71D-E017-8E96-0F2200124D1B}" dt="2022-02-21T18:19:56.256" v="136" actId="20577"/>
          <ac:spMkLst>
            <pc:docMk/>
            <pc:sldMk cId="1339755604" sldId="268"/>
            <ac:spMk id="6" creationId="{DC6D0093-DE87-4C64-9672-9BA347BFB59A}"/>
          </ac:spMkLst>
        </pc:spChg>
        <pc:picChg chg="add mod">
          <ac:chgData name="Guest User" userId="S::urn:spo:anon#6ff810fdb6e454fe144ff5696af49cdbbaf78e4ea511f57f313eb2b20885f12e::" providerId="AD" clId="Web-{0F727EF8-D71D-E017-8E96-0F2200124D1B}" dt="2022-02-21T18:16:56.892" v="23" actId="1076"/>
          <ac:picMkLst>
            <pc:docMk/>
            <pc:sldMk cId="1339755604" sldId="268"/>
            <ac:picMk id="5" creationId="{A723D39D-E34B-4934-9183-540A10B00C38}"/>
          </ac:picMkLst>
        </pc:picChg>
      </pc:sldChg>
      <pc:sldChg chg="addSp delSp modSp">
        <pc:chgData name="Guest User" userId="S::urn:spo:anon#6ff810fdb6e454fe144ff5696af49cdbbaf78e4ea511f57f313eb2b20885f12e::" providerId="AD" clId="Web-{0F727EF8-D71D-E017-8E96-0F2200124D1B}" dt="2022-02-21T18:34:08.814" v="274" actId="14100"/>
        <pc:sldMkLst>
          <pc:docMk/>
          <pc:sldMk cId="1076898382" sldId="269"/>
        </pc:sldMkLst>
        <pc:spChg chg="mod">
          <ac:chgData name="Guest User" userId="S::urn:spo:anon#6ff810fdb6e454fe144ff5696af49cdbbaf78e4ea511f57f313eb2b20885f12e::" providerId="AD" clId="Web-{0F727EF8-D71D-E017-8E96-0F2200124D1B}" dt="2022-02-21T18:20:49.523" v="151" actId="20577"/>
          <ac:spMkLst>
            <pc:docMk/>
            <pc:sldMk cId="1076898382" sldId="269"/>
            <ac:spMk id="2" creationId="{D8CEA177-289A-4F8C-96CF-38E973EECDB1}"/>
          </ac:spMkLst>
        </pc:spChg>
        <pc:spChg chg="del mod">
          <ac:chgData name="Guest User" userId="S::urn:spo:anon#6ff810fdb6e454fe144ff5696af49cdbbaf78e4ea511f57f313eb2b20885f12e::" providerId="AD" clId="Web-{0F727EF8-D71D-E017-8E96-0F2200124D1B}" dt="2022-02-21T18:22:29.135" v="153"/>
          <ac:spMkLst>
            <pc:docMk/>
            <pc:sldMk cId="1076898382" sldId="269"/>
            <ac:spMk id="3" creationId="{0DD290E1-6BA2-4D8C-8AB1-E71539A263DF}"/>
          </ac:spMkLst>
        </pc:spChg>
        <pc:spChg chg="add mod">
          <ac:chgData name="Guest User" userId="S::urn:spo:anon#6ff810fdb6e454fe144ff5696af49cdbbaf78e4ea511f57f313eb2b20885f12e::" providerId="AD" clId="Web-{0F727EF8-D71D-E017-8E96-0F2200124D1B}" dt="2022-02-21T18:25:07.565" v="209" actId="14100"/>
          <ac:spMkLst>
            <pc:docMk/>
            <pc:sldMk cId="1076898382" sldId="269"/>
            <ac:spMk id="5" creationId="{90D9E4C3-F811-4658-A9F3-4D33DA1B9D7A}"/>
          </ac:spMkLst>
        </pc:spChg>
        <pc:spChg chg="add mod">
          <ac:chgData name="Guest User" userId="S::urn:spo:anon#6ff810fdb6e454fe144ff5696af49cdbbaf78e4ea511f57f313eb2b20885f12e::" providerId="AD" clId="Web-{0F727EF8-D71D-E017-8E96-0F2200124D1B}" dt="2022-02-21T18:33:57.939" v="273" actId="20577"/>
          <ac:spMkLst>
            <pc:docMk/>
            <pc:sldMk cId="1076898382" sldId="269"/>
            <ac:spMk id="7" creationId="{DB84AD31-8912-4944-B3C6-1DFCA1380045}"/>
          </ac:spMkLst>
        </pc:spChg>
        <pc:picChg chg="add mod ord">
          <ac:chgData name="Guest User" userId="S::urn:spo:anon#6ff810fdb6e454fe144ff5696af49cdbbaf78e4ea511f57f313eb2b20885f12e::" providerId="AD" clId="Web-{0F727EF8-D71D-E017-8E96-0F2200124D1B}" dt="2022-02-21T18:22:50.843" v="156" actId="1076"/>
          <ac:picMkLst>
            <pc:docMk/>
            <pc:sldMk cId="1076898382" sldId="269"/>
            <ac:picMk id="4" creationId="{98C25302-76CE-4D1E-B179-2BA04CAC3BCD}"/>
          </ac:picMkLst>
        </pc:picChg>
        <pc:picChg chg="add mod">
          <ac:chgData name="Guest User" userId="S::urn:spo:anon#6ff810fdb6e454fe144ff5696af49cdbbaf78e4ea511f57f313eb2b20885f12e::" providerId="AD" clId="Web-{0F727EF8-D71D-E017-8E96-0F2200124D1B}" dt="2022-02-21T18:34:08.814" v="274" actId="14100"/>
          <ac:picMkLst>
            <pc:docMk/>
            <pc:sldMk cId="1076898382" sldId="269"/>
            <ac:picMk id="6" creationId="{E4C4435B-81F6-49CC-86C1-63F3F14C690C}"/>
          </ac:picMkLst>
        </pc:picChg>
      </pc:sldChg>
      <pc:sldChg chg="addSp delSp modSp">
        <pc:chgData name="Guest User" userId="S::urn:spo:anon#6ff810fdb6e454fe144ff5696af49cdbbaf78e4ea511f57f313eb2b20885f12e::" providerId="AD" clId="Web-{0F727EF8-D71D-E017-8E96-0F2200124D1B}" dt="2022-02-21T18:52:50.001" v="471" actId="14100"/>
        <pc:sldMkLst>
          <pc:docMk/>
          <pc:sldMk cId="3437599021" sldId="270"/>
        </pc:sldMkLst>
        <pc:spChg chg="mod">
          <ac:chgData name="Guest User" userId="S::urn:spo:anon#6ff810fdb6e454fe144ff5696af49cdbbaf78e4ea511f57f313eb2b20885f12e::" providerId="AD" clId="Web-{0F727EF8-D71D-E017-8E96-0F2200124D1B}" dt="2022-02-21T18:34:26.783" v="275" actId="14100"/>
          <ac:spMkLst>
            <pc:docMk/>
            <pc:sldMk cId="3437599021" sldId="270"/>
            <ac:spMk id="2" creationId="{E95F2C08-6791-4037-8A44-784FF7E4B20E}"/>
          </ac:spMkLst>
        </pc:spChg>
        <pc:spChg chg="del">
          <ac:chgData name="Guest User" userId="S::urn:spo:anon#6ff810fdb6e454fe144ff5696af49cdbbaf78e4ea511f57f313eb2b20885f12e::" providerId="AD" clId="Web-{0F727EF8-D71D-E017-8E96-0F2200124D1B}" dt="2022-02-21T18:34:28.330" v="276"/>
          <ac:spMkLst>
            <pc:docMk/>
            <pc:sldMk cId="3437599021" sldId="270"/>
            <ac:spMk id="3" creationId="{338784A5-06C9-4F89-8EFD-CEB5BD3C9241}"/>
          </ac:spMkLst>
        </pc:spChg>
        <pc:spChg chg="add mod">
          <ac:chgData name="Guest User" userId="S::urn:spo:anon#6ff810fdb6e454fe144ff5696af49cdbbaf78e4ea511f57f313eb2b20885f12e::" providerId="AD" clId="Web-{0F727EF8-D71D-E017-8E96-0F2200124D1B}" dt="2022-02-21T18:38:58.869" v="324" actId="1076"/>
          <ac:spMkLst>
            <pc:docMk/>
            <pc:sldMk cId="3437599021" sldId="270"/>
            <ac:spMk id="4" creationId="{2AC2C40B-56FE-4A6E-873A-DD0773887B43}"/>
          </ac:spMkLst>
        </pc:spChg>
        <pc:spChg chg="add mod">
          <ac:chgData name="Guest User" userId="S::urn:spo:anon#6ff810fdb6e454fe144ff5696af49cdbbaf78e4ea511f57f313eb2b20885f12e::" providerId="AD" clId="Web-{0F727EF8-D71D-E017-8E96-0F2200124D1B}" dt="2022-02-21T18:52:37.235" v="469" actId="1076"/>
          <ac:spMkLst>
            <pc:docMk/>
            <pc:sldMk cId="3437599021" sldId="270"/>
            <ac:spMk id="6" creationId="{C337336F-1F18-4364-B145-D2D6A60BFB18}"/>
          </ac:spMkLst>
        </pc:spChg>
        <pc:spChg chg="add mod">
          <ac:chgData name="Guest User" userId="S::urn:spo:anon#6ff810fdb6e454fe144ff5696af49cdbbaf78e4ea511f57f313eb2b20885f12e::" providerId="AD" clId="Web-{0F727EF8-D71D-E017-8E96-0F2200124D1B}" dt="2022-02-21T18:52:43.970" v="470" actId="1076"/>
          <ac:spMkLst>
            <pc:docMk/>
            <pc:sldMk cId="3437599021" sldId="270"/>
            <ac:spMk id="7" creationId="{15A9D6A0-C24A-42D7-92A5-9834452EABC2}"/>
          </ac:spMkLst>
        </pc:spChg>
        <pc:picChg chg="add mod">
          <ac:chgData name="Guest User" userId="S::urn:spo:anon#6ff810fdb6e454fe144ff5696af49cdbbaf78e4ea511f57f313eb2b20885f12e::" providerId="AD" clId="Web-{0F727EF8-D71D-E017-8E96-0F2200124D1B}" dt="2022-02-21T18:52:50.001" v="471" actId="14100"/>
          <ac:picMkLst>
            <pc:docMk/>
            <pc:sldMk cId="3437599021" sldId="270"/>
            <ac:picMk id="5" creationId="{94DFAA80-FFBF-41DD-BDF4-F06B48231E5E}"/>
          </ac:picMkLst>
        </pc:picChg>
      </pc:sldChg>
      <pc:sldChg chg="modSp">
        <pc:chgData name="Guest User" userId="S::urn:spo:anon#6ff810fdb6e454fe144ff5696af49cdbbaf78e4ea511f57f313eb2b20885f12e::" providerId="AD" clId="Web-{0F727EF8-D71D-E017-8E96-0F2200124D1B}" dt="2022-02-21T16:20:51.584" v="1" actId="20577"/>
        <pc:sldMkLst>
          <pc:docMk/>
          <pc:sldMk cId="3430576753" sldId="272"/>
        </pc:sldMkLst>
        <pc:spChg chg="mod">
          <ac:chgData name="Guest User" userId="S::urn:spo:anon#6ff810fdb6e454fe144ff5696af49cdbbaf78e4ea511f57f313eb2b20885f12e::" providerId="AD" clId="Web-{0F727EF8-D71D-E017-8E96-0F2200124D1B}" dt="2022-02-21T16:20:51.584" v="1" actId="20577"/>
          <ac:spMkLst>
            <pc:docMk/>
            <pc:sldMk cId="3430576753" sldId="272"/>
            <ac:spMk id="3" creationId="{D0E10DD1-E833-433B-BE24-4F99061E6F36}"/>
          </ac:spMkLst>
        </pc:spChg>
      </pc:sldChg>
    </pc:docChg>
  </pc:docChgLst>
  <pc:docChgLst>
    <pc:chgData name="Abhinav Reddy Oruganti" userId="40723558-0a88-459f-a133-8d663c9833d6" providerId="ADAL" clId="{008992D6-2E6C-4614-AFA8-64126FCF2F50}"/>
    <pc:docChg chg="undo redo custSel addSld delSld modSld">
      <pc:chgData name="Abhinav Reddy Oruganti" userId="40723558-0a88-459f-a133-8d663c9833d6" providerId="ADAL" clId="{008992D6-2E6C-4614-AFA8-64126FCF2F50}" dt="2022-02-22T10:30:12.929" v="1352" actId="2696"/>
      <pc:docMkLst>
        <pc:docMk/>
      </pc:docMkLst>
      <pc:sldChg chg="addSp delSp modSp mod">
        <pc:chgData name="Abhinav Reddy Oruganti" userId="40723558-0a88-459f-a133-8d663c9833d6" providerId="ADAL" clId="{008992D6-2E6C-4614-AFA8-64126FCF2F50}" dt="2022-02-22T10:30:06.976" v="1350" actId="1076"/>
        <pc:sldMkLst>
          <pc:docMk/>
          <pc:sldMk cId="4136345827" sldId="256"/>
        </pc:sldMkLst>
        <pc:spChg chg="del">
          <ac:chgData name="Abhinav Reddy Oruganti" userId="40723558-0a88-459f-a133-8d663c9833d6" providerId="ADAL" clId="{008992D6-2E6C-4614-AFA8-64126FCF2F50}" dt="2022-02-07T06:55:33.757" v="0"/>
          <ac:spMkLst>
            <pc:docMk/>
            <pc:sldMk cId="4136345827" sldId="256"/>
            <ac:spMk id="2" creationId="{2910139D-A3AF-4667-AB7C-E4A5F9B94835}"/>
          </ac:spMkLst>
        </pc:spChg>
        <pc:spChg chg="del">
          <ac:chgData name="Abhinav Reddy Oruganti" userId="40723558-0a88-459f-a133-8d663c9833d6" providerId="ADAL" clId="{008992D6-2E6C-4614-AFA8-64126FCF2F50}" dt="2022-02-07T06:55:56.286" v="17" actId="478"/>
          <ac:spMkLst>
            <pc:docMk/>
            <pc:sldMk cId="4136345827" sldId="256"/>
            <ac:spMk id="3" creationId="{8EE8C710-67E2-42EF-B5AB-592DBA101722}"/>
          </ac:spMkLst>
        </pc:spChg>
        <pc:spChg chg="add mod">
          <ac:chgData name="Abhinav Reddy Oruganti" userId="40723558-0a88-459f-a133-8d663c9833d6" providerId="ADAL" clId="{008992D6-2E6C-4614-AFA8-64126FCF2F50}" dt="2022-02-09T05:59:40.541" v="713" actId="1076"/>
          <ac:spMkLst>
            <pc:docMk/>
            <pc:sldMk cId="4136345827" sldId="256"/>
            <ac:spMk id="4" creationId="{1D1BDFA8-382C-46D2-BFEA-956FE194C9D6}"/>
          </ac:spMkLst>
        </pc:spChg>
        <pc:spChg chg="add mod">
          <ac:chgData name="Abhinav Reddy Oruganti" userId="40723558-0a88-459f-a133-8d663c9833d6" providerId="ADAL" clId="{008992D6-2E6C-4614-AFA8-64126FCF2F50}" dt="2022-02-22T10:30:06.976" v="1350" actId="1076"/>
          <ac:spMkLst>
            <pc:docMk/>
            <pc:sldMk cId="4136345827" sldId="256"/>
            <ac:spMk id="5" creationId="{9934CE17-8781-4E66-84B5-AF7A67F6046B}"/>
          </ac:spMkLst>
        </pc:spChg>
      </pc:sldChg>
      <pc:sldChg chg="addSp delSp modSp new del mod">
        <pc:chgData name="Abhinav Reddy Oruganti" userId="40723558-0a88-459f-a133-8d663c9833d6" providerId="ADAL" clId="{008992D6-2E6C-4614-AFA8-64126FCF2F50}" dt="2022-02-22T10:30:12.929" v="1352" actId="2696"/>
        <pc:sldMkLst>
          <pc:docMk/>
          <pc:sldMk cId="1201416629" sldId="265"/>
        </pc:sldMkLst>
        <pc:spChg chg="del">
          <ac:chgData name="Abhinav Reddy Oruganti" userId="40723558-0a88-459f-a133-8d663c9833d6" providerId="ADAL" clId="{008992D6-2E6C-4614-AFA8-64126FCF2F50}" dt="2022-02-09T05:59:50.190" v="716" actId="478"/>
          <ac:spMkLst>
            <pc:docMk/>
            <pc:sldMk cId="1201416629" sldId="265"/>
            <ac:spMk id="2" creationId="{F4B5D24B-9EDE-459E-B60B-04378C5CCF87}"/>
          </ac:spMkLst>
        </pc:spChg>
        <pc:spChg chg="del">
          <ac:chgData name="Abhinav Reddy Oruganti" userId="40723558-0a88-459f-a133-8d663c9833d6" providerId="ADAL" clId="{008992D6-2E6C-4614-AFA8-64126FCF2F50}" dt="2022-02-09T05:59:50.190" v="716" actId="478"/>
          <ac:spMkLst>
            <pc:docMk/>
            <pc:sldMk cId="1201416629" sldId="265"/>
            <ac:spMk id="3" creationId="{6F93783E-442A-4ABB-8E30-6892BA320E33}"/>
          </ac:spMkLst>
        </pc:spChg>
        <pc:spChg chg="add mod">
          <ac:chgData name="Abhinav Reddy Oruganti" userId="40723558-0a88-459f-a133-8d663c9833d6" providerId="ADAL" clId="{008992D6-2E6C-4614-AFA8-64126FCF2F50}" dt="2022-02-22T10:30:09.638" v="1351" actId="20577"/>
          <ac:spMkLst>
            <pc:docMk/>
            <pc:sldMk cId="1201416629" sldId="265"/>
            <ac:spMk id="4" creationId="{98976AF6-3D9E-4F68-9002-80F0043905FE}"/>
          </ac:spMkLst>
        </pc:spChg>
      </pc:sldChg>
    </pc:docChg>
  </pc:docChgLst>
  <pc:docChgLst>
    <pc:chgData name="Guest User" userId="S::urn:spo:anon#6ff810fdb6e454fe144ff5696af49cdbbaf78e4ea511f57f313eb2b20885f12e::" providerId="AD" clId="Web-{4280E0CF-FD8C-4ED9-A6CA-865626118980}"/>
    <pc:docChg chg="addSld modSld">
      <pc:chgData name="Guest User" userId="S::urn:spo:anon#6ff810fdb6e454fe144ff5696af49cdbbaf78e4ea511f57f313eb2b20885f12e::" providerId="AD" clId="Web-{4280E0CF-FD8C-4ED9-A6CA-865626118980}" dt="2022-02-07T07:06:48.132" v="1454" actId="20577"/>
      <pc:docMkLst>
        <pc:docMk/>
      </pc:docMkLst>
      <pc:sldChg chg="addSp delSp modSp new">
        <pc:chgData name="Guest User" userId="S::urn:spo:anon#6ff810fdb6e454fe144ff5696af49cdbbaf78e4ea511f57f313eb2b20885f12e::" providerId="AD" clId="Web-{4280E0CF-FD8C-4ED9-A6CA-865626118980}" dt="2022-02-07T05:29:28.813" v="1016" actId="20577"/>
        <pc:sldMkLst>
          <pc:docMk/>
          <pc:sldMk cId="3648797861" sldId="257"/>
        </pc:sldMkLst>
        <pc:spChg chg="mod">
          <ac:chgData name="Guest User" userId="S::urn:spo:anon#6ff810fdb6e454fe144ff5696af49cdbbaf78e4ea511f57f313eb2b20885f12e::" providerId="AD" clId="Web-{4280E0CF-FD8C-4ED9-A6CA-865626118980}" dt="2022-02-07T05:29:16.672" v="1015" actId="20577"/>
          <ac:spMkLst>
            <pc:docMk/>
            <pc:sldMk cId="3648797861" sldId="257"/>
            <ac:spMk id="2" creationId="{F2786695-6BA7-4B7B-9EED-631714920568}"/>
          </ac:spMkLst>
        </pc:spChg>
        <pc:spChg chg="mod">
          <ac:chgData name="Guest User" userId="S::urn:spo:anon#6ff810fdb6e454fe144ff5696af49cdbbaf78e4ea511f57f313eb2b20885f12e::" providerId="AD" clId="Web-{4280E0CF-FD8C-4ED9-A6CA-865626118980}" dt="2022-02-07T05:29:28.813" v="1016" actId="20577"/>
          <ac:spMkLst>
            <pc:docMk/>
            <pc:sldMk cId="3648797861" sldId="257"/>
            <ac:spMk id="3" creationId="{5FF43DAC-BAC8-414F-89A5-9D3ACF13FD97}"/>
          </ac:spMkLst>
        </pc:spChg>
        <pc:spChg chg="add mod">
          <ac:chgData name="Guest User" userId="S::urn:spo:anon#6ff810fdb6e454fe144ff5696af49cdbbaf78e4ea511f57f313eb2b20885f12e::" providerId="AD" clId="Web-{4280E0CF-FD8C-4ED9-A6CA-865626118980}" dt="2022-02-07T05:28:50.656" v="1013" actId="20577"/>
          <ac:spMkLst>
            <pc:docMk/>
            <pc:sldMk cId="3648797861" sldId="257"/>
            <ac:spMk id="10" creationId="{95890931-B092-49C7-9249-E6960F9C85B8}"/>
          </ac:spMkLst>
        </pc:spChg>
        <pc:picChg chg="add mod modCrop">
          <ac:chgData name="Guest User" userId="S::urn:spo:anon#6ff810fdb6e454fe144ff5696af49cdbbaf78e4ea511f57f313eb2b20885f12e::" providerId="AD" clId="Web-{4280E0CF-FD8C-4ED9-A6CA-865626118980}" dt="2022-02-07T05:21:16.396" v="913" actId="1076"/>
          <ac:picMkLst>
            <pc:docMk/>
            <pc:sldMk cId="3648797861" sldId="257"/>
            <ac:picMk id="4" creationId="{753F597F-1698-48DA-A55C-0E32A7AD5368}"/>
          </ac:picMkLst>
        </pc:picChg>
        <pc:cxnChg chg="add mod">
          <ac:chgData name="Guest User" userId="S::urn:spo:anon#6ff810fdb6e454fe144ff5696af49cdbbaf78e4ea511f57f313eb2b20885f12e::" providerId="AD" clId="Web-{4280E0CF-FD8C-4ED9-A6CA-865626118980}" dt="2022-02-07T05:25:21.089" v="938"/>
          <ac:cxnSpMkLst>
            <pc:docMk/>
            <pc:sldMk cId="3648797861" sldId="257"/>
            <ac:cxnSpMk id="5" creationId="{F7921192-083B-41B9-A5DB-A22C526F7CED}"/>
          </ac:cxnSpMkLst>
        </pc:cxnChg>
        <pc:cxnChg chg="add del">
          <ac:chgData name="Guest User" userId="S::urn:spo:anon#6ff810fdb6e454fe144ff5696af49cdbbaf78e4ea511f57f313eb2b20885f12e::" providerId="AD" clId="Web-{4280E0CF-FD8C-4ED9-A6CA-865626118980}" dt="2022-02-07T05:24:16.384" v="931"/>
          <ac:cxnSpMkLst>
            <pc:docMk/>
            <pc:sldMk cId="3648797861" sldId="257"/>
            <ac:cxnSpMk id="6" creationId="{D78BE5D4-C008-4C33-B92C-201D2DEAD15D}"/>
          </ac:cxnSpMkLst>
        </pc:cxnChg>
        <pc:cxnChg chg="add mod">
          <ac:chgData name="Guest User" userId="S::urn:spo:anon#6ff810fdb6e454fe144ff5696af49cdbbaf78e4ea511f57f313eb2b20885f12e::" providerId="AD" clId="Web-{4280E0CF-FD8C-4ED9-A6CA-865626118980}" dt="2022-02-07T05:26:32.247" v="942" actId="14100"/>
          <ac:cxnSpMkLst>
            <pc:docMk/>
            <pc:sldMk cId="3648797861" sldId="257"/>
            <ac:cxnSpMk id="7" creationId="{3B71C990-D61B-408D-BA66-F2469C2FD830}"/>
          </ac:cxnSpMkLst>
        </pc:cxnChg>
        <pc:cxnChg chg="add mod">
          <ac:chgData name="Guest User" userId="S::urn:spo:anon#6ff810fdb6e454fe144ff5696af49cdbbaf78e4ea511f57f313eb2b20885f12e::" providerId="AD" clId="Web-{4280E0CF-FD8C-4ED9-A6CA-865626118980}" dt="2022-02-07T05:26:02.512" v="941"/>
          <ac:cxnSpMkLst>
            <pc:docMk/>
            <pc:sldMk cId="3648797861" sldId="257"/>
            <ac:cxnSpMk id="8" creationId="{DCB31C48-3F66-433B-8587-068B1658D056}"/>
          </ac:cxnSpMkLst>
        </pc:cxnChg>
        <pc:cxnChg chg="add mod">
          <ac:chgData name="Guest User" userId="S::urn:spo:anon#6ff810fdb6e454fe144ff5696af49cdbbaf78e4ea511f57f313eb2b20885f12e::" providerId="AD" clId="Web-{4280E0CF-FD8C-4ED9-A6CA-865626118980}" dt="2022-02-07T05:25:51.699" v="940"/>
          <ac:cxnSpMkLst>
            <pc:docMk/>
            <pc:sldMk cId="3648797861" sldId="257"/>
            <ac:cxnSpMk id="9" creationId="{81F5055B-4DA6-43A7-A9FB-65422E35BA3F}"/>
          </ac:cxnSpMkLst>
        </pc:cxnChg>
      </pc:sldChg>
      <pc:sldChg chg="addSp delSp modSp new">
        <pc:chgData name="Guest User" userId="S::urn:spo:anon#6ff810fdb6e454fe144ff5696af49cdbbaf78e4ea511f57f313eb2b20885f12e::" providerId="AD" clId="Web-{4280E0CF-FD8C-4ED9-A6CA-865626118980}" dt="2022-02-07T07:03:05.703" v="1398" actId="20577"/>
        <pc:sldMkLst>
          <pc:docMk/>
          <pc:sldMk cId="233499768" sldId="258"/>
        </pc:sldMkLst>
        <pc:spChg chg="del mod">
          <ac:chgData name="Guest User" userId="S::urn:spo:anon#6ff810fdb6e454fe144ff5696af49cdbbaf78e4ea511f57f313eb2b20885f12e::" providerId="AD" clId="Web-{4280E0CF-FD8C-4ED9-A6CA-865626118980}" dt="2022-02-07T06:50:45.461" v="1209"/>
          <ac:spMkLst>
            <pc:docMk/>
            <pc:sldMk cId="233499768" sldId="258"/>
            <ac:spMk id="2" creationId="{FBA84D58-C5E5-4309-B6FA-A6837AB01C4F}"/>
          </ac:spMkLst>
        </pc:spChg>
        <pc:spChg chg="mod">
          <ac:chgData name="Guest User" userId="S::urn:spo:anon#6ff810fdb6e454fe144ff5696af49cdbbaf78e4ea511f57f313eb2b20885f12e::" providerId="AD" clId="Web-{4280E0CF-FD8C-4ED9-A6CA-865626118980}" dt="2022-02-07T07:03:05.703" v="1398" actId="20577"/>
          <ac:spMkLst>
            <pc:docMk/>
            <pc:sldMk cId="233499768" sldId="258"/>
            <ac:spMk id="3" creationId="{2EEA4F40-C9BE-4165-B80B-619777368C38}"/>
          </ac:spMkLst>
        </pc:spChg>
        <pc:spChg chg="add mod">
          <ac:chgData name="Guest User" userId="S::urn:spo:anon#6ff810fdb6e454fe144ff5696af49cdbbaf78e4ea511f57f313eb2b20885f12e::" providerId="AD" clId="Web-{4280E0CF-FD8C-4ED9-A6CA-865626118980}" dt="2022-02-07T06:55:53.549" v="1284" actId="1076"/>
          <ac:spMkLst>
            <pc:docMk/>
            <pc:sldMk cId="233499768" sldId="258"/>
            <ac:spMk id="5" creationId="{40E4CC6E-5B78-4907-90D2-47F658108575}"/>
          </ac:spMkLst>
        </pc:spChg>
        <pc:picChg chg="add mod modCrop">
          <ac:chgData name="Guest User" userId="S::urn:spo:anon#6ff810fdb6e454fe144ff5696af49cdbbaf78e4ea511f57f313eb2b20885f12e::" providerId="AD" clId="Web-{4280E0CF-FD8C-4ED9-A6CA-865626118980}" dt="2022-02-07T06:53:28.091" v="1217" actId="1076"/>
          <ac:picMkLst>
            <pc:docMk/>
            <pc:sldMk cId="233499768" sldId="258"/>
            <ac:picMk id="4" creationId="{083B1A3C-FDF2-411E-B815-8D4BBA6273AF}"/>
          </ac:picMkLst>
        </pc:picChg>
      </pc:sldChg>
      <pc:sldChg chg="addSp delSp modSp new">
        <pc:chgData name="Guest User" userId="S::urn:spo:anon#6ff810fdb6e454fe144ff5696af49cdbbaf78e4ea511f57f313eb2b20885f12e::" providerId="AD" clId="Web-{4280E0CF-FD8C-4ED9-A6CA-865626118980}" dt="2022-02-07T07:06:48.132" v="1454" actId="20577"/>
        <pc:sldMkLst>
          <pc:docMk/>
          <pc:sldMk cId="1762883437" sldId="259"/>
        </pc:sldMkLst>
        <pc:spChg chg="del">
          <ac:chgData name="Guest User" userId="S::urn:spo:anon#6ff810fdb6e454fe144ff5696af49cdbbaf78e4ea511f57f313eb2b20885f12e::" providerId="AD" clId="Web-{4280E0CF-FD8C-4ED9-A6CA-865626118980}" dt="2022-02-07T06:56:27.128" v="1286"/>
          <ac:spMkLst>
            <pc:docMk/>
            <pc:sldMk cId="1762883437" sldId="259"/>
            <ac:spMk id="2" creationId="{F3003C08-0DEA-4C68-A030-A0F61C80CD0D}"/>
          </ac:spMkLst>
        </pc:spChg>
        <pc:spChg chg="mod">
          <ac:chgData name="Guest User" userId="S::urn:spo:anon#6ff810fdb6e454fe144ff5696af49cdbbaf78e4ea511f57f313eb2b20885f12e::" providerId="AD" clId="Web-{4280E0CF-FD8C-4ED9-A6CA-865626118980}" dt="2022-02-07T07:06:48.132" v="1454" actId="20577"/>
          <ac:spMkLst>
            <pc:docMk/>
            <pc:sldMk cId="1762883437" sldId="259"/>
            <ac:spMk id="3" creationId="{82795358-1781-4040-85D2-6CA08402AE60}"/>
          </ac:spMkLst>
        </pc:spChg>
        <pc:picChg chg="add mod modCrop">
          <ac:chgData name="Guest User" userId="S::urn:spo:anon#6ff810fdb6e454fe144ff5696af49cdbbaf78e4ea511f57f313eb2b20885f12e::" providerId="AD" clId="Web-{4280E0CF-FD8C-4ED9-A6CA-865626118980}" dt="2022-02-07T07:03:15.891" v="1399" actId="1076"/>
          <ac:picMkLst>
            <pc:docMk/>
            <pc:sldMk cId="1762883437" sldId="259"/>
            <ac:picMk id="4" creationId="{B56DC28E-E68C-49FA-832E-4FC0F138474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428448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316137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21027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454333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641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461112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122415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275302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425905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5FCC7-F658-47A4-B626-5E8B25DD65B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424583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C5FCC7-F658-47A4-B626-5E8B25DD65B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174014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C5FCC7-F658-47A4-B626-5E8B25DD65BB}" type="datetimeFigureOut">
              <a:rPr lang="en-IN" smtClean="0"/>
              <a:t>15-04-2022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191106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1C5FCC7-F658-47A4-B626-5E8B25DD65BB}" type="datetimeFigureOut">
              <a:rPr lang="en-IN" smtClean="0"/>
              <a:t>15-04-2022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347714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5FCC7-F658-47A4-B626-5E8B25DD65BB}" type="datetimeFigureOut">
              <a:rPr lang="en-IN" smtClean="0"/>
              <a:t>15-04-2022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385662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5FCC7-F658-47A4-B626-5E8B25DD65B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234167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C5FCC7-F658-47A4-B626-5E8B25DD65B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B6DAFF-DC0A-48BC-AFBA-A2AC17C22614}" type="slidenum">
              <a:rPr lang="en-IN" smtClean="0"/>
              <a:t>‹#›</a:t>
            </a:fld>
            <a:endParaRPr lang="en-IN"/>
          </a:p>
        </p:txBody>
      </p:sp>
    </p:spTree>
    <p:extLst>
      <p:ext uri="{BB962C8B-B14F-4D97-AF65-F5344CB8AC3E}">
        <p14:creationId xmlns:p14="http://schemas.microsoft.com/office/powerpoint/2010/main" val="385929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C5FCC7-F658-47A4-B626-5E8B25DD65BB}" type="datetimeFigureOut">
              <a:rPr lang="en-IN" smtClean="0"/>
              <a:t>15-04-2022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B6DAFF-DC0A-48BC-AFBA-A2AC17C22614}" type="slidenum">
              <a:rPr lang="en-IN" smtClean="0"/>
              <a:t>‹#›</a:t>
            </a:fld>
            <a:endParaRPr lang="en-IN"/>
          </a:p>
        </p:txBody>
      </p:sp>
    </p:spTree>
    <p:extLst>
      <p:ext uri="{BB962C8B-B14F-4D97-AF65-F5344CB8AC3E}">
        <p14:creationId xmlns:p14="http://schemas.microsoft.com/office/powerpoint/2010/main" val="2318928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1BDFA8-382C-46D2-BFEA-956FE194C9D6}"/>
              </a:ext>
            </a:extLst>
          </p:cNvPr>
          <p:cNvSpPr>
            <a:spLocks noGrp="1"/>
          </p:cNvSpPr>
          <p:nvPr>
            <p:ph type="ctrTitle"/>
          </p:nvPr>
        </p:nvSpPr>
        <p:spPr>
          <a:xfrm>
            <a:off x="708024" y="309648"/>
            <a:ext cx="6826102" cy="910302"/>
          </a:xfrm>
        </p:spPr>
        <p:txBody>
          <a:bodyPr>
            <a:normAutofit fontScale="90000"/>
          </a:bodyPr>
          <a:lstStyle/>
          <a:p>
            <a:pPr algn="l"/>
            <a:r>
              <a:rPr lang="en-US" b="1">
                <a:cs typeface="Calibri Light"/>
              </a:rPr>
              <a:t>Introduction</a:t>
            </a:r>
          </a:p>
        </p:txBody>
      </p:sp>
      <p:sp>
        <p:nvSpPr>
          <p:cNvPr id="5" name="Content Placeholder 2">
            <a:extLst>
              <a:ext uri="{FF2B5EF4-FFF2-40B4-BE49-F238E27FC236}">
                <a16:creationId xmlns:a16="http://schemas.microsoft.com/office/drawing/2014/main" id="{9934CE17-8781-4E66-84B5-AF7A67F6046B}"/>
              </a:ext>
            </a:extLst>
          </p:cNvPr>
          <p:cNvSpPr txBox="1">
            <a:spLocks/>
          </p:cNvSpPr>
          <p:nvPr/>
        </p:nvSpPr>
        <p:spPr>
          <a:xfrm>
            <a:off x="444431" y="1219950"/>
            <a:ext cx="11108266" cy="651497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cs typeface="Calibri"/>
              </a:rPr>
              <a:t>These days privacy is a very important for customers</a:t>
            </a:r>
            <a:r>
              <a:rPr lang="en-US" sz="1800"/>
              <a:t>. We use IoT devices record data from variety of sensors and send it to the application server to be analyzed. </a:t>
            </a:r>
            <a:endParaRPr lang="en-US"/>
          </a:p>
          <a:p>
            <a:pPr algn="l"/>
            <a:r>
              <a:rPr lang="en-US" sz="1800"/>
              <a:t>In this work, we explore a new method for anonymizing motion sensor data by tampering with the biometric content in order to avoid re-identification of persons, while still recording the activity the activity pattern. </a:t>
            </a:r>
          </a:p>
          <a:p>
            <a:pPr algn="l"/>
            <a:r>
              <a:rPr lang="en-US" sz="1800">
                <a:cs typeface="Calibri"/>
              </a:rPr>
              <a:t>We try to synthesize data </a:t>
            </a:r>
            <a:r>
              <a:rPr lang="en-US" sz="1800"/>
              <a:t>that maintain some required statistics of the original data without information that can be used for re-identification. </a:t>
            </a:r>
          </a:p>
          <a:p>
            <a:pPr algn="l"/>
            <a:r>
              <a:rPr lang="en-US" sz="1800"/>
              <a:t>We can filter the unwanted components </a:t>
            </a:r>
            <a:r>
              <a:rPr lang="en-IN" sz="1800"/>
              <a:t>only in time-series parts</a:t>
            </a:r>
            <a:r>
              <a:rPr lang="en-US" sz="1800"/>
              <a:t> that contain sensitive information. </a:t>
            </a:r>
          </a:p>
          <a:p>
            <a:pPr algn="l"/>
            <a:r>
              <a:rPr lang="en-US" sz="1800"/>
              <a:t>In addition, to improve privacy, sensitive information are removed from TF(time-frequency) representation. </a:t>
            </a:r>
          </a:p>
          <a:p>
            <a:pPr algn="l"/>
            <a:r>
              <a:rPr lang="en-US" sz="1800"/>
              <a:t>We propose to use a TF encoding of signal to learn to recognize activity on one side and identity on the other. </a:t>
            </a:r>
          </a:p>
          <a:p>
            <a:pPr algn="l"/>
            <a:r>
              <a:rPr lang="en-US" sz="1800"/>
              <a:t>Finally, we propose to filter sensitive identity information in this representation by canceling the highest value coefficients which correspond to the person’s activity rate. </a:t>
            </a:r>
            <a:endParaRPr lang="en-US" sz="1800">
              <a:cs typeface="Calibri"/>
            </a:endParaRPr>
          </a:p>
          <a:p>
            <a:pPr algn="l"/>
            <a:endParaRPr lang="en-US" sz="1800">
              <a:cs typeface="Calibri"/>
            </a:endParaRPr>
          </a:p>
        </p:txBody>
      </p:sp>
    </p:spTree>
    <p:extLst>
      <p:ext uri="{BB962C8B-B14F-4D97-AF65-F5344CB8AC3E}">
        <p14:creationId xmlns:p14="http://schemas.microsoft.com/office/powerpoint/2010/main" val="413634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2A679-78AB-4775-A7B1-6E8659FC0794}"/>
              </a:ext>
            </a:extLst>
          </p:cNvPr>
          <p:cNvSpPr>
            <a:spLocks noGrp="1"/>
          </p:cNvSpPr>
          <p:nvPr>
            <p:ph idx="1"/>
          </p:nvPr>
        </p:nvSpPr>
        <p:spPr>
          <a:xfrm>
            <a:off x="843280" y="1229359"/>
            <a:ext cx="10145996" cy="3982721"/>
          </a:xfrm>
        </p:spPr>
        <p:txBody>
          <a:bodyPr>
            <a:normAutofit/>
          </a:bodyPr>
          <a:lstStyle/>
          <a:p>
            <a:pPr marL="0" indent="0">
              <a:buNone/>
            </a:pPr>
            <a:r>
              <a:rPr lang="en-IN" sz="2800" b="0" i="0" u="sng" strike="noStrike" baseline="0"/>
              <a:t>B.) State-of-the-art baseline:</a:t>
            </a:r>
          </a:p>
          <a:p>
            <a:pPr marL="0" indent="0">
              <a:buNone/>
            </a:pPr>
            <a:endParaRPr lang="en-IN" b="0" i="0" u="sng" strike="noStrike" baseline="0"/>
          </a:p>
          <a:p>
            <a:r>
              <a:rPr lang="en-IN" sz="2000"/>
              <a:t>To compare the performance, we need a reference.</a:t>
            </a:r>
          </a:p>
          <a:p>
            <a:r>
              <a:rPr lang="en-IN" sz="2000"/>
              <a:t>A baseline can be created based on the Fourier Transform of the Acceleration Signal.</a:t>
            </a:r>
          </a:p>
          <a:p>
            <a:r>
              <a:rPr lang="en-IN" sz="2000"/>
              <a:t>As we know, </a:t>
            </a:r>
            <a:r>
              <a:rPr lang="en-US" sz="2000"/>
              <a:t>Fourier transform provides frequency components of the whole signal which is not sufficient to describe the signal properly. </a:t>
            </a:r>
          </a:p>
          <a:p>
            <a:r>
              <a:rPr lang="en-US" sz="2000"/>
              <a:t>Plots based on Fourier transform should give less accurate results than other three methods. </a:t>
            </a:r>
            <a:endParaRPr lang="en-IN" sz="2000"/>
          </a:p>
          <a:p>
            <a:pPr marL="0" indent="0">
              <a:buNone/>
            </a:pPr>
            <a:endParaRPr lang="en-IN" sz="2400"/>
          </a:p>
        </p:txBody>
      </p:sp>
    </p:spTree>
    <p:extLst>
      <p:ext uri="{BB962C8B-B14F-4D97-AF65-F5344CB8AC3E}">
        <p14:creationId xmlns:p14="http://schemas.microsoft.com/office/powerpoint/2010/main" val="61889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9893D-0443-4439-8EBD-441627E7544A}"/>
              </a:ext>
            </a:extLst>
          </p:cNvPr>
          <p:cNvSpPr>
            <a:spLocks noGrp="1"/>
          </p:cNvSpPr>
          <p:nvPr>
            <p:ph idx="1"/>
          </p:nvPr>
        </p:nvSpPr>
        <p:spPr>
          <a:xfrm>
            <a:off x="632254" y="1156044"/>
            <a:ext cx="10043984" cy="4338320"/>
          </a:xfrm>
        </p:spPr>
        <p:txBody>
          <a:bodyPr/>
          <a:lstStyle/>
          <a:p>
            <a:pPr marL="0" indent="0">
              <a:buNone/>
            </a:pPr>
            <a:r>
              <a:rPr lang="en-IN" sz="2800" u="sng"/>
              <a:t>C.) Optimal representation metric:</a:t>
            </a:r>
          </a:p>
          <a:p>
            <a:pPr marL="0" indent="0">
              <a:buNone/>
            </a:pPr>
            <a:endParaRPr lang="en-IN" sz="2400" u="sng"/>
          </a:p>
          <a:p>
            <a:r>
              <a:rPr lang="en-US" sz="2000"/>
              <a:t>Best TF representation would be the one that maximizes the Area Under the utility-privacy Curve (AUC) using the trapezoidal rule.</a:t>
            </a:r>
          </a:p>
          <a:p>
            <a:r>
              <a:rPr lang="en-US" sz="2000"/>
              <a:t>AUC: It is a method which calculates the area under graph of sub intervals and sums them up.</a:t>
            </a:r>
          </a:p>
          <a:p>
            <a:r>
              <a:rPr lang="en-IN" sz="2000"/>
              <a:t>Here trapezoidal rule has been considered to calculate the area of each sub interval.</a:t>
            </a:r>
          </a:p>
        </p:txBody>
      </p:sp>
    </p:spTree>
    <p:extLst>
      <p:ext uri="{BB962C8B-B14F-4D97-AF65-F5344CB8AC3E}">
        <p14:creationId xmlns:p14="http://schemas.microsoft.com/office/powerpoint/2010/main" val="281528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E0C8D-549B-488D-9D76-9CDB95E49A14}"/>
              </a:ext>
            </a:extLst>
          </p:cNvPr>
          <p:cNvSpPr>
            <a:spLocks noGrp="1"/>
          </p:cNvSpPr>
          <p:nvPr>
            <p:ph idx="1"/>
          </p:nvPr>
        </p:nvSpPr>
        <p:spPr>
          <a:xfrm>
            <a:off x="718523" y="1172048"/>
            <a:ext cx="9092742" cy="3880773"/>
          </a:xfrm>
        </p:spPr>
        <p:txBody>
          <a:bodyPr/>
          <a:lstStyle/>
          <a:p>
            <a:pPr marL="0" indent="0">
              <a:buNone/>
            </a:pPr>
            <a:r>
              <a:rPr lang="en-IN" sz="2800" b="0" i="0" u="sng" strike="noStrike" baseline="0">
                <a:latin typeface="+mj-lt"/>
              </a:rPr>
              <a:t>D.) Optimal filter:</a:t>
            </a:r>
          </a:p>
          <a:p>
            <a:pPr marL="0" indent="0">
              <a:buNone/>
            </a:pPr>
            <a:endParaRPr lang="en-IN" sz="2800" b="0" i="0" u="sng" strike="noStrike" baseline="0">
              <a:latin typeface="NimbusRomNo9L-ReguItal"/>
            </a:endParaRPr>
          </a:p>
          <a:p>
            <a:pPr algn="l"/>
            <a:r>
              <a:rPr lang="en-US" sz="2000"/>
              <a:t>An</a:t>
            </a:r>
            <a:r>
              <a:rPr lang="en-US" sz="2000" b="0" i="0" u="none" strike="noStrike" baseline="0"/>
              <a:t> optimal filter can be used as the filter minimizing the Euclidean distance between a point from the utility-privacy curve and the upper left corner of normalized area.</a:t>
            </a:r>
          </a:p>
          <a:p>
            <a:pPr algn="l"/>
            <a:r>
              <a:rPr lang="en-US" sz="2000"/>
              <a:t>This optimal filter guarantees a good activity recognition while limiting identity identification.</a:t>
            </a:r>
            <a:endParaRPr lang="en-IN" sz="2000"/>
          </a:p>
          <a:p>
            <a:pPr marL="0" indent="0">
              <a:buNone/>
            </a:pPr>
            <a:endParaRPr lang="en-IN"/>
          </a:p>
        </p:txBody>
      </p:sp>
    </p:spTree>
    <p:extLst>
      <p:ext uri="{BB962C8B-B14F-4D97-AF65-F5344CB8AC3E}">
        <p14:creationId xmlns:p14="http://schemas.microsoft.com/office/powerpoint/2010/main" val="334978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6695-6BA7-4B7B-9EED-631714920568}"/>
              </a:ext>
            </a:extLst>
          </p:cNvPr>
          <p:cNvSpPr>
            <a:spLocks noGrp="1"/>
          </p:cNvSpPr>
          <p:nvPr>
            <p:ph type="title"/>
          </p:nvPr>
        </p:nvSpPr>
        <p:spPr>
          <a:xfrm>
            <a:off x="838200" y="147411"/>
            <a:ext cx="10515600" cy="1325563"/>
          </a:xfrm>
        </p:spPr>
        <p:txBody>
          <a:bodyPr/>
          <a:lstStyle/>
          <a:p>
            <a:r>
              <a:rPr lang="en-US" b="1">
                <a:cs typeface="Calibri Light"/>
              </a:rPr>
              <a:t>Result and Discussion</a:t>
            </a:r>
          </a:p>
        </p:txBody>
      </p:sp>
      <p:sp>
        <p:nvSpPr>
          <p:cNvPr id="3" name="Content Placeholder 2">
            <a:extLst>
              <a:ext uri="{FF2B5EF4-FFF2-40B4-BE49-F238E27FC236}">
                <a16:creationId xmlns:a16="http://schemas.microsoft.com/office/drawing/2014/main" id="{5FF43DAC-BAC8-414F-89A5-9D3ACF13FD97}"/>
              </a:ext>
            </a:extLst>
          </p:cNvPr>
          <p:cNvSpPr>
            <a:spLocks noGrp="1"/>
          </p:cNvSpPr>
          <p:nvPr>
            <p:ph idx="1"/>
          </p:nvPr>
        </p:nvSpPr>
        <p:spPr>
          <a:xfrm>
            <a:off x="826105" y="1305530"/>
            <a:ext cx="11108266" cy="4351338"/>
          </a:xfrm>
        </p:spPr>
        <p:txBody>
          <a:bodyPr vert="horz" lIns="91440" tIns="45720" rIns="91440" bIns="45720" rtlCol="0" anchor="t">
            <a:normAutofit/>
          </a:bodyPr>
          <a:lstStyle/>
          <a:p>
            <a:pPr marL="0" indent="0">
              <a:buNone/>
            </a:pPr>
            <a:r>
              <a:rPr lang="en-US" sz="2800" u="sng">
                <a:cs typeface="Calibri"/>
              </a:rPr>
              <a:t>A.) Interest of Time-Frequency Representation:</a:t>
            </a:r>
          </a:p>
          <a:p>
            <a:pPr marL="0" indent="0">
              <a:buNone/>
            </a:pPr>
            <a:r>
              <a:rPr lang="en-US">
                <a:cs typeface="Calibri"/>
              </a:rPr>
              <a:t>Using frequency domain only leads to a significant loss of identity information as FT is unable to analyze non-stationary signals. So, TF provided better trade-off between user identification and activity recognition. Also, filtering has very low effect on activity recognition performance. </a:t>
            </a:r>
          </a:p>
          <a:p>
            <a:pPr marL="0" indent="0">
              <a:buNone/>
            </a:pPr>
            <a:endParaRPr lang="en-US">
              <a:cs typeface="Calibri"/>
            </a:endParaRPr>
          </a:p>
        </p:txBody>
      </p:sp>
      <p:pic>
        <p:nvPicPr>
          <p:cNvPr id="4" name="Picture 4">
            <a:extLst>
              <a:ext uri="{FF2B5EF4-FFF2-40B4-BE49-F238E27FC236}">
                <a16:creationId xmlns:a16="http://schemas.microsoft.com/office/drawing/2014/main" id="{753F597F-1698-48DA-A55C-0E32A7AD5368}"/>
              </a:ext>
            </a:extLst>
          </p:cNvPr>
          <p:cNvPicPr>
            <a:picLocks noChangeAspect="1"/>
          </p:cNvPicPr>
          <p:nvPr/>
        </p:nvPicPr>
        <p:blipFill rotWithShape="1">
          <a:blip r:embed="rId2"/>
          <a:srcRect l="4106" t="30856" r="7567" b="43131"/>
          <a:stretch/>
        </p:blipFill>
        <p:spPr>
          <a:xfrm>
            <a:off x="1248023" y="2829867"/>
            <a:ext cx="5121684" cy="3229871"/>
          </a:xfrm>
          <a:prstGeom prst="rect">
            <a:avLst/>
          </a:prstGeom>
        </p:spPr>
      </p:pic>
      <p:cxnSp>
        <p:nvCxnSpPr>
          <p:cNvPr id="5" name="Straight Arrow Connector 4">
            <a:extLst>
              <a:ext uri="{FF2B5EF4-FFF2-40B4-BE49-F238E27FC236}">
                <a16:creationId xmlns:a16="http://schemas.microsoft.com/office/drawing/2014/main" id="{F7921192-083B-41B9-A5DB-A22C526F7CED}"/>
              </a:ext>
            </a:extLst>
          </p:cNvPr>
          <p:cNvCxnSpPr/>
          <p:nvPr/>
        </p:nvCxnSpPr>
        <p:spPr>
          <a:xfrm>
            <a:off x="6791624" y="3470895"/>
            <a:ext cx="798286" cy="12096"/>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3B71C990-D61B-408D-BA66-F2469C2FD830}"/>
              </a:ext>
            </a:extLst>
          </p:cNvPr>
          <p:cNvCxnSpPr>
            <a:cxnSpLocks/>
          </p:cNvCxnSpPr>
          <p:nvPr/>
        </p:nvCxnSpPr>
        <p:spPr>
          <a:xfrm>
            <a:off x="6785577" y="4027373"/>
            <a:ext cx="810382" cy="0"/>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DCB31C48-3F66-433B-8587-068B1658D056}"/>
              </a:ext>
            </a:extLst>
          </p:cNvPr>
          <p:cNvCxnSpPr>
            <a:cxnSpLocks/>
          </p:cNvCxnSpPr>
          <p:nvPr/>
        </p:nvCxnSpPr>
        <p:spPr>
          <a:xfrm>
            <a:off x="6797673" y="5106571"/>
            <a:ext cx="798285" cy="12096"/>
          </a:xfrm>
          <a:prstGeom prst="straightConnector1">
            <a:avLst/>
          </a:prstGeom>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81F5055B-4DA6-43A7-A9FB-65422E35BA3F}"/>
              </a:ext>
            </a:extLst>
          </p:cNvPr>
          <p:cNvCxnSpPr>
            <a:cxnSpLocks/>
          </p:cNvCxnSpPr>
          <p:nvPr/>
        </p:nvCxnSpPr>
        <p:spPr>
          <a:xfrm>
            <a:off x="6785577" y="4568370"/>
            <a:ext cx="810381" cy="0"/>
          </a:xfrm>
          <a:prstGeom prst="straightConnector1">
            <a:avLst/>
          </a:prstGeom>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95890931-B092-49C7-9249-E6960F9C85B8}"/>
              </a:ext>
            </a:extLst>
          </p:cNvPr>
          <p:cNvSpPr txBox="1"/>
          <p:nvPr/>
        </p:nvSpPr>
        <p:spPr>
          <a:xfrm>
            <a:off x="7891644" y="3277328"/>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Fourier Transform</a:t>
            </a:r>
          </a:p>
          <a:p>
            <a:endParaRPr lang="en-US">
              <a:cs typeface="Calibri"/>
            </a:endParaRPr>
          </a:p>
          <a:p>
            <a:r>
              <a:rPr lang="en-US">
                <a:cs typeface="Calibri"/>
              </a:rPr>
              <a:t>STFT</a:t>
            </a:r>
          </a:p>
          <a:p>
            <a:endParaRPr lang="en-US">
              <a:cs typeface="Calibri"/>
            </a:endParaRPr>
          </a:p>
          <a:p>
            <a:r>
              <a:rPr lang="en-US">
                <a:cs typeface="Calibri"/>
              </a:rPr>
              <a:t>S-Transform</a:t>
            </a:r>
          </a:p>
          <a:p>
            <a:endParaRPr lang="en-US">
              <a:cs typeface="Calibri"/>
            </a:endParaRPr>
          </a:p>
          <a:p>
            <a:r>
              <a:rPr lang="en-US">
                <a:cs typeface="Calibri"/>
              </a:rPr>
              <a:t>Optimized S-Transform</a:t>
            </a:r>
          </a:p>
        </p:txBody>
      </p:sp>
    </p:spTree>
    <p:extLst>
      <p:ext uri="{BB962C8B-B14F-4D97-AF65-F5344CB8AC3E}">
        <p14:creationId xmlns:p14="http://schemas.microsoft.com/office/powerpoint/2010/main" val="3648797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A4F40-C9BE-4165-B80B-619777368C38}"/>
              </a:ext>
            </a:extLst>
          </p:cNvPr>
          <p:cNvSpPr>
            <a:spLocks noGrp="1"/>
          </p:cNvSpPr>
          <p:nvPr>
            <p:ph idx="1"/>
          </p:nvPr>
        </p:nvSpPr>
        <p:spPr>
          <a:xfrm>
            <a:off x="838200" y="833815"/>
            <a:ext cx="10878457" cy="4351338"/>
          </a:xfrm>
        </p:spPr>
        <p:txBody>
          <a:bodyPr vert="horz" lIns="91440" tIns="45720" rIns="91440" bIns="45720" rtlCol="0" anchor="t">
            <a:normAutofit/>
          </a:bodyPr>
          <a:lstStyle/>
          <a:p>
            <a:pPr marL="0" indent="0">
              <a:buNone/>
            </a:pPr>
            <a:r>
              <a:rPr lang="en-US" sz="2800" u="sng">
                <a:cs typeface="Calibri" panose="020F0502020204030204"/>
              </a:rPr>
              <a:t>B.) Optimal Representation:</a:t>
            </a:r>
          </a:p>
          <a:p>
            <a:pPr marL="0" indent="0">
              <a:buNone/>
            </a:pPr>
            <a:r>
              <a:rPr lang="en-US">
                <a:cs typeface="Calibri" panose="020F0502020204030204"/>
              </a:rPr>
              <a:t>Area Under the utility-privacy Curve(AUC) tells us about the trade-off between utility and privacy. So, higher the normalized AUC better is the performance of our model in terms of utility and privacy.</a:t>
            </a:r>
            <a:endParaRPr lang="en-US">
              <a:ea typeface="+mn-lt"/>
              <a:cs typeface="+mn-lt"/>
            </a:endParaRPr>
          </a:p>
          <a:p>
            <a:pPr marL="0" indent="0">
              <a:buNone/>
            </a:pPr>
            <a:r>
              <a:rPr lang="en-US">
                <a:ea typeface="+mn-lt"/>
                <a:cs typeface="+mn-lt"/>
              </a:rPr>
              <a:t>The better is the energy concentration in the time-frequency plane which means a better tonal resolution of the TF image that implies faster the neural network converges.</a:t>
            </a:r>
            <a:endParaRPr lang="en-US">
              <a:cs typeface="Calibri" panose="020F0502020204030204"/>
            </a:endParaRPr>
          </a:p>
          <a:p>
            <a:pPr marL="0" indent="0">
              <a:buNone/>
            </a:pPr>
            <a:endParaRPr lang="en-US">
              <a:cs typeface="Calibri" panose="020F0502020204030204"/>
            </a:endParaRPr>
          </a:p>
        </p:txBody>
      </p:sp>
      <p:pic>
        <p:nvPicPr>
          <p:cNvPr id="4" name="Picture 4">
            <a:extLst>
              <a:ext uri="{FF2B5EF4-FFF2-40B4-BE49-F238E27FC236}">
                <a16:creationId xmlns:a16="http://schemas.microsoft.com/office/drawing/2014/main" id="{083B1A3C-FDF2-411E-B815-8D4BBA6273AF}"/>
              </a:ext>
            </a:extLst>
          </p:cNvPr>
          <p:cNvPicPr>
            <a:picLocks noChangeAspect="1"/>
          </p:cNvPicPr>
          <p:nvPr/>
        </p:nvPicPr>
        <p:blipFill rotWithShape="1">
          <a:blip r:embed="rId2"/>
          <a:srcRect t="42059" r="-2548" b="49686"/>
          <a:stretch/>
        </p:blipFill>
        <p:spPr>
          <a:xfrm>
            <a:off x="2498098" y="2897692"/>
            <a:ext cx="6991238" cy="1210535"/>
          </a:xfrm>
          <a:prstGeom prst="rect">
            <a:avLst/>
          </a:prstGeom>
        </p:spPr>
      </p:pic>
      <p:sp>
        <p:nvSpPr>
          <p:cNvPr id="5" name="TextBox 4">
            <a:extLst>
              <a:ext uri="{FF2B5EF4-FFF2-40B4-BE49-F238E27FC236}">
                <a16:creationId xmlns:a16="http://schemas.microsoft.com/office/drawing/2014/main" id="{40E4CC6E-5B78-4907-90D2-47F658108575}"/>
              </a:ext>
            </a:extLst>
          </p:cNvPr>
          <p:cNvSpPr txBox="1"/>
          <p:nvPr/>
        </p:nvSpPr>
        <p:spPr>
          <a:xfrm>
            <a:off x="2931493" y="4019019"/>
            <a:ext cx="8065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 Table showing normalized AUC for each presentation</a:t>
            </a:r>
          </a:p>
        </p:txBody>
      </p:sp>
    </p:spTree>
    <p:extLst>
      <p:ext uri="{BB962C8B-B14F-4D97-AF65-F5344CB8AC3E}">
        <p14:creationId xmlns:p14="http://schemas.microsoft.com/office/powerpoint/2010/main" val="23349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95358-1781-4040-85D2-6CA08402AE60}"/>
              </a:ext>
            </a:extLst>
          </p:cNvPr>
          <p:cNvSpPr>
            <a:spLocks noGrp="1"/>
          </p:cNvSpPr>
          <p:nvPr>
            <p:ph idx="1"/>
          </p:nvPr>
        </p:nvSpPr>
        <p:spPr>
          <a:xfrm>
            <a:off x="717248" y="797530"/>
            <a:ext cx="10515600" cy="4351338"/>
          </a:xfrm>
        </p:spPr>
        <p:txBody>
          <a:bodyPr vert="horz" lIns="91440" tIns="45720" rIns="91440" bIns="45720" rtlCol="0" anchor="t">
            <a:normAutofit/>
          </a:bodyPr>
          <a:lstStyle/>
          <a:p>
            <a:pPr marL="0" indent="0">
              <a:buNone/>
            </a:pPr>
            <a:r>
              <a:rPr lang="en-US" sz="2800" u="sng">
                <a:cs typeface="Calibri" panose="020F0502020204030204"/>
              </a:rPr>
              <a:t>C.) Optimal Filter:</a:t>
            </a:r>
          </a:p>
          <a:p>
            <a:pPr marL="0" indent="0">
              <a:buNone/>
            </a:pPr>
            <a:r>
              <a:rPr lang="en-US">
                <a:cs typeface="Calibri" panose="020F0502020204030204"/>
              </a:rPr>
              <a:t>For different presentations optimal filter percentage is given below-</a:t>
            </a: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ea typeface="+mn-lt"/>
              <a:cs typeface="+mn-lt"/>
            </a:endParaRPr>
          </a:p>
          <a:p>
            <a:pPr>
              <a:buNone/>
            </a:pPr>
            <a:r>
              <a:rPr lang="en-US">
                <a:ea typeface="+mn-lt"/>
                <a:cs typeface="+mn-lt"/>
              </a:rPr>
              <a:t>   </a:t>
            </a:r>
          </a:p>
          <a:p>
            <a:pPr>
              <a:buNone/>
            </a:pPr>
            <a:r>
              <a:rPr lang="en-US">
                <a:ea typeface="+mn-lt"/>
                <a:cs typeface="+mn-lt"/>
              </a:rPr>
              <a:t>These observations suggest that given the better tonal resolution of   the optimized S-transform representation, it is possible to filter more coefficients of the TF image without losing too significantly in activity performance.</a:t>
            </a:r>
            <a:endParaRPr lang="en-US"/>
          </a:p>
          <a:p>
            <a:pPr marL="0" indent="0">
              <a:buNone/>
            </a:pPr>
            <a:endParaRPr lang="en-US">
              <a:cs typeface="Calibri" panose="020F0502020204030204"/>
            </a:endParaRPr>
          </a:p>
        </p:txBody>
      </p:sp>
      <p:pic>
        <p:nvPicPr>
          <p:cNvPr id="4" name="Picture 4">
            <a:extLst>
              <a:ext uri="{FF2B5EF4-FFF2-40B4-BE49-F238E27FC236}">
                <a16:creationId xmlns:a16="http://schemas.microsoft.com/office/drawing/2014/main" id="{B56DC28E-E68C-49FA-832E-4FC0F1384741}"/>
              </a:ext>
            </a:extLst>
          </p:cNvPr>
          <p:cNvPicPr>
            <a:picLocks noChangeAspect="1"/>
          </p:cNvPicPr>
          <p:nvPr/>
        </p:nvPicPr>
        <p:blipFill rotWithShape="1">
          <a:blip r:embed="rId2"/>
          <a:srcRect t="57941" r="-5732" b="34118"/>
          <a:stretch/>
        </p:blipFill>
        <p:spPr>
          <a:xfrm>
            <a:off x="2558051" y="1891695"/>
            <a:ext cx="6192958" cy="992007"/>
          </a:xfrm>
          <a:prstGeom prst="rect">
            <a:avLst/>
          </a:prstGeom>
        </p:spPr>
      </p:pic>
    </p:spTree>
    <p:extLst>
      <p:ext uri="{BB962C8B-B14F-4D97-AF65-F5344CB8AC3E}">
        <p14:creationId xmlns:p14="http://schemas.microsoft.com/office/powerpoint/2010/main" val="176288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8738946-A856-4A30-9F1F-BE12EE7720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669" y="994387"/>
            <a:ext cx="7349315" cy="55097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CF9652E-87F7-BB20-DDCA-9B2A37139B3A}"/>
              </a:ext>
            </a:extLst>
          </p:cNvPr>
          <p:cNvSpPr txBox="1"/>
          <p:nvPr/>
        </p:nvSpPr>
        <p:spPr>
          <a:xfrm>
            <a:off x="1104901" y="152399"/>
            <a:ext cx="80862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Following slides shows the Time Frequency Images obtained by using Short Time Fourier Transform</a:t>
            </a:r>
          </a:p>
        </p:txBody>
      </p:sp>
    </p:spTree>
    <p:extLst>
      <p:ext uri="{BB962C8B-B14F-4D97-AF65-F5344CB8AC3E}">
        <p14:creationId xmlns:p14="http://schemas.microsoft.com/office/powerpoint/2010/main" val="3956781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BF3B8DE-C9D4-4B47-919C-8C720D832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90" y="-50592"/>
            <a:ext cx="9101528" cy="682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59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E4B510B-4A6E-4482-90BD-9B6163BB9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471" y="398176"/>
            <a:ext cx="8373256" cy="627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35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0DE8FDE-A8CC-4766-B87A-1D3EE5DC9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639" y="0"/>
            <a:ext cx="9198964" cy="689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44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8417-9433-4F1B-BFFC-99E4D199906C}"/>
              </a:ext>
            </a:extLst>
          </p:cNvPr>
          <p:cNvSpPr>
            <a:spLocks noGrp="1"/>
          </p:cNvSpPr>
          <p:nvPr>
            <p:ph type="title"/>
          </p:nvPr>
        </p:nvSpPr>
        <p:spPr>
          <a:xfrm>
            <a:off x="677334" y="419100"/>
            <a:ext cx="8596668" cy="1320800"/>
          </a:xfrm>
        </p:spPr>
        <p:txBody>
          <a:bodyPr/>
          <a:lstStyle/>
          <a:p>
            <a:br>
              <a:rPr lang="en-US"/>
            </a:br>
            <a:r>
              <a:rPr lang="en-US"/>
              <a:t>Material and Method</a:t>
            </a:r>
          </a:p>
        </p:txBody>
      </p:sp>
      <p:sp>
        <p:nvSpPr>
          <p:cNvPr id="3" name="Content Placeholder 2">
            <a:extLst>
              <a:ext uri="{FF2B5EF4-FFF2-40B4-BE49-F238E27FC236}">
                <a16:creationId xmlns:a16="http://schemas.microsoft.com/office/drawing/2014/main" id="{A5EE41D5-1599-4D04-8DA8-9D945C06521A}"/>
              </a:ext>
            </a:extLst>
          </p:cNvPr>
          <p:cNvSpPr>
            <a:spLocks noGrp="1"/>
          </p:cNvSpPr>
          <p:nvPr>
            <p:ph idx="1"/>
          </p:nvPr>
        </p:nvSpPr>
        <p:spPr>
          <a:xfrm>
            <a:off x="677334" y="2065339"/>
            <a:ext cx="8596668" cy="3880773"/>
          </a:xfrm>
        </p:spPr>
        <p:txBody>
          <a:bodyPr vert="horz" lIns="91440" tIns="45720" rIns="91440" bIns="45720" rtlCol="0" anchor="t">
            <a:normAutofit lnSpcReduction="10000"/>
          </a:bodyPr>
          <a:lstStyle/>
          <a:p>
            <a:pPr marL="0" indent="0">
              <a:buNone/>
            </a:pPr>
            <a:r>
              <a:rPr lang="en-US"/>
              <a:t>Dataset</a:t>
            </a:r>
          </a:p>
          <a:p>
            <a:endParaRPr lang="en-US"/>
          </a:p>
          <a:p>
            <a:r>
              <a:rPr lang="en-US"/>
              <a:t>Dataset includes data sensed from 3-axis motion sensors at 50 Hz (constant). 3 signals are of accelerometer in 3 directions and other 3 signals are of </a:t>
            </a:r>
            <a:r>
              <a:rPr lang="en-US" err="1"/>
              <a:t>gyrometer</a:t>
            </a:r>
            <a:r>
              <a:rPr lang="en-US"/>
              <a:t> in 3 directions</a:t>
            </a:r>
          </a:p>
          <a:p>
            <a:r>
              <a:rPr lang="en-US"/>
              <a:t>15 trials of 24 participants performing 6 activities are recorded in this paper.</a:t>
            </a:r>
          </a:p>
          <a:p>
            <a:r>
              <a:rPr lang="en-US">
                <a:ea typeface="+mn-lt"/>
                <a:cs typeface="+mn-lt"/>
              </a:rPr>
              <a:t>To enable activity and identity classification over time, raw motion is split in sliding windows which is a sample of a single activity.</a:t>
            </a:r>
          </a:p>
          <a:p>
            <a:r>
              <a:rPr lang="en-US">
                <a:ea typeface="+mn-lt"/>
                <a:cs typeface="+mn-lt"/>
              </a:rPr>
              <a:t>The six activities are going downstairs, going upstairs, walking, jogging, sitting and standing. </a:t>
            </a:r>
          </a:p>
          <a:p>
            <a:r>
              <a:rPr lang="en-US">
                <a:ea typeface="+mn-lt"/>
                <a:cs typeface="+mn-lt"/>
              </a:rPr>
              <a:t>We have used the dataset of air writing of training data size 15684 x 155 x 6 and testing data size 5850x155x6. </a:t>
            </a:r>
            <a:endParaRPr lang="en-US"/>
          </a:p>
          <a:p>
            <a:endParaRPr lang="en-US"/>
          </a:p>
        </p:txBody>
      </p:sp>
    </p:spTree>
    <p:extLst>
      <p:ext uri="{BB962C8B-B14F-4D97-AF65-F5344CB8AC3E}">
        <p14:creationId xmlns:p14="http://schemas.microsoft.com/office/powerpoint/2010/main" val="7495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3E4E06A-00AF-49EC-B3F0-5A7D0AF0C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49" y="78698"/>
            <a:ext cx="8934137" cy="670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51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F4BB32E-1CBF-4E15-913D-EBCD2ED90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197"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441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6B24F-685D-488E-BA64-98F02BEC3D47}"/>
              </a:ext>
            </a:extLst>
          </p:cNvPr>
          <p:cNvSpPr txBox="1"/>
          <p:nvPr/>
        </p:nvSpPr>
        <p:spPr>
          <a:xfrm>
            <a:off x="659567" y="134912"/>
            <a:ext cx="6372963" cy="646331"/>
          </a:xfrm>
          <a:prstGeom prst="rect">
            <a:avLst/>
          </a:prstGeom>
          <a:noFill/>
        </p:spPr>
        <p:txBody>
          <a:bodyPr wrap="none" lIns="91440" tIns="45720" rIns="91440" bIns="45720" rtlCol="0" anchor="t">
            <a:spAutoFit/>
          </a:bodyPr>
          <a:lstStyle/>
          <a:p>
            <a:r>
              <a:rPr lang="en-US"/>
              <a:t>Following slides shows the Time-Frequency Image obtained </a:t>
            </a:r>
          </a:p>
          <a:p>
            <a:r>
              <a:rPr lang="en-US"/>
              <a:t>using </a:t>
            </a:r>
            <a:r>
              <a:rPr lang="en-US" err="1"/>
              <a:t>Stockwell</a:t>
            </a:r>
            <a:r>
              <a:rPr lang="en-US"/>
              <a:t> Transform</a:t>
            </a:r>
          </a:p>
        </p:txBody>
      </p:sp>
      <p:pic>
        <p:nvPicPr>
          <p:cNvPr id="4" name="Picture 3" descr="Chart, histogram&#10;&#10;Description automatically generated">
            <a:extLst>
              <a:ext uri="{FF2B5EF4-FFF2-40B4-BE49-F238E27FC236}">
                <a16:creationId xmlns:a16="http://schemas.microsoft.com/office/drawing/2014/main" id="{730C1464-CC9F-4407-9B3B-14E4F1D95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42" y="1193672"/>
            <a:ext cx="7164646" cy="5371217"/>
          </a:xfrm>
          <a:prstGeom prst="rect">
            <a:avLst/>
          </a:prstGeom>
        </p:spPr>
      </p:pic>
    </p:spTree>
    <p:extLst>
      <p:ext uri="{BB962C8B-B14F-4D97-AF65-F5344CB8AC3E}">
        <p14:creationId xmlns:p14="http://schemas.microsoft.com/office/powerpoint/2010/main" val="102547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3167E620-0523-48A1-A5A9-C99C519CD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621" y="735201"/>
            <a:ext cx="7598973" cy="5701498"/>
          </a:xfrm>
          <a:prstGeom prst="rect">
            <a:avLst/>
          </a:prstGeom>
        </p:spPr>
      </p:pic>
    </p:spTree>
    <p:extLst>
      <p:ext uri="{BB962C8B-B14F-4D97-AF65-F5344CB8AC3E}">
        <p14:creationId xmlns:p14="http://schemas.microsoft.com/office/powerpoint/2010/main" val="216285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10;&#10;Description automatically generated">
            <a:extLst>
              <a:ext uri="{FF2B5EF4-FFF2-40B4-BE49-F238E27FC236}">
                <a16:creationId xmlns:a16="http://schemas.microsoft.com/office/drawing/2014/main" id="{87590FCA-C562-4315-8907-DE244644A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636" y="0"/>
            <a:ext cx="9084040" cy="6813030"/>
          </a:xfrm>
          <a:prstGeom prst="rect">
            <a:avLst/>
          </a:prstGeom>
        </p:spPr>
      </p:pic>
    </p:spTree>
    <p:extLst>
      <p:ext uri="{BB962C8B-B14F-4D97-AF65-F5344CB8AC3E}">
        <p14:creationId xmlns:p14="http://schemas.microsoft.com/office/powerpoint/2010/main" val="363694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1D6360AD-B891-4F5C-8221-FB4EDF48C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260" y="68580"/>
            <a:ext cx="8961120" cy="6720840"/>
          </a:xfrm>
          <a:prstGeom prst="rect">
            <a:avLst/>
          </a:prstGeom>
        </p:spPr>
      </p:pic>
    </p:spTree>
    <p:extLst>
      <p:ext uri="{BB962C8B-B14F-4D97-AF65-F5344CB8AC3E}">
        <p14:creationId xmlns:p14="http://schemas.microsoft.com/office/powerpoint/2010/main" val="2850884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297668FC-B53C-4CD3-A671-B1FF83BAF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30480"/>
            <a:ext cx="9184640" cy="6888480"/>
          </a:xfrm>
          <a:prstGeom prst="rect">
            <a:avLst/>
          </a:prstGeom>
        </p:spPr>
      </p:pic>
    </p:spTree>
    <p:extLst>
      <p:ext uri="{BB962C8B-B14F-4D97-AF65-F5344CB8AC3E}">
        <p14:creationId xmlns:p14="http://schemas.microsoft.com/office/powerpoint/2010/main" val="1607120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768BE38A-ACDD-49EF-BAA8-33CA940DF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0020"/>
            <a:ext cx="8544560" cy="6408420"/>
          </a:xfrm>
          <a:prstGeom prst="rect">
            <a:avLst/>
          </a:prstGeom>
        </p:spPr>
      </p:pic>
    </p:spTree>
    <p:extLst>
      <p:ext uri="{BB962C8B-B14F-4D97-AF65-F5344CB8AC3E}">
        <p14:creationId xmlns:p14="http://schemas.microsoft.com/office/powerpoint/2010/main" val="3733841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4C04-170C-D40E-ED99-49CA2D95781E}"/>
              </a:ext>
            </a:extLst>
          </p:cNvPr>
          <p:cNvSpPr>
            <a:spLocks noGrp="1"/>
          </p:cNvSpPr>
          <p:nvPr>
            <p:ph type="title"/>
          </p:nvPr>
        </p:nvSpPr>
        <p:spPr/>
        <p:txBody>
          <a:bodyPr/>
          <a:lstStyle/>
          <a:p>
            <a:r>
              <a:rPr lang="en-GB"/>
              <a:t>Results</a:t>
            </a:r>
          </a:p>
        </p:txBody>
      </p:sp>
      <p:sp>
        <p:nvSpPr>
          <p:cNvPr id="3" name="Content Placeholder 2">
            <a:extLst>
              <a:ext uri="{FF2B5EF4-FFF2-40B4-BE49-F238E27FC236}">
                <a16:creationId xmlns:a16="http://schemas.microsoft.com/office/drawing/2014/main" id="{1727C662-C378-9516-EC34-73FBBF7F7394}"/>
              </a:ext>
            </a:extLst>
          </p:cNvPr>
          <p:cNvSpPr>
            <a:spLocks noGrp="1"/>
          </p:cNvSpPr>
          <p:nvPr>
            <p:ph idx="1"/>
          </p:nvPr>
        </p:nvSpPr>
        <p:spPr>
          <a:xfrm>
            <a:off x="631977" y="1761446"/>
            <a:ext cx="8596668" cy="3880773"/>
          </a:xfrm>
        </p:spPr>
        <p:txBody>
          <a:bodyPr vert="horz" lIns="91440" tIns="45720" rIns="91440" bIns="45720" rtlCol="0" anchor="t">
            <a:normAutofit/>
          </a:bodyPr>
          <a:lstStyle/>
          <a:p>
            <a:r>
              <a:rPr lang="en-GB"/>
              <a:t>Using STFT the size of the TF matrix obtained is 16x11 and the activity identification accuracy obtained is 57.81%</a:t>
            </a:r>
            <a:endParaRPr lang="en-US"/>
          </a:p>
          <a:p>
            <a:r>
              <a:rPr lang="en-GB"/>
              <a:t>Using Stockwell Transform the size of the TF matrix obtained is 78x155 and the accuracy of the identification obtained is 66.54%. </a:t>
            </a:r>
          </a:p>
        </p:txBody>
      </p:sp>
    </p:spTree>
    <p:extLst>
      <p:ext uri="{BB962C8B-B14F-4D97-AF65-F5344CB8AC3E}">
        <p14:creationId xmlns:p14="http://schemas.microsoft.com/office/powerpoint/2010/main" val="35291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21DB-AFCA-4C54-98B6-6E1D80BA5C1F}"/>
              </a:ext>
            </a:extLst>
          </p:cNvPr>
          <p:cNvSpPr>
            <a:spLocks noGrp="1"/>
          </p:cNvSpPr>
          <p:nvPr>
            <p:ph type="title"/>
          </p:nvPr>
        </p:nvSpPr>
        <p:spPr>
          <a:xfrm>
            <a:off x="677334" y="429683"/>
            <a:ext cx="8596668" cy="1320800"/>
          </a:xfrm>
        </p:spPr>
        <p:txBody>
          <a:bodyPr/>
          <a:lstStyle/>
          <a:p>
            <a:br>
              <a:rPr lang="en-US"/>
            </a:br>
            <a:r>
              <a:rPr lang="en-US"/>
              <a:t>Time-frequency domain</a:t>
            </a:r>
          </a:p>
        </p:txBody>
      </p:sp>
      <p:sp>
        <p:nvSpPr>
          <p:cNvPr id="3" name="Content Placeholder 2">
            <a:extLst>
              <a:ext uri="{FF2B5EF4-FFF2-40B4-BE49-F238E27FC236}">
                <a16:creationId xmlns:a16="http://schemas.microsoft.com/office/drawing/2014/main" id="{BEFD5E26-A4CB-4665-B9BF-9CD1226C9625}"/>
              </a:ext>
            </a:extLst>
          </p:cNvPr>
          <p:cNvSpPr>
            <a:spLocks noGrp="1"/>
          </p:cNvSpPr>
          <p:nvPr>
            <p:ph idx="1"/>
          </p:nvPr>
        </p:nvSpPr>
        <p:spPr>
          <a:xfrm>
            <a:off x="677334" y="2160589"/>
            <a:ext cx="9697334" cy="3880773"/>
          </a:xfrm>
        </p:spPr>
        <p:txBody>
          <a:bodyPr vert="horz" lIns="91440" tIns="45720" rIns="91440" bIns="45720" rtlCol="0" anchor="t">
            <a:normAutofit/>
          </a:bodyPr>
          <a:lstStyle/>
          <a:p>
            <a:r>
              <a:rPr lang="en-US"/>
              <a:t>Used to overcome the limitations of classical Fourier transform</a:t>
            </a:r>
          </a:p>
          <a:p>
            <a:r>
              <a:rPr lang="en-US"/>
              <a:t>Classical Fourier transform provides frequency content without any time information</a:t>
            </a:r>
          </a:p>
          <a:p>
            <a:r>
              <a:rPr lang="en-US"/>
              <a:t>Gives the frequency evolution of signal components as a function of time</a:t>
            </a:r>
          </a:p>
          <a:p>
            <a:r>
              <a:rPr lang="en-US"/>
              <a:t>We'll be discussing three approaches of projecting the signal in TF domain.</a:t>
            </a:r>
          </a:p>
          <a:p>
            <a:endParaRPr lang="en-US"/>
          </a:p>
        </p:txBody>
      </p:sp>
    </p:spTree>
    <p:extLst>
      <p:ext uri="{BB962C8B-B14F-4D97-AF65-F5344CB8AC3E}">
        <p14:creationId xmlns:p14="http://schemas.microsoft.com/office/powerpoint/2010/main" val="386489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1D1B-FF54-48CF-A5FF-9FC761A34068}"/>
              </a:ext>
            </a:extLst>
          </p:cNvPr>
          <p:cNvSpPr>
            <a:spLocks noGrp="1"/>
          </p:cNvSpPr>
          <p:nvPr>
            <p:ph type="title"/>
          </p:nvPr>
        </p:nvSpPr>
        <p:spPr>
          <a:xfrm>
            <a:off x="677334" y="609600"/>
            <a:ext cx="5839710" cy="632884"/>
          </a:xfrm>
        </p:spPr>
        <p:txBody>
          <a:bodyPr>
            <a:normAutofit fontScale="90000"/>
          </a:bodyPr>
          <a:lstStyle/>
          <a:p>
            <a:r>
              <a:rPr lang="en-US"/>
              <a:t>Short-Time Fourier Transform</a:t>
            </a:r>
          </a:p>
        </p:txBody>
      </p:sp>
      <p:pic>
        <p:nvPicPr>
          <p:cNvPr id="5" name="Picture 5">
            <a:extLst>
              <a:ext uri="{FF2B5EF4-FFF2-40B4-BE49-F238E27FC236}">
                <a16:creationId xmlns:a16="http://schemas.microsoft.com/office/drawing/2014/main" id="{A723D39D-E34B-4934-9183-540A10B00C38}"/>
              </a:ext>
            </a:extLst>
          </p:cNvPr>
          <p:cNvPicPr>
            <a:picLocks noChangeAspect="1"/>
          </p:cNvPicPr>
          <p:nvPr/>
        </p:nvPicPr>
        <p:blipFill>
          <a:blip r:embed="rId2"/>
          <a:stretch>
            <a:fillRect/>
          </a:stretch>
        </p:blipFill>
        <p:spPr>
          <a:xfrm>
            <a:off x="2607733" y="1460920"/>
            <a:ext cx="5844116" cy="1374993"/>
          </a:xfrm>
          <a:prstGeom prst="rect">
            <a:avLst/>
          </a:prstGeom>
        </p:spPr>
      </p:pic>
      <p:sp>
        <p:nvSpPr>
          <p:cNvPr id="6" name="TextBox 5">
            <a:extLst>
              <a:ext uri="{FF2B5EF4-FFF2-40B4-BE49-F238E27FC236}">
                <a16:creationId xmlns:a16="http://schemas.microsoft.com/office/drawing/2014/main" id="{DC6D0093-DE87-4C64-9672-9BA347BFB59A}"/>
              </a:ext>
            </a:extLst>
          </p:cNvPr>
          <p:cNvSpPr txBox="1"/>
          <p:nvPr/>
        </p:nvSpPr>
        <p:spPr>
          <a:xfrm>
            <a:off x="1089025" y="3242733"/>
            <a:ext cx="82782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a:t>
            </a:r>
            <a:r>
              <a:rPr lang="en-US" i="1"/>
              <a:t>x(t) </a:t>
            </a:r>
            <a:r>
              <a:rPr lang="en-US"/>
              <a:t>is the signal under consideration and </a:t>
            </a:r>
            <a:r>
              <a:rPr lang="en-US" i="1"/>
              <a:t>w(t)</a:t>
            </a:r>
            <a:r>
              <a:rPr lang="en-US"/>
              <a:t> is the analysis window which has a fixed width. The window used in the paper is a Gaussian function with </a:t>
            </a:r>
            <a:r>
              <a:rPr lang="en-US">
                <a:ea typeface="+mn-lt"/>
                <a:cs typeface="+mn-lt"/>
              </a:rPr>
              <a:t>σ = 0.05</a:t>
            </a:r>
            <a:endParaRPr lang="en-US"/>
          </a:p>
        </p:txBody>
      </p:sp>
    </p:spTree>
    <p:extLst>
      <p:ext uri="{BB962C8B-B14F-4D97-AF65-F5344CB8AC3E}">
        <p14:creationId xmlns:p14="http://schemas.microsoft.com/office/powerpoint/2010/main" val="133975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A177-289A-4F8C-96CF-38E973EECDB1}"/>
              </a:ext>
            </a:extLst>
          </p:cNvPr>
          <p:cNvSpPr>
            <a:spLocks noGrp="1"/>
          </p:cNvSpPr>
          <p:nvPr>
            <p:ph type="title"/>
          </p:nvPr>
        </p:nvSpPr>
        <p:spPr>
          <a:xfrm>
            <a:off x="677334" y="609600"/>
            <a:ext cx="7601835" cy="643467"/>
          </a:xfrm>
        </p:spPr>
        <p:txBody>
          <a:bodyPr/>
          <a:lstStyle/>
          <a:p>
            <a:r>
              <a:rPr lang="en-US"/>
              <a:t>Stockwell Transform (S-transform)</a:t>
            </a:r>
          </a:p>
        </p:txBody>
      </p:sp>
      <p:pic>
        <p:nvPicPr>
          <p:cNvPr id="4" name="Picture 4">
            <a:extLst>
              <a:ext uri="{FF2B5EF4-FFF2-40B4-BE49-F238E27FC236}">
                <a16:creationId xmlns:a16="http://schemas.microsoft.com/office/drawing/2014/main" id="{98C25302-76CE-4D1E-B179-2BA04CAC3BCD}"/>
              </a:ext>
            </a:extLst>
          </p:cNvPr>
          <p:cNvPicPr>
            <a:picLocks noGrp="1" noChangeAspect="1"/>
          </p:cNvPicPr>
          <p:nvPr>
            <p:ph idx="1"/>
          </p:nvPr>
        </p:nvPicPr>
        <p:blipFill>
          <a:blip r:embed="rId2"/>
          <a:stretch>
            <a:fillRect/>
          </a:stretch>
        </p:blipFill>
        <p:spPr>
          <a:xfrm>
            <a:off x="2494935" y="1591667"/>
            <a:ext cx="5786967" cy="1272117"/>
          </a:xfrm>
        </p:spPr>
      </p:pic>
      <p:sp>
        <p:nvSpPr>
          <p:cNvPr id="5" name="TextBox 4">
            <a:extLst>
              <a:ext uri="{FF2B5EF4-FFF2-40B4-BE49-F238E27FC236}">
                <a16:creationId xmlns:a16="http://schemas.microsoft.com/office/drawing/2014/main" id="{90D9E4C3-F811-4658-A9F3-4D33DA1B9D7A}"/>
              </a:ext>
            </a:extLst>
          </p:cNvPr>
          <p:cNvSpPr txBox="1"/>
          <p:nvPr/>
        </p:nvSpPr>
        <p:spPr>
          <a:xfrm>
            <a:off x="776817" y="2946400"/>
            <a:ext cx="9812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the analysis window </a:t>
            </a:r>
            <a:r>
              <a:rPr lang="en-US" i="1"/>
              <a:t>w(t)</a:t>
            </a:r>
            <a:r>
              <a:rPr lang="en-US"/>
              <a:t> is a Gaussian function of two variables, time and frequency </a:t>
            </a:r>
          </a:p>
        </p:txBody>
      </p:sp>
      <p:pic>
        <p:nvPicPr>
          <p:cNvPr id="6" name="Picture 6">
            <a:extLst>
              <a:ext uri="{FF2B5EF4-FFF2-40B4-BE49-F238E27FC236}">
                <a16:creationId xmlns:a16="http://schemas.microsoft.com/office/drawing/2014/main" id="{E4C4435B-81F6-49CC-86C1-63F3F14C690C}"/>
              </a:ext>
            </a:extLst>
          </p:cNvPr>
          <p:cNvPicPr>
            <a:picLocks noChangeAspect="1"/>
          </p:cNvPicPr>
          <p:nvPr/>
        </p:nvPicPr>
        <p:blipFill>
          <a:blip r:embed="rId3"/>
          <a:stretch>
            <a:fillRect/>
          </a:stretch>
        </p:blipFill>
        <p:spPr>
          <a:xfrm>
            <a:off x="2829983" y="3428083"/>
            <a:ext cx="3759200" cy="806168"/>
          </a:xfrm>
          <a:prstGeom prst="rect">
            <a:avLst/>
          </a:prstGeom>
        </p:spPr>
      </p:pic>
      <p:sp>
        <p:nvSpPr>
          <p:cNvPr id="7" name="TextBox 6">
            <a:extLst>
              <a:ext uri="{FF2B5EF4-FFF2-40B4-BE49-F238E27FC236}">
                <a16:creationId xmlns:a16="http://schemas.microsoft.com/office/drawing/2014/main" id="{DB84AD31-8912-4944-B3C6-1DFCA1380045}"/>
              </a:ext>
            </a:extLst>
          </p:cNvPr>
          <p:cNvSpPr txBox="1"/>
          <p:nvPr/>
        </p:nvSpPr>
        <p:spPr>
          <a:xfrm>
            <a:off x="771524" y="4401607"/>
            <a:ext cx="9812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standard deviation </a:t>
            </a:r>
            <a:r>
              <a:rPr lang="en-US" i="1">
                <a:ea typeface="+mn-lt"/>
                <a:cs typeface="+mn-lt"/>
              </a:rPr>
              <a:t>σ(f)</a:t>
            </a:r>
            <a:r>
              <a:rPr lang="en-US">
                <a:ea typeface="+mn-lt"/>
                <a:cs typeface="+mn-lt"/>
              </a:rPr>
              <a:t> = 1/</a:t>
            </a:r>
            <a:r>
              <a:rPr lang="en-US" i="1">
                <a:ea typeface="+mn-lt"/>
                <a:cs typeface="+mn-lt"/>
              </a:rPr>
              <a:t>|f|, </a:t>
            </a:r>
            <a:r>
              <a:rPr lang="en-US">
                <a:ea typeface="+mn-lt"/>
                <a:cs typeface="+mn-lt"/>
              </a:rPr>
              <a:t>inversely proportional to frequency to promote temporal resolution for low frequencies and frequency resolution for high frequencies.</a:t>
            </a:r>
            <a:endParaRPr lang="en-US" i="1"/>
          </a:p>
        </p:txBody>
      </p:sp>
    </p:spTree>
    <p:extLst>
      <p:ext uri="{BB962C8B-B14F-4D97-AF65-F5344CB8AC3E}">
        <p14:creationId xmlns:p14="http://schemas.microsoft.com/office/powerpoint/2010/main" val="107689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2C08-6791-4037-8A44-784FF7E4B20E}"/>
              </a:ext>
            </a:extLst>
          </p:cNvPr>
          <p:cNvSpPr>
            <a:spLocks noGrp="1"/>
          </p:cNvSpPr>
          <p:nvPr>
            <p:ph type="title"/>
          </p:nvPr>
        </p:nvSpPr>
        <p:spPr>
          <a:xfrm>
            <a:off x="677334" y="609600"/>
            <a:ext cx="8596668" cy="706967"/>
          </a:xfrm>
        </p:spPr>
        <p:txBody>
          <a:bodyPr/>
          <a:lstStyle/>
          <a:p>
            <a:r>
              <a:rPr lang="en-US"/>
              <a:t>Optimized S-transform</a:t>
            </a:r>
          </a:p>
        </p:txBody>
      </p:sp>
      <p:sp>
        <p:nvSpPr>
          <p:cNvPr id="4" name="TextBox 3">
            <a:extLst>
              <a:ext uri="{FF2B5EF4-FFF2-40B4-BE49-F238E27FC236}">
                <a16:creationId xmlns:a16="http://schemas.microsoft.com/office/drawing/2014/main" id="{2AC2C40B-56FE-4A6E-873A-DD0773887B43}"/>
              </a:ext>
            </a:extLst>
          </p:cNvPr>
          <p:cNvSpPr txBox="1"/>
          <p:nvPr/>
        </p:nvSpPr>
        <p:spPr>
          <a:xfrm>
            <a:off x="734483" y="1358900"/>
            <a:ext cx="102785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To better adapt the analysis window to the nature of the signal being analyzed, the S-transform representation was optimized by introducing new parameters on the Gaussian window. A generalized Gaussian window controlled by a set of parameters was proposed.</a:t>
            </a:r>
            <a:endParaRPr lang="en-US"/>
          </a:p>
        </p:txBody>
      </p:sp>
      <p:pic>
        <p:nvPicPr>
          <p:cNvPr id="5" name="Picture 5">
            <a:extLst>
              <a:ext uri="{FF2B5EF4-FFF2-40B4-BE49-F238E27FC236}">
                <a16:creationId xmlns:a16="http://schemas.microsoft.com/office/drawing/2014/main" id="{94DFAA80-FFBF-41DD-BDF4-F06B48231E5E}"/>
              </a:ext>
            </a:extLst>
          </p:cNvPr>
          <p:cNvPicPr>
            <a:picLocks noChangeAspect="1"/>
          </p:cNvPicPr>
          <p:nvPr/>
        </p:nvPicPr>
        <p:blipFill>
          <a:blip r:embed="rId2"/>
          <a:stretch>
            <a:fillRect/>
          </a:stretch>
        </p:blipFill>
        <p:spPr>
          <a:xfrm>
            <a:off x="2496608" y="2431912"/>
            <a:ext cx="5420783" cy="1009927"/>
          </a:xfrm>
          <a:prstGeom prst="rect">
            <a:avLst/>
          </a:prstGeom>
        </p:spPr>
      </p:pic>
      <p:sp>
        <p:nvSpPr>
          <p:cNvPr id="6" name="TextBox 5">
            <a:extLst>
              <a:ext uri="{FF2B5EF4-FFF2-40B4-BE49-F238E27FC236}">
                <a16:creationId xmlns:a16="http://schemas.microsoft.com/office/drawing/2014/main" id="{C337336F-1F18-4364-B145-D2D6A60BFB18}"/>
              </a:ext>
            </a:extLst>
          </p:cNvPr>
          <p:cNvSpPr txBox="1"/>
          <p:nvPr/>
        </p:nvSpPr>
        <p:spPr>
          <a:xfrm>
            <a:off x="676275" y="3607857"/>
            <a:ext cx="102785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Set of parameters </a:t>
            </a:r>
            <a:r>
              <a:rPr lang="en-US">
                <a:ea typeface="+mn-lt"/>
                <a:cs typeface="+mn-lt"/>
              </a:rPr>
              <a:t>p</a:t>
            </a:r>
            <a:r>
              <a:rPr lang="en-US" baseline="-25000">
                <a:ea typeface="+mn-lt"/>
                <a:cs typeface="+mn-lt"/>
              </a:rPr>
              <a:t>i</a:t>
            </a:r>
            <a:r>
              <a:rPr lang="en-US" baseline="-25000"/>
              <a:t> </a:t>
            </a:r>
            <a:r>
              <a:rPr lang="en-US"/>
              <a:t>= {</a:t>
            </a:r>
            <a:r>
              <a:rPr lang="en-US" i="1"/>
              <a:t>r,m,p,k</a:t>
            </a:r>
            <a:r>
              <a:rPr lang="en-US"/>
              <a:t>} is chosen that maximizes an energy concentration function given by some concentration measurements (CM) given in the paper.</a:t>
            </a:r>
            <a:endParaRPr lang="en-US">
              <a:ea typeface="+mn-lt"/>
              <a:cs typeface="+mn-lt"/>
            </a:endParaRPr>
          </a:p>
        </p:txBody>
      </p:sp>
      <p:sp>
        <p:nvSpPr>
          <p:cNvPr id="7" name="TextBox 6">
            <a:extLst>
              <a:ext uri="{FF2B5EF4-FFF2-40B4-BE49-F238E27FC236}">
                <a16:creationId xmlns:a16="http://schemas.microsoft.com/office/drawing/2014/main" id="{15A9D6A0-C24A-42D7-92A5-9834452EABC2}"/>
              </a:ext>
            </a:extLst>
          </p:cNvPr>
          <p:cNvSpPr txBox="1"/>
          <p:nvPr/>
        </p:nvSpPr>
        <p:spPr>
          <a:xfrm>
            <a:off x="676275" y="4449234"/>
            <a:ext cx="100615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our case, the optimal parameters calculated are fixed as follows: </a:t>
            </a:r>
          </a:p>
          <a:p>
            <a:r>
              <a:rPr lang="en-US"/>
              <a:t>r = 0.7, m = 0, p = 0 and k = 0.4</a:t>
            </a:r>
          </a:p>
        </p:txBody>
      </p:sp>
    </p:spTree>
    <p:extLst>
      <p:ext uri="{BB962C8B-B14F-4D97-AF65-F5344CB8AC3E}">
        <p14:creationId xmlns:p14="http://schemas.microsoft.com/office/powerpoint/2010/main" val="343759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9A5E-0AE1-4EBC-9DE1-AA580F99BAB5}"/>
              </a:ext>
            </a:extLst>
          </p:cNvPr>
          <p:cNvSpPr>
            <a:spLocks noGrp="1"/>
          </p:cNvSpPr>
          <p:nvPr>
            <p:ph type="title"/>
          </p:nvPr>
        </p:nvSpPr>
        <p:spPr/>
        <p:txBody>
          <a:bodyPr/>
          <a:lstStyle/>
          <a:p>
            <a:r>
              <a:rPr lang="en-GB"/>
              <a:t>Identity filtering</a:t>
            </a:r>
          </a:p>
        </p:txBody>
      </p:sp>
      <p:sp>
        <p:nvSpPr>
          <p:cNvPr id="3" name="Content Placeholder 2">
            <a:extLst>
              <a:ext uri="{FF2B5EF4-FFF2-40B4-BE49-F238E27FC236}">
                <a16:creationId xmlns:a16="http://schemas.microsoft.com/office/drawing/2014/main" id="{5672CAF7-C04E-4B0E-ACD4-BB9A7DC48F22}"/>
              </a:ext>
            </a:extLst>
          </p:cNvPr>
          <p:cNvSpPr>
            <a:spLocks noGrp="1"/>
          </p:cNvSpPr>
          <p:nvPr>
            <p:ph idx="1"/>
          </p:nvPr>
        </p:nvSpPr>
        <p:spPr>
          <a:xfrm>
            <a:off x="677334" y="2276336"/>
            <a:ext cx="8596668" cy="3707152"/>
          </a:xfrm>
        </p:spPr>
        <p:txBody>
          <a:bodyPr vert="horz" lIns="91440" tIns="45720" rIns="91440" bIns="45720" rtlCol="0" anchor="t">
            <a:normAutofit/>
          </a:bodyPr>
          <a:lstStyle/>
          <a:p>
            <a:r>
              <a:rPr lang="en-GB">
                <a:ea typeface="+mn-lt"/>
                <a:cs typeface="+mn-lt"/>
              </a:rPr>
              <a:t>TF images generated from the different TF transformations have a size of 62 and 128 pixels in spectral and temporal domains respectively</a:t>
            </a:r>
          </a:p>
          <a:p>
            <a:r>
              <a:rPr lang="en-GB">
                <a:ea typeface="+mn-lt"/>
                <a:cs typeface="+mn-lt"/>
              </a:rPr>
              <a:t>TF images for a particular activity present different patterns and can be demonstrated in terms of texture, like the number of vertical peaks.</a:t>
            </a:r>
          </a:p>
          <a:p>
            <a:r>
              <a:rPr lang="en-GB">
                <a:ea typeface="+mn-lt"/>
                <a:cs typeface="+mn-lt"/>
              </a:rPr>
              <a:t>When we take TF images of a particular activity( like running or jogging) of 2 users, differences can be spotted between them, like difference in contrasts of peak. These observations help in filtering high coefficients to remove user information.</a:t>
            </a:r>
          </a:p>
          <a:p>
            <a:endParaRPr lang="en-GB">
              <a:ea typeface="+mn-lt"/>
              <a:cs typeface="+mn-lt"/>
            </a:endParaRPr>
          </a:p>
        </p:txBody>
      </p:sp>
    </p:spTree>
    <p:extLst>
      <p:ext uri="{BB962C8B-B14F-4D97-AF65-F5344CB8AC3E}">
        <p14:creationId xmlns:p14="http://schemas.microsoft.com/office/powerpoint/2010/main" val="119504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03BF-C05B-4362-A778-864321A5B21B}"/>
              </a:ext>
            </a:extLst>
          </p:cNvPr>
          <p:cNvSpPr>
            <a:spLocks noGrp="1"/>
          </p:cNvSpPr>
          <p:nvPr>
            <p:ph type="title"/>
          </p:nvPr>
        </p:nvSpPr>
        <p:spPr/>
        <p:txBody>
          <a:bodyPr/>
          <a:lstStyle/>
          <a:p>
            <a:r>
              <a:rPr lang="en-GB"/>
              <a:t>CNN classifier</a:t>
            </a:r>
          </a:p>
        </p:txBody>
      </p:sp>
      <p:sp>
        <p:nvSpPr>
          <p:cNvPr id="3" name="Content Placeholder 2">
            <a:extLst>
              <a:ext uri="{FF2B5EF4-FFF2-40B4-BE49-F238E27FC236}">
                <a16:creationId xmlns:a16="http://schemas.microsoft.com/office/drawing/2014/main" id="{D0E10DD1-E833-433B-BE24-4F99061E6F36}"/>
              </a:ext>
            </a:extLst>
          </p:cNvPr>
          <p:cNvSpPr>
            <a:spLocks noGrp="1"/>
          </p:cNvSpPr>
          <p:nvPr>
            <p:ph idx="1"/>
          </p:nvPr>
        </p:nvSpPr>
        <p:spPr>
          <a:xfrm>
            <a:off x="629106" y="1649374"/>
            <a:ext cx="8596668" cy="4546316"/>
          </a:xfrm>
        </p:spPr>
        <p:txBody>
          <a:bodyPr vert="horz" lIns="91440" tIns="45720" rIns="91440" bIns="45720" rtlCol="0" anchor="t">
            <a:normAutofit/>
          </a:bodyPr>
          <a:lstStyle/>
          <a:p>
            <a:r>
              <a:rPr lang="en-GB"/>
              <a:t>We use 2 CNNs and train them separately as classifier to measure performance of our framework.  </a:t>
            </a:r>
          </a:p>
          <a:p>
            <a:r>
              <a:rPr lang="en-GB"/>
              <a:t>One of the network classifies the signals into one of 4 classes(activities) and another network classifies the same signals into one of 24 classes (subjects).</a:t>
            </a:r>
          </a:p>
          <a:p>
            <a:r>
              <a:rPr lang="en-GB"/>
              <a:t>Architecture: Two methods can be used build a CNN, namely "Early Fusion" strategy which gives low computational complexity and an easy implementation.</a:t>
            </a:r>
          </a:p>
          <a:p>
            <a:r>
              <a:rPr lang="en-GB"/>
              <a:t>Another one is "Late Fusion" strategy which accounts for better complexity than the earlier one and it processes each input image on distinct convolutional branches and merging features at higher level.</a:t>
            </a:r>
          </a:p>
          <a:p>
            <a:r>
              <a:rPr lang="en-GB"/>
              <a:t>Implementation : 90% of given signals are used as training set and remaining 10% are used for validation. Cross-entropy loss function is used as cost function and the batch size in optimization stage is set to 128. </a:t>
            </a:r>
          </a:p>
          <a:p>
            <a:endParaRPr lang="en-GB"/>
          </a:p>
          <a:p>
            <a:endParaRPr lang="en-GB"/>
          </a:p>
        </p:txBody>
      </p:sp>
    </p:spTree>
    <p:extLst>
      <p:ext uri="{BB962C8B-B14F-4D97-AF65-F5344CB8AC3E}">
        <p14:creationId xmlns:p14="http://schemas.microsoft.com/office/powerpoint/2010/main" val="343057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C824-95D4-4559-B3A4-E21964CCC742}"/>
              </a:ext>
            </a:extLst>
          </p:cNvPr>
          <p:cNvSpPr>
            <a:spLocks noGrp="1"/>
          </p:cNvSpPr>
          <p:nvPr>
            <p:ph type="title"/>
          </p:nvPr>
        </p:nvSpPr>
        <p:spPr>
          <a:xfrm>
            <a:off x="838200" y="365126"/>
            <a:ext cx="10515600" cy="1233016"/>
          </a:xfrm>
        </p:spPr>
        <p:txBody>
          <a:bodyPr>
            <a:normAutofit/>
          </a:bodyPr>
          <a:lstStyle/>
          <a:p>
            <a:r>
              <a:rPr lang="en-US" b="1"/>
              <a:t>Evaluation</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74FD28-4E35-4B45-82BF-D4DE12871D4A}"/>
                  </a:ext>
                </a:extLst>
              </p:cNvPr>
              <p:cNvSpPr>
                <a:spLocks noGrp="1"/>
              </p:cNvSpPr>
              <p:nvPr>
                <p:ph idx="1"/>
              </p:nvPr>
            </p:nvSpPr>
            <p:spPr>
              <a:xfrm>
                <a:off x="838200" y="1491049"/>
                <a:ext cx="10515600" cy="4483031"/>
              </a:xfrm>
            </p:spPr>
            <p:txBody>
              <a:bodyPr>
                <a:normAutofit lnSpcReduction="10000"/>
              </a:bodyPr>
              <a:lstStyle/>
              <a:p>
                <a:pPr marL="0" indent="0">
                  <a:buNone/>
                </a:pPr>
                <a:r>
                  <a:rPr lang="en-US" sz="2800" u="sng"/>
                  <a:t>A.) Classification Metric:</a:t>
                </a:r>
              </a:p>
              <a:p>
                <a:pPr marL="0" indent="0">
                  <a:buNone/>
                </a:pPr>
                <a:endParaRPr lang="en-US" sz="2800" u="sng"/>
              </a:p>
              <a:p>
                <a:pPr marL="0" indent="0" algn="l">
                  <a:buNone/>
                </a:pPr>
                <a:r>
                  <a:rPr lang="en-US" sz="2000" b="0" i="0" u="none" strike="noStrike" baseline="0"/>
                  <a:t>To assess the classification performances of the two CNNs (activity and identity), for each class the accuracy </a:t>
                </a:r>
                <a:r>
                  <a:rPr lang="en-IN" sz="2000" b="0" i="0" u="none" strike="noStrike" baseline="0"/>
                  <a:t>metric </a:t>
                </a:r>
                <a:r>
                  <a:rPr lang="en-IN" sz="2000" b="0" i="1" u="none" strike="noStrike" baseline="0" err="1"/>
                  <a:t>acc</a:t>
                </a:r>
                <a:r>
                  <a:rPr lang="en-IN" sz="2000"/>
                  <a:t> is </a:t>
                </a:r>
                <a:r>
                  <a:rPr lang="en-IN" sz="2000" b="0" i="0" u="none" strike="noStrike" baseline="0"/>
                  <a:t>defined, which is as follows:</a:t>
                </a:r>
              </a:p>
              <a:p>
                <a:pPr marL="0" indent="0">
                  <a:buNone/>
                </a:pPr>
                <a:r>
                  <a:rPr lang="en-US" sz="2000"/>
                  <a:t>                </a:t>
                </a:r>
                <a:r>
                  <a:rPr lang="en-US" sz="2000" i="1">
                    <a:latin typeface="NimbusRomNo9L-Regu"/>
                    <a:ea typeface="Cambria Math" panose="02040503050406030204" pitchFamily="18" charset="0"/>
                  </a:rPr>
                  <a:t>acc = </a:t>
                </a:r>
                <a14:m>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m:rPr>
                            <m:nor/>
                          </m:rPr>
                          <a:rPr lang="en-IN" sz="2000" i="1">
                            <a:latin typeface="NimbusRomNo9L-Regu"/>
                            <a:ea typeface="Cambria Math" panose="02040503050406030204" pitchFamily="18" charset="0"/>
                          </a:rPr>
                          <m:t>TP</m:t>
                        </m:r>
                        <m:r>
                          <m:rPr>
                            <m:nor/>
                          </m:rPr>
                          <a:rPr lang="en-IN" sz="2000" i="1">
                            <a:latin typeface="NimbusRomNo9L-Regu"/>
                            <a:ea typeface="Cambria Math" panose="02040503050406030204" pitchFamily="18" charset="0"/>
                          </a:rPr>
                          <m:t> + </m:t>
                        </m:r>
                        <m:r>
                          <m:rPr>
                            <m:nor/>
                          </m:rPr>
                          <a:rPr lang="en-IN" sz="2000" i="1">
                            <a:latin typeface="NimbusRomNo9L-Regu"/>
                            <a:ea typeface="Cambria Math" panose="02040503050406030204" pitchFamily="18" charset="0"/>
                          </a:rPr>
                          <m:t>TN</m:t>
                        </m:r>
                      </m:num>
                      <m:den>
                        <m:r>
                          <m:rPr>
                            <m:nor/>
                          </m:rPr>
                          <a:rPr lang="en-IN" sz="2000" i="1">
                            <a:latin typeface="NimbusRomNo9L-Regu"/>
                            <a:ea typeface="Cambria Math" panose="02040503050406030204" pitchFamily="18" charset="0"/>
                          </a:rPr>
                          <m:t>TP</m:t>
                        </m:r>
                        <m:r>
                          <m:rPr>
                            <m:nor/>
                          </m:rPr>
                          <a:rPr lang="en-IN" sz="2000" i="1">
                            <a:latin typeface="NimbusRomNo9L-Regu"/>
                            <a:ea typeface="Cambria Math" panose="02040503050406030204" pitchFamily="18" charset="0"/>
                          </a:rPr>
                          <m:t> + </m:t>
                        </m:r>
                        <m:r>
                          <m:rPr>
                            <m:nor/>
                          </m:rPr>
                          <a:rPr lang="en-IN" sz="2000" i="1">
                            <a:latin typeface="NimbusRomNo9L-Regu"/>
                            <a:ea typeface="Cambria Math" panose="02040503050406030204" pitchFamily="18" charset="0"/>
                          </a:rPr>
                          <m:t>TN</m:t>
                        </m:r>
                        <m:r>
                          <m:rPr>
                            <m:nor/>
                          </m:rPr>
                          <a:rPr lang="en-IN" sz="2000" i="1">
                            <a:latin typeface="NimbusRomNo9L-Regu"/>
                            <a:ea typeface="Cambria Math" panose="02040503050406030204" pitchFamily="18" charset="0"/>
                          </a:rPr>
                          <m:t> + </m:t>
                        </m:r>
                        <m:r>
                          <m:rPr>
                            <m:nor/>
                          </m:rPr>
                          <a:rPr lang="en-IN" sz="2000" i="1">
                            <a:latin typeface="NimbusRomNo9L-Regu"/>
                            <a:ea typeface="Cambria Math" panose="02040503050406030204" pitchFamily="18" charset="0"/>
                          </a:rPr>
                          <m:t>FP</m:t>
                        </m:r>
                        <m:r>
                          <m:rPr>
                            <m:nor/>
                          </m:rPr>
                          <a:rPr lang="en-IN" sz="2000" i="1">
                            <a:latin typeface="NimbusRomNo9L-Regu"/>
                            <a:ea typeface="Cambria Math" panose="02040503050406030204" pitchFamily="18" charset="0"/>
                          </a:rPr>
                          <m:t> + </m:t>
                        </m:r>
                        <m:r>
                          <m:rPr>
                            <m:nor/>
                          </m:rPr>
                          <a:rPr lang="en-IN" sz="2000" i="1">
                            <a:latin typeface="NimbusRomNo9L-Regu"/>
                            <a:ea typeface="Cambria Math" panose="02040503050406030204" pitchFamily="18" charset="0"/>
                          </a:rPr>
                          <m:t>FN</m:t>
                        </m:r>
                      </m:den>
                    </m:f>
                  </m:oMath>
                </a14:m>
                <a:r>
                  <a:rPr lang="en-US" sz="2000">
                    <a:latin typeface="Cambria Math" panose="02040503050406030204" pitchFamily="18" charset="0"/>
                    <a:ea typeface="Cambria Math" panose="02040503050406030204" pitchFamily="18" charset="0"/>
                  </a:rPr>
                  <a:t>                 </a:t>
                </a:r>
              </a:p>
              <a:p>
                <a:pPr marL="0" indent="0">
                  <a:buNone/>
                </a:pPr>
                <a:endParaRPr lang="en-US" sz="2000">
                  <a:latin typeface="NimbusRomNo9L-Regu"/>
                  <a:ea typeface="Cambria Math" panose="02040503050406030204" pitchFamily="18" charset="0"/>
                </a:endParaRPr>
              </a:p>
              <a:p>
                <a:pPr marL="0" indent="0">
                  <a:buNone/>
                </a:pPr>
                <a:r>
                  <a:rPr lang="en-US" sz="2000">
                    <a:ea typeface="Cambria Math" panose="02040503050406030204" pitchFamily="18" charset="0"/>
                  </a:rPr>
                  <a:t>Where, TP: True Positive</a:t>
                </a:r>
              </a:p>
              <a:p>
                <a:pPr marL="0" indent="0">
                  <a:buNone/>
                </a:pPr>
                <a:r>
                  <a:rPr lang="en-US" sz="2000">
                    <a:ea typeface="Cambria Math" panose="02040503050406030204" pitchFamily="18" charset="0"/>
                  </a:rPr>
                  <a:t>              TN: True Negative</a:t>
                </a:r>
              </a:p>
              <a:p>
                <a:pPr marL="0" indent="0">
                  <a:buNone/>
                </a:pPr>
                <a:r>
                  <a:rPr lang="en-US" sz="2000">
                    <a:ea typeface="Cambria Math" panose="02040503050406030204" pitchFamily="18" charset="0"/>
                  </a:rPr>
                  <a:t>              FP: False Positive</a:t>
                </a:r>
              </a:p>
              <a:p>
                <a:pPr marL="0" indent="0">
                  <a:buNone/>
                </a:pPr>
                <a:r>
                  <a:rPr lang="en-US" sz="2000">
                    <a:ea typeface="Cambria Math" panose="02040503050406030204" pitchFamily="18" charset="0"/>
                  </a:rPr>
                  <a:t>              FN: False Negative</a:t>
                </a:r>
              </a:p>
            </p:txBody>
          </p:sp>
        </mc:Choice>
        <mc:Fallback>
          <p:sp>
            <p:nvSpPr>
              <p:cNvPr id="3" name="Content Placeholder 2">
                <a:extLst>
                  <a:ext uri="{FF2B5EF4-FFF2-40B4-BE49-F238E27FC236}">
                    <a16:creationId xmlns:a16="http://schemas.microsoft.com/office/drawing/2014/main" id="{0D74FD28-4E35-4B45-82BF-D4DE12871D4A}"/>
                  </a:ext>
                </a:extLst>
              </p:cNvPr>
              <p:cNvSpPr>
                <a:spLocks noGrp="1" noRot="1" noChangeAspect="1" noMove="1" noResize="1" noEditPoints="1" noAdjustHandles="1" noChangeArrowheads="1" noChangeShapeType="1" noTextEdit="1"/>
              </p:cNvSpPr>
              <p:nvPr>
                <p:ph idx="1"/>
              </p:nvPr>
            </p:nvSpPr>
            <p:spPr>
              <a:xfrm>
                <a:off x="838200" y="1491049"/>
                <a:ext cx="10515600" cy="4483031"/>
              </a:xfrm>
              <a:blipFill>
                <a:blip r:embed="rId2"/>
                <a:stretch>
                  <a:fillRect l="-1217" t="-2313" r="-580"/>
                </a:stretch>
              </a:blipFill>
            </p:spPr>
            <p:txBody>
              <a:bodyPr/>
              <a:lstStyle/>
              <a:p>
                <a:r>
                  <a:rPr lang="en-US">
                    <a:noFill/>
                  </a:rPr>
                  <a:t> </a:t>
                </a:r>
              </a:p>
            </p:txBody>
          </p:sp>
        </mc:Fallback>
      </mc:AlternateContent>
    </p:spTree>
    <p:extLst>
      <p:ext uri="{BB962C8B-B14F-4D97-AF65-F5344CB8AC3E}">
        <p14:creationId xmlns:p14="http://schemas.microsoft.com/office/powerpoint/2010/main" val="42419165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809878BDFCBD4181BE705558FEC480" ma:contentTypeVersion="9" ma:contentTypeDescription="Create a new document." ma:contentTypeScope="" ma:versionID="001b8ec9b0e285bc164afed3f8b19dec">
  <xsd:schema xmlns:xsd="http://www.w3.org/2001/XMLSchema" xmlns:xs="http://www.w3.org/2001/XMLSchema" xmlns:p="http://schemas.microsoft.com/office/2006/metadata/properties" xmlns:ns3="566bb243-bd29-43e6-b4c6-ab1151778464" xmlns:ns4="dfdce64d-1774-4694-9c8b-ba512da08dbd" targetNamespace="http://schemas.microsoft.com/office/2006/metadata/properties" ma:root="true" ma:fieldsID="20513695ab1c5acb664e720a27f117f1" ns3:_="" ns4:_="">
    <xsd:import namespace="566bb243-bd29-43e6-b4c6-ab1151778464"/>
    <xsd:import namespace="dfdce64d-1774-4694-9c8b-ba512da08db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6bb243-bd29-43e6-b4c6-ab1151778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dce64d-1774-4694-9c8b-ba512da08db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64E96-584C-4189-8D3F-B5BBE077D039}">
  <ds:schemaRefs>
    <ds:schemaRef ds:uri="566bb243-bd29-43e6-b4c6-ab1151778464"/>
    <ds:schemaRef ds:uri="dfdce64d-1774-4694-9c8b-ba512da08db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88B8CCC-0609-4498-BD9C-ACE1ADC0D42A}">
  <ds:schemaRefs>
    <ds:schemaRef ds:uri="http://schemas.microsoft.com/sharepoint/v3/contenttype/forms"/>
  </ds:schemaRefs>
</ds:datastoreItem>
</file>

<file path=customXml/itemProps3.xml><?xml version="1.0" encoding="utf-8"?>
<ds:datastoreItem xmlns:ds="http://schemas.openxmlformats.org/officeDocument/2006/customXml" ds:itemID="{03D5EB74-F7FE-4A15-8B24-3D86860DD5B8}">
  <ds:schemaRefs>
    <ds:schemaRef ds:uri="566bb243-bd29-43e6-b4c6-ab1151778464"/>
    <ds:schemaRef ds:uri="dfdce64d-1774-4694-9c8b-ba512da08d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TM02900688[[fn=Facet]]</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Introduction</vt:lpstr>
      <vt:lpstr> Material and Method</vt:lpstr>
      <vt:lpstr> Time-frequency domain</vt:lpstr>
      <vt:lpstr>Short-Time Fourier Transform</vt:lpstr>
      <vt:lpstr>Stockwell Transform (S-transform)</vt:lpstr>
      <vt:lpstr>Optimized S-transform</vt:lpstr>
      <vt:lpstr>Identity filtering</vt:lpstr>
      <vt:lpstr>CNN classifier</vt:lpstr>
      <vt:lpstr>Evaluation</vt:lpstr>
      <vt:lpstr>PowerPoint Presentation</vt:lpstr>
      <vt:lpstr>PowerPoint Presentation</vt:lpstr>
      <vt:lpstr>PowerPoint Presentation</vt:lpstr>
      <vt:lpstr>Result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Reddy Oruganti</dc:creator>
  <cp:revision>1</cp:revision>
  <dcterms:created xsi:type="dcterms:W3CDTF">2022-02-06T12:48:51Z</dcterms:created>
  <dcterms:modified xsi:type="dcterms:W3CDTF">2022-04-15T09:58:31Z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0x01010087809878BDFCBD4181BE705558FEC480</vt:lpwstr>
  </property>
</Properties>
</file>