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62"/>
    <p:restoredTop sz="94692"/>
  </p:normalViewPr>
  <p:slideViewPr>
    <p:cSldViewPr snapToGrid="0" snapToObjects="1">
      <p:cViewPr varScale="1">
        <p:scale>
          <a:sx n="146" d="100"/>
          <a:sy n="146" d="100"/>
        </p:scale>
        <p:origin x="61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BD41-0855-314E-9FD4-930C8D1E3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555B9F-FF38-434D-9BDE-550751A277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AB41D-A56A-A242-B790-6FE69B18E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C607F-10C3-E247-991C-02E3573E1A0A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C249F-D3ED-944E-872D-D8C3517FE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7166E-B33A-024C-9BC5-AD709316F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B1EF-7519-2C48-8270-E1A6B445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77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55AA3-80F2-DF4B-8688-D1B2FC63B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3FA475-E803-CE42-A5EF-A8058973F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FDBEB-0133-5445-AE68-8C191A62A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C607F-10C3-E247-991C-02E3573E1A0A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18DDF-26A7-A344-BCAA-27272A87A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C2B4A-0E20-2C4D-A402-482C2AA98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B1EF-7519-2C48-8270-E1A6B445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482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D219AD-B26A-3941-8B40-052FE67649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2D3CE3-9FB3-C14C-AC8A-760CBECDB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5970E-372F-7D41-B9FB-97EDA298C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C607F-10C3-E247-991C-02E3573E1A0A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3FFE6-894D-1646-8959-14AE36CB1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DA148-017D-4341-8056-54C1CD7D1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B1EF-7519-2C48-8270-E1A6B445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752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B2A2B-DCE1-054E-AB13-DC6375DE5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2F835-03D4-DE43-A945-B3BE5E61B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32BD9-F271-C341-8B44-CA80FF99E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C607F-10C3-E247-991C-02E3573E1A0A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FAFE4-249B-DD4E-92A8-640192D46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90664-4B41-E14F-B8E7-3AFC14FCA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B1EF-7519-2C48-8270-E1A6B445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60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6156B-D5EC-5446-A04B-60AD74182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C1655-1558-BB47-8127-C9F82B5C5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6C238-3921-D64E-AA02-938C64C21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C607F-10C3-E247-991C-02E3573E1A0A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EEB27-8AFF-F142-A38D-D93BDD871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35A05-6CB1-5746-89C2-C961C1B4D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B1EF-7519-2C48-8270-E1A6B445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50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12E88-0FBF-3F4C-BC07-22C5E97BB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0FA52-CD33-F244-94B2-B6617533BD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45593-0861-5B4F-A5D5-8FE01C558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C9CF35-CD7F-5047-B2EE-AF0816AF0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C607F-10C3-E247-991C-02E3573E1A0A}" type="datetimeFigureOut">
              <a:rPr lang="en-US" smtClean="0"/>
              <a:t>1/26/21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1AC534-2F05-F34F-90D2-C21959AEF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D2F72-79E5-E140-9EF3-6A9C53671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B1EF-7519-2C48-8270-E1A6B445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30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660C9-059F-324A-9009-B6AA7726F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2356E0-9751-1345-AC7F-7E9A96748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7947D0-E7EA-E247-B882-7F954E68E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66169B-EAF6-964D-B6BE-C997CDBD7E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DB19FB-4E69-7049-B134-3CA676FEDB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F101F3-5003-A94F-B816-EBC95FFF2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C607F-10C3-E247-991C-02E3573E1A0A}" type="datetimeFigureOut">
              <a:rPr lang="en-US" smtClean="0"/>
              <a:t>1/26/21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721ED0-4DFF-A44C-BC72-6D01C4D3D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6808CD-24B6-E64B-A9D5-379893D55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B1EF-7519-2C48-8270-E1A6B445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43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C31-C802-EA43-8148-CE728C38D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73A325-7FDC-A347-9F70-118B1E36D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C607F-10C3-E247-991C-02E3573E1A0A}" type="datetimeFigureOut">
              <a:rPr lang="en-US" smtClean="0"/>
              <a:t>1/26/21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ED8605-C4C9-7544-8F3D-E3119A692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8377A9-F5B4-4245-A123-C363F7BC0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B1EF-7519-2C48-8270-E1A6B445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2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A1E84B-E671-6043-A65B-D7072120C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C607F-10C3-E247-991C-02E3573E1A0A}" type="datetimeFigureOut">
              <a:rPr lang="en-US" smtClean="0"/>
              <a:t>1/26/21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43FD52-FEEF-DD4A-ACCB-D5691FEC4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E00C33-695C-3542-A64F-0BB6867F9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B1EF-7519-2C48-8270-E1A6B445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465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9493A-DA71-924D-B696-9797D54D6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A1B6A-29F8-BF43-B856-CC4519FDB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4F327-C285-5F4D-BB20-4E82597D89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F6923-E40A-A040-BB72-143EAA9B0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C607F-10C3-E247-991C-02E3573E1A0A}" type="datetimeFigureOut">
              <a:rPr lang="en-US" smtClean="0"/>
              <a:t>1/26/21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A1DCDE-5CA1-9D49-9A7A-600ED6239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1D4754-63AA-D946-A9EA-E96496C63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B1EF-7519-2C48-8270-E1A6B445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73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D5609-D7D6-8647-8D8D-EECB57C37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EE0B89-4D59-FA48-A71D-AF6E0D30D9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2C1714-F9B7-6448-B972-890C6738B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497647-3413-4849-AF70-D2629835F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C607F-10C3-E247-991C-02E3573E1A0A}" type="datetimeFigureOut">
              <a:rPr lang="en-US" smtClean="0"/>
              <a:t>1/26/21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9944BC-8AD2-B543-B06C-6CDE0259C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B4B6A2-50F1-CD4B-9842-8CD39E2A4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B1EF-7519-2C48-8270-E1A6B445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55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52F8D0-D84B-0C4F-9122-F31978B01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A98A7-CE2F-F348-8EBA-35B64B05A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F7A37-8D12-DA45-A8E3-EAD1E6DBA7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C607F-10C3-E247-991C-02E3573E1A0A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1ABE4-C5EB-9F4B-9E77-2F270B0FD7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BCCA8-06FC-8B4E-8681-8414583FF6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9B1EF-7519-2C48-8270-E1A6B445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72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0768C2-9C4B-EC48-9A51-E2650E612E82}"/>
              </a:ext>
            </a:extLst>
          </p:cNvPr>
          <p:cNvSpPr/>
          <p:nvPr/>
        </p:nvSpPr>
        <p:spPr>
          <a:xfrm>
            <a:off x="2173209" y="5077326"/>
            <a:ext cx="4463321" cy="11536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C5DDE2-61B0-8343-A2E3-14EA6C4F37F5}"/>
              </a:ext>
            </a:extLst>
          </p:cNvPr>
          <p:cNvSpPr/>
          <p:nvPr/>
        </p:nvSpPr>
        <p:spPr>
          <a:xfrm>
            <a:off x="6897354" y="5077327"/>
            <a:ext cx="2704012" cy="11536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E739D6-4CD7-4248-B112-CFF4C69ABDFF}"/>
              </a:ext>
            </a:extLst>
          </p:cNvPr>
          <p:cNvSpPr/>
          <p:nvPr/>
        </p:nvSpPr>
        <p:spPr>
          <a:xfrm>
            <a:off x="9782996" y="5077326"/>
            <a:ext cx="2112914" cy="11536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A5E3D6-55B3-B24D-9E10-EAD4E4FE5DA4}"/>
              </a:ext>
            </a:extLst>
          </p:cNvPr>
          <p:cNvSpPr txBox="1"/>
          <p:nvPr/>
        </p:nvSpPr>
        <p:spPr>
          <a:xfrm>
            <a:off x="10044267" y="5492094"/>
            <a:ext cx="1590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GIFFoundation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D50091-E13F-CE41-907D-7E2BE2916242}"/>
              </a:ext>
            </a:extLst>
          </p:cNvPr>
          <p:cNvSpPr/>
          <p:nvPr/>
        </p:nvSpPr>
        <p:spPr>
          <a:xfrm>
            <a:off x="2277606" y="5638615"/>
            <a:ext cx="958100" cy="3077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8E233F-FC57-6D49-A007-2B864CD45951}"/>
              </a:ext>
            </a:extLst>
          </p:cNvPr>
          <p:cNvSpPr/>
          <p:nvPr/>
        </p:nvSpPr>
        <p:spPr>
          <a:xfrm>
            <a:off x="3348653" y="5638615"/>
            <a:ext cx="1575582" cy="3077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2EB7D8-643B-5048-B43B-0228B2DA81E0}"/>
              </a:ext>
            </a:extLst>
          </p:cNvPr>
          <p:cNvSpPr/>
          <p:nvPr/>
        </p:nvSpPr>
        <p:spPr>
          <a:xfrm>
            <a:off x="5057080" y="5638615"/>
            <a:ext cx="1495908" cy="3077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CEEEF2-FD20-BF46-8C85-A29E443E822D}"/>
              </a:ext>
            </a:extLst>
          </p:cNvPr>
          <p:cNvSpPr txBox="1"/>
          <p:nvPr/>
        </p:nvSpPr>
        <p:spPr>
          <a:xfrm>
            <a:off x="5610288" y="5156043"/>
            <a:ext cx="1023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GIFInterfaces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401FCF-F746-F743-9414-6C254BBD84DB}"/>
              </a:ext>
            </a:extLst>
          </p:cNvPr>
          <p:cNvSpPr txBox="1"/>
          <p:nvPr/>
        </p:nvSpPr>
        <p:spPr>
          <a:xfrm>
            <a:off x="2287690" y="5654004"/>
            <a:ext cx="948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GIFInterface</a:t>
            </a:r>
            <a:endParaRPr 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8F9624-A6A2-A24F-BB8F-7A022E394826}"/>
              </a:ext>
            </a:extLst>
          </p:cNvPr>
          <p:cNvSpPr txBox="1"/>
          <p:nvPr/>
        </p:nvSpPr>
        <p:spPr>
          <a:xfrm>
            <a:off x="3394632" y="5654004"/>
            <a:ext cx="15297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GIFFavouriteInterface</a:t>
            </a:r>
            <a:endParaRPr 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E1AF30-AEB7-E548-8703-1EF60D07D2FA}"/>
              </a:ext>
            </a:extLst>
          </p:cNvPr>
          <p:cNvSpPr txBox="1"/>
          <p:nvPr/>
        </p:nvSpPr>
        <p:spPr>
          <a:xfrm>
            <a:off x="5100739" y="5654004"/>
            <a:ext cx="14355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GIFCachingInterface</a:t>
            </a:r>
            <a:endParaRPr 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F4E939-A7FD-1645-9DB9-89298A1564B0}"/>
              </a:ext>
            </a:extLst>
          </p:cNvPr>
          <p:cNvSpPr txBox="1"/>
          <p:nvPr/>
        </p:nvSpPr>
        <p:spPr>
          <a:xfrm>
            <a:off x="8655394" y="5104440"/>
            <a:ext cx="950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GIFNetwork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8B21F86-E7D4-CA4F-9124-F53CE04ABD85}"/>
              </a:ext>
            </a:extLst>
          </p:cNvPr>
          <p:cNvSpPr/>
          <p:nvPr/>
        </p:nvSpPr>
        <p:spPr>
          <a:xfrm>
            <a:off x="7209445" y="4325622"/>
            <a:ext cx="2539972" cy="30777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14F3897-51E0-C648-9837-129A2BA58DF2}"/>
              </a:ext>
            </a:extLst>
          </p:cNvPr>
          <p:cNvSpPr/>
          <p:nvPr/>
        </p:nvSpPr>
        <p:spPr>
          <a:xfrm>
            <a:off x="6957830" y="5632000"/>
            <a:ext cx="2566080" cy="3077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48DF21-ADA8-AE44-A3EB-62F3AF6B13C0}"/>
              </a:ext>
            </a:extLst>
          </p:cNvPr>
          <p:cNvSpPr txBox="1"/>
          <p:nvPr/>
        </p:nvSpPr>
        <p:spPr>
          <a:xfrm>
            <a:off x="7743269" y="4343144"/>
            <a:ext cx="1381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GIFNetworkService</a:t>
            </a:r>
            <a:endParaRPr 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FB96C3-0B00-8341-86A7-0D8EBF183983}"/>
              </a:ext>
            </a:extLst>
          </p:cNvPr>
          <p:cNvSpPr txBox="1"/>
          <p:nvPr/>
        </p:nvSpPr>
        <p:spPr>
          <a:xfrm>
            <a:off x="7592580" y="5644931"/>
            <a:ext cx="1282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NetworkInterface</a:t>
            </a:r>
            <a:endParaRPr lang="en-US" sz="16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E0B771E-24DD-EF43-B730-D60D235AAF72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8233781" y="4633400"/>
            <a:ext cx="0" cy="1011531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797756B-65DC-BC41-8320-0D83C97445F5}"/>
              </a:ext>
            </a:extLst>
          </p:cNvPr>
          <p:cNvSpPr txBox="1"/>
          <p:nvPr/>
        </p:nvSpPr>
        <p:spPr>
          <a:xfrm>
            <a:off x="8699" y="5414605"/>
            <a:ext cx="1760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Network/Foundation</a:t>
            </a:r>
            <a:b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Layer</a:t>
            </a:r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F92AB70E-B7D6-574A-8E17-522DCCFF56FB}"/>
              </a:ext>
            </a:extLst>
          </p:cNvPr>
          <p:cNvSpPr/>
          <p:nvPr/>
        </p:nvSpPr>
        <p:spPr>
          <a:xfrm>
            <a:off x="1750723" y="4967973"/>
            <a:ext cx="207942" cy="1436913"/>
          </a:xfrm>
          <a:prstGeom prst="leftBrace">
            <a:avLst/>
          </a:prstGeom>
          <a:ln w="158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8950095-F6FF-6242-9593-F4770218790D}"/>
              </a:ext>
            </a:extLst>
          </p:cNvPr>
          <p:cNvSpPr/>
          <p:nvPr/>
        </p:nvSpPr>
        <p:spPr>
          <a:xfrm>
            <a:off x="2173209" y="1998832"/>
            <a:ext cx="9783661" cy="2778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333B29A-8427-6E48-9B9D-81CE7D7125F1}"/>
              </a:ext>
            </a:extLst>
          </p:cNvPr>
          <p:cNvSpPr txBox="1"/>
          <p:nvPr/>
        </p:nvSpPr>
        <p:spPr>
          <a:xfrm>
            <a:off x="153926" y="3301647"/>
            <a:ext cx="15135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Services/Business</a:t>
            </a:r>
            <a:b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Layer</a:t>
            </a:r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08ABC06F-55FF-5447-9D91-A85E411F2E12}"/>
              </a:ext>
            </a:extLst>
          </p:cNvPr>
          <p:cNvSpPr/>
          <p:nvPr/>
        </p:nvSpPr>
        <p:spPr>
          <a:xfrm>
            <a:off x="1791363" y="2245360"/>
            <a:ext cx="156713" cy="2635794"/>
          </a:xfrm>
          <a:prstGeom prst="leftBrace">
            <a:avLst/>
          </a:prstGeom>
          <a:ln w="158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19DFEAA-5FA2-0549-B3DB-74F9EDAD8011}"/>
              </a:ext>
            </a:extLst>
          </p:cNvPr>
          <p:cNvSpPr/>
          <p:nvPr/>
        </p:nvSpPr>
        <p:spPr>
          <a:xfrm>
            <a:off x="3530590" y="3722390"/>
            <a:ext cx="2134608" cy="37144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D33DC05-100D-CF45-8BDA-56430E3FCA26}"/>
              </a:ext>
            </a:extLst>
          </p:cNvPr>
          <p:cNvSpPr txBox="1"/>
          <p:nvPr/>
        </p:nvSpPr>
        <p:spPr>
          <a:xfrm>
            <a:off x="4058285" y="3769613"/>
            <a:ext cx="1019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SDWebImage</a:t>
            </a:r>
            <a:endParaRPr lang="en-US" sz="16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208D940-4859-C24C-85B6-B08B12836250}"/>
              </a:ext>
            </a:extLst>
          </p:cNvPr>
          <p:cNvSpPr/>
          <p:nvPr/>
        </p:nvSpPr>
        <p:spPr>
          <a:xfrm>
            <a:off x="2173209" y="274320"/>
            <a:ext cx="6951336" cy="16299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9F9B2FB-A0BC-8C42-B320-FCF861C7F84D}"/>
              </a:ext>
            </a:extLst>
          </p:cNvPr>
          <p:cNvSpPr/>
          <p:nvPr/>
        </p:nvSpPr>
        <p:spPr>
          <a:xfrm>
            <a:off x="9270990" y="274320"/>
            <a:ext cx="2694753" cy="16299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A8905CB-D80E-D845-9070-4E9F5B17B04E}"/>
              </a:ext>
            </a:extLst>
          </p:cNvPr>
          <p:cNvSpPr txBox="1"/>
          <p:nvPr/>
        </p:nvSpPr>
        <p:spPr>
          <a:xfrm>
            <a:off x="7953571" y="310376"/>
            <a:ext cx="1181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GIF Service App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36EBB77-7D16-2D43-92F5-496C45BD02BF}"/>
              </a:ext>
            </a:extLst>
          </p:cNvPr>
          <p:cNvSpPr txBox="1"/>
          <p:nvPr/>
        </p:nvSpPr>
        <p:spPr>
          <a:xfrm>
            <a:off x="10419359" y="309504"/>
            <a:ext cx="15463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GIF Service Unit Tests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18EAB76-BDE6-9145-B744-E69815DDDA42}"/>
              </a:ext>
            </a:extLst>
          </p:cNvPr>
          <p:cNvSpPr/>
          <p:nvPr/>
        </p:nvSpPr>
        <p:spPr>
          <a:xfrm>
            <a:off x="2477550" y="3100561"/>
            <a:ext cx="958100" cy="30777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BCC5C86-C817-E642-9B19-749648B61AF4}"/>
              </a:ext>
            </a:extLst>
          </p:cNvPr>
          <p:cNvSpPr/>
          <p:nvPr/>
        </p:nvSpPr>
        <p:spPr>
          <a:xfrm>
            <a:off x="3548597" y="3100561"/>
            <a:ext cx="1575582" cy="30777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6AE1F5E-E091-C14F-89E1-55B9F9C6748F}"/>
              </a:ext>
            </a:extLst>
          </p:cNvPr>
          <p:cNvSpPr/>
          <p:nvPr/>
        </p:nvSpPr>
        <p:spPr>
          <a:xfrm>
            <a:off x="5257024" y="3100561"/>
            <a:ext cx="1495908" cy="30777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5099BB3-3529-E54A-AF60-C246279D5BDB}"/>
              </a:ext>
            </a:extLst>
          </p:cNvPr>
          <p:cNvSpPr txBox="1"/>
          <p:nvPr/>
        </p:nvSpPr>
        <p:spPr>
          <a:xfrm>
            <a:off x="2568914" y="3115950"/>
            <a:ext cx="948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GIFService</a:t>
            </a:r>
            <a:endParaRPr lang="en-US" sz="1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4301A6F-D8D7-0541-9E07-E07736C2B23F}"/>
              </a:ext>
            </a:extLst>
          </p:cNvPr>
          <p:cNvSpPr txBox="1"/>
          <p:nvPr/>
        </p:nvSpPr>
        <p:spPr>
          <a:xfrm>
            <a:off x="3635216" y="3115950"/>
            <a:ext cx="1421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GIFFavouriteService</a:t>
            </a:r>
            <a:endParaRPr lang="en-US" sz="16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B0BF239-8CC0-034F-A292-4DFB525FFF36}"/>
              </a:ext>
            </a:extLst>
          </p:cNvPr>
          <p:cNvSpPr txBox="1"/>
          <p:nvPr/>
        </p:nvSpPr>
        <p:spPr>
          <a:xfrm>
            <a:off x="5300683" y="3115950"/>
            <a:ext cx="1327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GIFCachingService</a:t>
            </a:r>
            <a:endParaRPr lang="en-US" sz="1600" dirty="0"/>
          </a:p>
        </p:txBody>
      </p:sp>
      <p:sp>
        <p:nvSpPr>
          <p:cNvPr id="55" name="Left Brace 54">
            <a:extLst>
              <a:ext uri="{FF2B5EF4-FFF2-40B4-BE49-F238E27FC236}">
                <a16:creationId xmlns:a16="http://schemas.microsoft.com/office/drawing/2014/main" id="{2CC9C9DB-8E77-184E-ADFD-CA5336E1A735}"/>
              </a:ext>
            </a:extLst>
          </p:cNvPr>
          <p:cNvSpPr/>
          <p:nvPr/>
        </p:nvSpPr>
        <p:spPr>
          <a:xfrm>
            <a:off x="1750372" y="149829"/>
            <a:ext cx="207942" cy="2016987"/>
          </a:xfrm>
          <a:prstGeom prst="leftBrace">
            <a:avLst/>
          </a:prstGeom>
          <a:ln w="158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D29CD4B-9CEF-3E44-8D8E-299AC9F902E4}"/>
              </a:ext>
            </a:extLst>
          </p:cNvPr>
          <p:cNvSpPr txBox="1"/>
          <p:nvPr/>
        </p:nvSpPr>
        <p:spPr>
          <a:xfrm>
            <a:off x="416473" y="896712"/>
            <a:ext cx="9478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UI/Testing</a:t>
            </a:r>
            <a:b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Layer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2D1C2E7-A876-EE46-91E5-B28822412D0D}"/>
              </a:ext>
            </a:extLst>
          </p:cNvPr>
          <p:cNvSpPr/>
          <p:nvPr/>
        </p:nvSpPr>
        <p:spPr>
          <a:xfrm>
            <a:off x="2442583" y="4334953"/>
            <a:ext cx="2134608" cy="37144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AD54FA7-8BCB-9D42-83D6-A148186F8096}"/>
              </a:ext>
            </a:extLst>
          </p:cNvPr>
          <p:cNvSpPr txBox="1"/>
          <p:nvPr/>
        </p:nvSpPr>
        <p:spPr>
          <a:xfrm>
            <a:off x="2970278" y="4382176"/>
            <a:ext cx="1256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Memory Storage</a:t>
            </a:r>
            <a:endParaRPr lang="en-US" sz="16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C038806-F2A4-024C-9391-3A4F8CC1CFBA}"/>
              </a:ext>
            </a:extLst>
          </p:cNvPr>
          <p:cNvSpPr/>
          <p:nvPr/>
        </p:nvSpPr>
        <p:spPr>
          <a:xfrm>
            <a:off x="4680923" y="4334953"/>
            <a:ext cx="2134608" cy="37144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48EC7C5-AC90-1646-8636-F3FFA9C40321}"/>
              </a:ext>
            </a:extLst>
          </p:cNvPr>
          <p:cNvSpPr txBox="1"/>
          <p:nvPr/>
        </p:nvSpPr>
        <p:spPr>
          <a:xfrm>
            <a:off x="5208618" y="4382176"/>
            <a:ext cx="1019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Disk Storage</a:t>
            </a:r>
            <a:endParaRPr lang="en-US" sz="1600" dirty="0"/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37171F47-4F83-344A-BC49-0217BB91609E}"/>
              </a:ext>
            </a:extLst>
          </p:cNvPr>
          <p:cNvCxnSpPr>
            <a:stCxn id="49" idx="2"/>
            <a:endCxn id="17" idx="0"/>
          </p:cNvCxnSpPr>
          <p:nvPr/>
        </p:nvCxnSpPr>
        <p:spPr>
          <a:xfrm rot="5400000">
            <a:off x="1736317" y="4433720"/>
            <a:ext cx="2245665" cy="194902"/>
          </a:xfrm>
          <a:prstGeom prst="bentConnector3">
            <a:avLst>
              <a:gd name="adj1" fmla="val 67645"/>
            </a:avLst>
          </a:prstGeom>
          <a:ln w="952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05D8D3D0-2638-884A-96B4-F78D87AB22A4}"/>
              </a:ext>
            </a:extLst>
          </p:cNvPr>
          <p:cNvCxnSpPr>
            <a:stCxn id="50" idx="2"/>
            <a:endCxn id="14" idx="0"/>
          </p:cNvCxnSpPr>
          <p:nvPr/>
        </p:nvCxnSpPr>
        <p:spPr>
          <a:xfrm rot="5400000">
            <a:off x="3121278" y="4423505"/>
            <a:ext cx="2230276" cy="199944"/>
          </a:xfrm>
          <a:prstGeom prst="bentConnector3">
            <a:avLst>
              <a:gd name="adj1" fmla="val 67766"/>
            </a:avLst>
          </a:prstGeom>
          <a:ln w="952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9D2FB3D9-2EB3-9243-AA03-55215DEAFE4F}"/>
              </a:ext>
            </a:extLst>
          </p:cNvPr>
          <p:cNvCxnSpPr>
            <a:cxnSpLocks/>
          </p:cNvCxnSpPr>
          <p:nvPr/>
        </p:nvCxnSpPr>
        <p:spPr>
          <a:xfrm rot="5400000">
            <a:off x="4802584" y="4436040"/>
            <a:ext cx="2245666" cy="159485"/>
          </a:xfrm>
          <a:prstGeom prst="bentConnector3">
            <a:avLst>
              <a:gd name="adj1" fmla="val 68550"/>
            </a:avLst>
          </a:prstGeom>
          <a:ln w="952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1DCEE988-EE84-7848-BE63-15A4A3E75D3D}"/>
              </a:ext>
            </a:extLst>
          </p:cNvPr>
          <p:cNvCxnSpPr>
            <a:stCxn id="38" idx="2"/>
            <a:endCxn id="58" idx="0"/>
          </p:cNvCxnSpPr>
          <p:nvPr/>
        </p:nvCxnSpPr>
        <p:spPr>
          <a:xfrm rot="5400000">
            <a:off x="3933333" y="3670392"/>
            <a:ext cx="241116" cy="1088007"/>
          </a:xfrm>
          <a:prstGeom prst="bentConnector3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0ED67685-483D-864F-8A2D-CDE926DA6DA3}"/>
              </a:ext>
            </a:extLst>
          </p:cNvPr>
          <p:cNvCxnSpPr>
            <a:stCxn id="38" idx="2"/>
            <a:endCxn id="60" idx="0"/>
          </p:cNvCxnSpPr>
          <p:nvPr/>
        </p:nvCxnSpPr>
        <p:spPr>
          <a:xfrm rot="16200000" flipH="1">
            <a:off x="5052502" y="3639228"/>
            <a:ext cx="241116" cy="1150333"/>
          </a:xfrm>
          <a:prstGeom prst="bentConnector3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5EDE0078-D2C1-3D45-8DFA-162E8B47C72E}"/>
              </a:ext>
            </a:extLst>
          </p:cNvPr>
          <p:cNvCxnSpPr>
            <a:cxnSpLocks/>
            <a:stCxn id="49" idx="2"/>
            <a:endCxn id="38" idx="0"/>
          </p:cNvCxnSpPr>
          <p:nvPr/>
        </p:nvCxnSpPr>
        <p:spPr>
          <a:xfrm rot="16200000" flipH="1">
            <a:off x="3620222" y="2744717"/>
            <a:ext cx="314051" cy="1641294"/>
          </a:xfrm>
          <a:prstGeom prst="bentConnector3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206F4A8-A694-0F4D-AC0F-AE430BC36F7D}"/>
              </a:ext>
            </a:extLst>
          </p:cNvPr>
          <p:cNvCxnSpPr>
            <a:cxnSpLocks/>
          </p:cNvCxnSpPr>
          <p:nvPr/>
        </p:nvCxnSpPr>
        <p:spPr>
          <a:xfrm>
            <a:off x="4597880" y="3399467"/>
            <a:ext cx="0" cy="32292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AE9E46C7-F09A-F145-9AE3-E31E4C80A170}"/>
              </a:ext>
            </a:extLst>
          </p:cNvPr>
          <p:cNvCxnSpPr>
            <a:cxnSpLocks/>
            <a:stCxn id="51" idx="2"/>
            <a:endCxn id="38" idx="0"/>
          </p:cNvCxnSpPr>
          <p:nvPr/>
        </p:nvCxnSpPr>
        <p:spPr>
          <a:xfrm rot="5400000">
            <a:off x="5144411" y="2861822"/>
            <a:ext cx="314051" cy="1407084"/>
          </a:xfrm>
          <a:prstGeom prst="bentConnector3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96678B7A-273D-2848-8DC1-F9F2F1F0B36C}"/>
              </a:ext>
            </a:extLst>
          </p:cNvPr>
          <p:cNvSpPr/>
          <p:nvPr/>
        </p:nvSpPr>
        <p:spPr>
          <a:xfrm>
            <a:off x="7545728" y="3798604"/>
            <a:ext cx="1725263" cy="3077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CACDD22-9877-D144-B76C-7B35F612825B}"/>
              </a:ext>
            </a:extLst>
          </p:cNvPr>
          <p:cNvSpPr txBox="1"/>
          <p:nvPr/>
        </p:nvSpPr>
        <p:spPr>
          <a:xfrm>
            <a:off x="7814718" y="3811535"/>
            <a:ext cx="1282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GIFAPIInterface</a:t>
            </a:r>
            <a:endParaRPr lang="en-US" sz="1600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A464FCF-8B46-CC4C-8C63-15F67E150005}"/>
              </a:ext>
            </a:extLst>
          </p:cNvPr>
          <p:cNvSpPr/>
          <p:nvPr/>
        </p:nvSpPr>
        <p:spPr>
          <a:xfrm>
            <a:off x="7027799" y="3100771"/>
            <a:ext cx="1213070" cy="30777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B8F4D54-01C1-A743-A616-E3E11349AE95}"/>
              </a:ext>
            </a:extLst>
          </p:cNvPr>
          <p:cNvSpPr txBox="1"/>
          <p:nvPr/>
        </p:nvSpPr>
        <p:spPr>
          <a:xfrm>
            <a:off x="7078418" y="3105437"/>
            <a:ext cx="1071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GIFAPIService</a:t>
            </a:r>
            <a:endParaRPr lang="en-US" sz="1600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2B8AD39-10BD-7F47-B8F7-2BD72CD5DD21}"/>
              </a:ext>
            </a:extLst>
          </p:cNvPr>
          <p:cNvSpPr/>
          <p:nvPr/>
        </p:nvSpPr>
        <p:spPr>
          <a:xfrm>
            <a:off x="8310840" y="3101849"/>
            <a:ext cx="1575582" cy="30777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02151F1-8276-DD44-8DB6-B48BCF4BEC25}"/>
              </a:ext>
            </a:extLst>
          </p:cNvPr>
          <p:cNvSpPr txBox="1"/>
          <p:nvPr/>
        </p:nvSpPr>
        <p:spPr>
          <a:xfrm>
            <a:off x="8381779" y="3106515"/>
            <a:ext cx="1421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GIFAPIMockClient</a:t>
            </a:r>
            <a:endParaRPr lang="en-US" sz="1600" dirty="0"/>
          </a:p>
        </p:txBody>
      </p:sp>
      <p:cxnSp>
        <p:nvCxnSpPr>
          <p:cNvPr id="108" name="Elbow Connector 107">
            <a:extLst>
              <a:ext uri="{FF2B5EF4-FFF2-40B4-BE49-F238E27FC236}">
                <a16:creationId xmlns:a16="http://schemas.microsoft.com/office/drawing/2014/main" id="{B659A753-AEAA-F44C-8361-39CEAAD7134B}"/>
              </a:ext>
            </a:extLst>
          </p:cNvPr>
          <p:cNvCxnSpPr>
            <a:stCxn id="101" idx="2"/>
            <a:endCxn id="100" idx="0"/>
          </p:cNvCxnSpPr>
          <p:nvPr/>
        </p:nvCxnSpPr>
        <p:spPr>
          <a:xfrm rot="16200000" flipH="1">
            <a:off x="7843633" y="3199249"/>
            <a:ext cx="402986" cy="821585"/>
          </a:xfrm>
          <a:prstGeom prst="bentConnector3">
            <a:avLst/>
          </a:prstGeom>
          <a:ln w="952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43B0377C-8220-E34C-92FC-B6C80D312638}"/>
              </a:ext>
            </a:extLst>
          </p:cNvPr>
          <p:cNvCxnSpPr>
            <a:stCxn id="103" idx="2"/>
            <a:endCxn id="100" idx="0"/>
          </p:cNvCxnSpPr>
          <p:nvPr/>
        </p:nvCxnSpPr>
        <p:spPr>
          <a:xfrm rot="5400000">
            <a:off x="8576321" y="3289225"/>
            <a:ext cx="401908" cy="642712"/>
          </a:xfrm>
          <a:prstGeom prst="bentConnector3">
            <a:avLst/>
          </a:prstGeom>
          <a:ln w="952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>
            <a:extLst>
              <a:ext uri="{FF2B5EF4-FFF2-40B4-BE49-F238E27FC236}">
                <a16:creationId xmlns:a16="http://schemas.microsoft.com/office/drawing/2014/main" id="{1E5B9A72-6CDF-0E47-92E9-AD179E259FF5}"/>
              </a:ext>
            </a:extLst>
          </p:cNvPr>
          <p:cNvCxnSpPr/>
          <p:nvPr/>
        </p:nvCxnSpPr>
        <p:spPr>
          <a:xfrm rot="16200000" flipH="1">
            <a:off x="6850640" y="3759313"/>
            <a:ext cx="932673" cy="199944"/>
          </a:xfrm>
          <a:prstGeom prst="bentConnector3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>
            <a:extLst>
              <a:ext uri="{FF2B5EF4-FFF2-40B4-BE49-F238E27FC236}">
                <a16:creationId xmlns:a16="http://schemas.microsoft.com/office/drawing/2014/main" id="{7EBF815F-92D9-1B42-A473-6356972A803F}"/>
              </a:ext>
            </a:extLst>
          </p:cNvPr>
          <p:cNvCxnSpPr/>
          <p:nvPr/>
        </p:nvCxnSpPr>
        <p:spPr>
          <a:xfrm rot="5400000">
            <a:off x="9061143" y="3785399"/>
            <a:ext cx="897400" cy="183046"/>
          </a:xfrm>
          <a:prstGeom prst="bentConnector3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10185619-EFD4-8949-B8F6-BF0BBA2EF393}"/>
              </a:ext>
            </a:extLst>
          </p:cNvPr>
          <p:cNvSpPr/>
          <p:nvPr/>
        </p:nvSpPr>
        <p:spPr>
          <a:xfrm>
            <a:off x="2477550" y="2122260"/>
            <a:ext cx="3049490" cy="3077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E46DFA0-8F07-2A41-9398-A293F5E80D1F}"/>
              </a:ext>
            </a:extLst>
          </p:cNvPr>
          <p:cNvSpPr txBox="1"/>
          <p:nvPr/>
        </p:nvSpPr>
        <p:spPr>
          <a:xfrm>
            <a:off x="3285830" y="2144934"/>
            <a:ext cx="1277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HomeViewModel</a:t>
            </a:r>
            <a:endParaRPr lang="en-US" sz="1600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DED1F109-3FA7-FF41-9996-1EAEB54DA778}"/>
              </a:ext>
            </a:extLst>
          </p:cNvPr>
          <p:cNvSpPr/>
          <p:nvPr/>
        </p:nvSpPr>
        <p:spPr>
          <a:xfrm>
            <a:off x="5662361" y="2120371"/>
            <a:ext cx="3049490" cy="3077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75C28A5-6667-3D4E-8D73-D5C12891213A}"/>
              </a:ext>
            </a:extLst>
          </p:cNvPr>
          <p:cNvSpPr txBox="1"/>
          <p:nvPr/>
        </p:nvSpPr>
        <p:spPr>
          <a:xfrm>
            <a:off x="6470641" y="2143045"/>
            <a:ext cx="15415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FavouritesViewModel</a:t>
            </a:r>
            <a:endParaRPr lang="en-US" sz="1600" dirty="0"/>
          </a:p>
        </p:txBody>
      </p: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E1A78CF6-C698-4E47-A8F4-C94CA0B99D3F}"/>
              </a:ext>
            </a:extLst>
          </p:cNvPr>
          <p:cNvCxnSpPr>
            <a:cxnSpLocks/>
          </p:cNvCxnSpPr>
          <p:nvPr/>
        </p:nvCxnSpPr>
        <p:spPr>
          <a:xfrm rot="5400000">
            <a:off x="868074" y="3926619"/>
            <a:ext cx="3210465" cy="213524"/>
          </a:xfrm>
          <a:prstGeom prst="bentConnector3">
            <a:avLst>
              <a:gd name="adj1" fmla="val 4429"/>
            </a:avLst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DE895FE8-E089-4A47-A5B1-C2E88250A125}"/>
              </a:ext>
            </a:extLst>
          </p:cNvPr>
          <p:cNvCxnSpPr>
            <a:cxnSpLocks/>
          </p:cNvCxnSpPr>
          <p:nvPr/>
        </p:nvCxnSpPr>
        <p:spPr>
          <a:xfrm rot="5400000">
            <a:off x="1982701" y="3920077"/>
            <a:ext cx="3187065" cy="203206"/>
          </a:xfrm>
          <a:prstGeom prst="bentConnector3">
            <a:avLst>
              <a:gd name="adj1" fmla="val 4094"/>
            </a:avLst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>
            <a:extLst>
              <a:ext uri="{FF2B5EF4-FFF2-40B4-BE49-F238E27FC236}">
                <a16:creationId xmlns:a16="http://schemas.microsoft.com/office/drawing/2014/main" id="{5F59E540-F4EF-794B-8710-FEC20975084A}"/>
              </a:ext>
            </a:extLst>
          </p:cNvPr>
          <p:cNvCxnSpPr>
            <a:cxnSpLocks/>
          </p:cNvCxnSpPr>
          <p:nvPr/>
        </p:nvCxnSpPr>
        <p:spPr>
          <a:xfrm rot="5400000">
            <a:off x="3703760" y="3905804"/>
            <a:ext cx="3190349" cy="235034"/>
          </a:xfrm>
          <a:prstGeom prst="bentConnector3">
            <a:avLst>
              <a:gd name="adj1" fmla="val 5734"/>
            </a:avLst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DE025361-03C2-384E-A124-DC8C1DF1CB7D}"/>
              </a:ext>
            </a:extLst>
          </p:cNvPr>
          <p:cNvSpPr/>
          <p:nvPr/>
        </p:nvSpPr>
        <p:spPr>
          <a:xfrm>
            <a:off x="9732821" y="3756188"/>
            <a:ext cx="2092594" cy="30777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B6A80DB-A880-954D-8165-8E8D3B15F974}"/>
              </a:ext>
            </a:extLst>
          </p:cNvPr>
          <p:cNvSpPr txBox="1"/>
          <p:nvPr/>
        </p:nvSpPr>
        <p:spPr>
          <a:xfrm>
            <a:off x="9976164" y="3777333"/>
            <a:ext cx="167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GIFMockCachingService</a:t>
            </a:r>
            <a:endParaRPr lang="en-US" sz="1600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D8AC9C81-942E-0748-9600-2EF6E03C5BCC}"/>
              </a:ext>
            </a:extLst>
          </p:cNvPr>
          <p:cNvSpPr/>
          <p:nvPr/>
        </p:nvSpPr>
        <p:spPr>
          <a:xfrm>
            <a:off x="10227430" y="4312365"/>
            <a:ext cx="1563190" cy="30777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6C442A7-3965-D045-9013-1636CC508786}"/>
              </a:ext>
            </a:extLst>
          </p:cNvPr>
          <p:cNvSpPr txBox="1"/>
          <p:nvPr/>
        </p:nvSpPr>
        <p:spPr>
          <a:xfrm>
            <a:off x="10407227" y="4338300"/>
            <a:ext cx="11895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GIFMockService</a:t>
            </a:r>
            <a:endParaRPr lang="en-US" sz="1600" dirty="0"/>
          </a:p>
        </p:txBody>
      </p:sp>
      <p:cxnSp>
        <p:nvCxnSpPr>
          <p:cNvPr id="144" name="Elbow Connector 143">
            <a:extLst>
              <a:ext uri="{FF2B5EF4-FFF2-40B4-BE49-F238E27FC236}">
                <a16:creationId xmlns:a16="http://schemas.microsoft.com/office/drawing/2014/main" id="{549B4C01-C595-9645-B477-136DA1A9C226}"/>
              </a:ext>
            </a:extLst>
          </p:cNvPr>
          <p:cNvCxnSpPr>
            <a:cxnSpLocks/>
            <a:stCxn id="42" idx="2"/>
            <a:endCxn id="104" idx="0"/>
          </p:cNvCxnSpPr>
          <p:nvPr/>
        </p:nvCxnSpPr>
        <p:spPr>
          <a:xfrm rot="5400000">
            <a:off x="9254338" y="1742485"/>
            <a:ext cx="1202241" cy="1525819"/>
          </a:xfrm>
          <a:prstGeom prst="bentConnector3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5">
            <a:extLst>
              <a:ext uri="{FF2B5EF4-FFF2-40B4-BE49-F238E27FC236}">
                <a16:creationId xmlns:a16="http://schemas.microsoft.com/office/drawing/2014/main" id="{381BA270-AA0C-944C-88E9-FCF4EE592377}"/>
              </a:ext>
            </a:extLst>
          </p:cNvPr>
          <p:cNvCxnSpPr>
            <a:cxnSpLocks/>
            <a:stCxn id="42" idx="2"/>
            <a:endCxn id="135" idx="0"/>
          </p:cNvCxnSpPr>
          <p:nvPr/>
        </p:nvCxnSpPr>
        <p:spPr>
          <a:xfrm rot="16200000" flipH="1">
            <a:off x="9772785" y="2749855"/>
            <a:ext cx="1851914" cy="160751"/>
          </a:xfrm>
          <a:prstGeom prst="bentConnector3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>
            <a:extLst>
              <a:ext uri="{FF2B5EF4-FFF2-40B4-BE49-F238E27FC236}">
                <a16:creationId xmlns:a16="http://schemas.microsoft.com/office/drawing/2014/main" id="{12420173-9F37-6748-AF8D-8C49FF2A8293}"/>
              </a:ext>
            </a:extLst>
          </p:cNvPr>
          <p:cNvCxnSpPr>
            <a:cxnSpLocks/>
            <a:stCxn id="42" idx="2"/>
            <a:endCxn id="138" idx="0"/>
          </p:cNvCxnSpPr>
          <p:nvPr/>
        </p:nvCxnSpPr>
        <p:spPr>
          <a:xfrm rot="16200000" flipH="1">
            <a:off x="9593173" y="2929468"/>
            <a:ext cx="2434026" cy="383638"/>
          </a:xfrm>
          <a:prstGeom prst="bentConnector3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4CF09130-C774-7647-98D9-383981B153DB}"/>
              </a:ext>
            </a:extLst>
          </p:cNvPr>
          <p:cNvSpPr/>
          <p:nvPr/>
        </p:nvSpPr>
        <p:spPr>
          <a:xfrm>
            <a:off x="2277222" y="861211"/>
            <a:ext cx="2403701" cy="30777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70B14675-A4B0-0944-A247-276833892504}"/>
              </a:ext>
            </a:extLst>
          </p:cNvPr>
          <p:cNvSpPr txBox="1"/>
          <p:nvPr/>
        </p:nvSpPr>
        <p:spPr>
          <a:xfrm>
            <a:off x="2740501" y="883678"/>
            <a:ext cx="1497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HomeViewController</a:t>
            </a:r>
            <a:endParaRPr lang="en-US" sz="1600" dirty="0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E646D8F3-1F44-6949-9E71-38570A5BAAFB}"/>
              </a:ext>
            </a:extLst>
          </p:cNvPr>
          <p:cNvSpPr/>
          <p:nvPr/>
        </p:nvSpPr>
        <p:spPr>
          <a:xfrm>
            <a:off x="4791575" y="861211"/>
            <a:ext cx="2403701" cy="30777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022B5D27-BB79-354A-A9DE-9DDB45D078B6}"/>
              </a:ext>
            </a:extLst>
          </p:cNvPr>
          <p:cNvSpPr txBox="1"/>
          <p:nvPr/>
        </p:nvSpPr>
        <p:spPr>
          <a:xfrm>
            <a:off x="5173366" y="876600"/>
            <a:ext cx="1762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FavouritesViewController</a:t>
            </a:r>
            <a:endParaRPr lang="en-US" sz="1600" dirty="0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1DA03C76-3492-904B-BD4E-71927EC6188A}"/>
              </a:ext>
            </a:extLst>
          </p:cNvPr>
          <p:cNvSpPr/>
          <p:nvPr/>
        </p:nvSpPr>
        <p:spPr>
          <a:xfrm>
            <a:off x="7328118" y="851090"/>
            <a:ext cx="1621645" cy="30777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83D7D5B-B510-6F49-A049-B97CD7371820}"/>
              </a:ext>
            </a:extLst>
          </p:cNvPr>
          <p:cNvSpPr txBox="1"/>
          <p:nvPr/>
        </p:nvSpPr>
        <p:spPr>
          <a:xfrm>
            <a:off x="7405109" y="866479"/>
            <a:ext cx="1544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DetailsViewController</a:t>
            </a:r>
            <a:endParaRPr lang="en-US" sz="1600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92DA3EDC-6B19-D242-93F7-71533C691194}"/>
              </a:ext>
            </a:extLst>
          </p:cNvPr>
          <p:cNvSpPr/>
          <p:nvPr/>
        </p:nvSpPr>
        <p:spPr>
          <a:xfrm>
            <a:off x="2804917" y="1449865"/>
            <a:ext cx="3575563" cy="3077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5DCE2AE7-98F4-2D47-BE8E-C426482CEB41}"/>
              </a:ext>
            </a:extLst>
          </p:cNvPr>
          <p:cNvSpPr txBox="1"/>
          <p:nvPr/>
        </p:nvSpPr>
        <p:spPr>
          <a:xfrm>
            <a:off x="3900085" y="1472194"/>
            <a:ext cx="18192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GIFCollectionViewHandler</a:t>
            </a:r>
            <a:endParaRPr lang="en-US" sz="1600" dirty="0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A780F622-B269-3147-A732-B156F7D40277}"/>
              </a:ext>
            </a:extLst>
          </p:cNvPr>
          <p:cNvSpPr/>
          <p:nvPr/>
        </p:nvSpPr>
        <p:spPr>
          <a:xfrm>
            <a:off x="6995164" y="1448804"/>
            <a:ext cx="1286345" cy="30777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7B7FE937-2098-D048-8179-428C01021C48}"/>
              </a:ext>
            </a:extLst>
          </p:cNvPr>
          <p:cNvSpPr txBox="1"/>
          <p:nvPr/>
        </p:nvSpPr>
        <p:spPr>
          <a:xfrm>
            <a:off x="7302405" y="1468277"/>
            <a:ext cx="619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GIFCell</a:t>
            </a:r>
            <a:endParaRPr lang="en-US" sz="1600" dirty="0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F93E97E2-2881-2F41-A1C0-E740F01E55DE}"/>
              </a:ext>
            </a:extLst>
          </p:cNvPr>
          <p:cNvSpPr/>
          <p:nvPr/>
        </p:nvSpPr>
        <p:spPr>
          <a:xfrm>
            <a:off x="4075541" y="2660464"/>
            <a:ext cx="3049490" cy="3077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2C138236-0F2D-B744-A186-12222D237163}"/>
              </a:ext>
            </a:extLst>
          </p:cNvPr>
          <p:cNvSpPr txBox="1"/>
          <p:nvPr/>
        </p:nvSpPr>
        <p:spPr>
          <a:xfrm>
            <a:off x="4883821" y="2683138"/>
            <a:ext cx="175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GIFCollectionVMProtocol</a:t>
            </a:r>
            <a:endParaRPr lang="en-US" sz="1600" dirty="0"/>
          </a:p>
        </p:txBody>
      </p:sp>
      <p:cxnSp>
        <p:nvCxnSpPr>
          <p:cNvPr id="176" name="Elbow Connector 175">
            <a:extLst>
              <a:ext uri="{FF2B5EF4-FFF2-40B4-BE49-F238E27FC236}">
                <a16:creationId xmlns:a16="http://schemas.microsoft.com/office/drawing/2014/main" id="{B3976CD3-36F5-C44A-9D01-21C53A6ED150}"/>
              </a:ext>
            </a:extLst>
          </p:cNvPr>
          <p:cNvCxnSpPr>
            <a:stCxn id="121" idx="2"/>
            <a:endCxn id="171" idx="0"/>
          </p:cNvCxnSpPr>
          <p:nvPr/>
        </p:nvCxnSpPr>
        <p:spPr>
          <a:xfrm rot="16200000" flipH="1">
            <a:off x="4643079" y="1703256"/>
            <a:ext cx="238531" cy="1675884"/>
          </a:xfrm>
          <a:prstGeom prst="bentConnector3">
            <a:avLst/>
          </a:prstGeom>
          <a:ln w="952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Elbow Connector 179">
            <a:extLst>
              <a:ext uri="{FF2B5EF4-FFF2-40B4-BE49-F238E27FC236}">
                <a16:creationId xmlns:a16="http://schemas.microsoft.com/office/drawing/2014/main" id="{42EA5DB7-D808-8E4A-B101-D9F94865FE8D}"/>
              </a:ext>
            </a:extLst>
          </p:cNvPr>
          <p:cNvCxnSpPr>
            <a:stCxn id="122" idx="2"/>
            <a:endCxn id="171" idx="0"/>
          </p:cNvCxnSpPr>
          <p:nvPr/>
        </p:nvCxnSpPr>
        <p:spPr>
          <a:xfrm rot="5400000">
            <a:off x="6277539" y="1750896"/>
            <a:ext cx="232315" cy="1586820"/>
          </a:xfrm>
          <a:prstGeom prst="bentConnector3">
            <a:avLst/>
          </a:prstGeom>
          <a:ln w="952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F652D04B-F1BB-2849-B14A-5EB173487305}"/>
              </a:ext>
            </a:extLst>
          </p:cNvPr>
          <p:cNvCxnSpPr>
            <a:stCxn id="155" idx="3"/>
            <a:endCxn id="157" idx="1"/>
          </p:cNvCxnSpPr>
          <p:nvPr/>
        </p:nvCxnSpPr>
        <p:spPr>
          <a:xfrm flipV="1">
            <a:off x="6380480" y="1602693"/>
            <a:ext cx="614684" cy="106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A2F3CA7A-333A-564F-A1B9-C024FB519CA3}"/>
              </a:ext>
            </a:extLst>
          </p:cNvPr>
          <p:cNvCxnSpPr>
            <a:stCxn id="149" idx="2"/>
          </p:cNvCxnSpPr>
          <p:nvPr/>
        </p:nvCxnSpPr>
        <p:spPr>
          <a:xfrm flipH="1">
            <a:off x="3474630" y="1168989"/>
            <a:ext cx="4443" cy="29475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23647021-4893-D547-9121-1A0655A5F6A0}"/>
              </a:ext>
            </a:extLst>
          </p:cNvPr>
          <p:cNvCxnSpPr/>
          <p:nvPr/>
        </p:nvCxnSpPr>
        <p:spPr>
          <a:xfrm>
            <a:off x="5610288" y="1143478"/>
            <a:ext cx="0" cy="30532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>
            <a:extLst>
              <a:ext uri="{FF2B5EF4-FFF2-40B4-BE49-F238E27FC236}">
                <a16:creationId xmlns:a16="http://schemas.microsoft.com/office/drawing/2014/main" id="{292F5C21-950D-D244-96E6-9176F71D9004}"/>
              </a:ext>
            </a:extLst>
          </p:cNvPr>
          <p:cNvSpPr/>
          <p:nvPr/>
        </p:nvSpPr>
        <p:spPr>
          <a:xfrm>
            <a:off x="9419951" y="861210"/>
            <a:ext cx="2403701" cy="7425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C6991ECE-A77E-944D-8376-E3A047E7A574}"/>
              </a:ext>
            </a:extLst>
          </p:cNvPr>
          <p:cNvSpPr txBox="1"/>
          <p:nvPr/>
        </p:nvSpPr>
        <p:spPr>
          <a:xfrm>
            <a:off x="10047918" y="1094855"/>
            <a:ext cx="10953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Unit test cases</a:t>
            </a:r>
            <a:endParaRPr lang="en-US" sz="1600" dirty="0"/>
          </a:p>
        </p:txBody>
      </p: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B815D997-8BAF-394D-96BD-BF794FB4C51C}"/>
              </a:ext>
            </a:extLst>
          </p:cNvPr>
          <p:cNvCxnSpPr/>
          <p:nvPr/>
        </p:nvCxnSpPr>
        <p:spPr>
          <a:xfrm>
            <a:off x="2580069" y="1168989"/>
            <a:ext cx="0" cy="97405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1B9CFAF2-93FF-FC4E-B9C5-FFDCCF58C796}"/>
              </a:ext>
            </a:extLst>
          </p:cNvPr>
          <p:cNvCxnSpPr/>
          <p:nvPr/>
        </p:nvCxnSpPr>
        <p:spPr>
          <a:xfrm>
            <a:off x="6628354" y="1168989"/>
            <a:ext cx="8176" cy="95138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>
            <a:extLst>
              <a:ext uri="{FF2B5EF4-FFF2-40B4-BE49-F238E27FC236}">
                <a16:creationId xmlns:a16="http://schemas.microsoft.com/office/drawing/2014/main" id="{2C4BC1F3-EFDD-7C4E-A33E-F4BE4DC078D6}"/>
              </a:ext>
            </a:extLst>
          </p:cNvPr>
          <p:cNvSpPr/>
          <p:nvPr/>
        </p:nvSpPr>
        <p:spPr>
          <a:xfrm>
            <a:off x="3996251" y="6612268"/>
            <a:ext cx="180000" cy="18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D763C75D-AE34-8D4A-BC3F-56593E413413}"/>
              </a:ext>
            </a:extLst>
          </p:cNvPr>
          <p:cNvSpPr txBox="1"/>
          <p:nvPr/>
        </p:nvSpPr>
        <p:spPr>
          <a:xfrm>
            <a:off x="4197407" y="6565229"/>
            <a:ext cx="552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Views</a:t>
            </a:r>
            <a:endParaRPr lang="en-US" sz="1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E3667AD9-8705-2241-8AEE-CB5D0213E0D2}"/>
              </a:ext>
            </a:extLst>
          </p:cNvPr>
          <p:cNvSpPr/>
          <p:nvPr/>
        </p:nvSpPr>
        <p:spPr>
          <a:xfrm>
            <a:off x="4936865" y="6616622"/>
            <a:ext cx="180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839FF142-C5D8-AD48-A8A5-500D824E0FD0}"/>
              </a:ext>
            </a:extLst>
          </p:cNvPr>
          <p:cNvSpPr txBox="1"/>
          <p:nvPr/>
        </p:nvSpPr>
        <p:spPr>
          <a:xfrm>
            <a:off x="5205221" y="6556520"/>
            <a:ext cx="8021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Interfaces</a:t>
            </a:r>
            <a:endParaRPr lang="en-US" sz="1600" dirty="0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AF6B005E-00EB-494F-BD56-B920A172E0D6}"/>
              </a:ext>
            </a:extLst>
          </p:cNvPr>
          <p:cNvSpPr/>
          <p:nvPr/>
        </p:nvSpPr>
        <p:spPr>
          <a:xfrm>
            <a:off x="6160996" y="6613922"/>
            <a:ext cx="180000" cy="18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D36114A3-51B4-304E-977C-E8FB48C65BDC}"/>
              </a:ext>
            </a:extLst>
          </p:cNvPr>
          <p:cNvSpPr txBox="1"/>
          <p:nvPr/>
        </p:nvSpPr>
        <p:spPr>
          <a:xfrm>
            <a:off x="6429352" y="6553820"/>
            <a:ext cx="6942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Services</a:t>
            </a:r>
            <a:endParaRPr lang="en-US" sz="1600" dirty="0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60B56E3-9D25-2048-A80E-DBFC90CEC2A3}"/>
              </a:ext>
            </a:extLst>
          </p:cNvPr>
          <p:cNvSpPr/>
          <p:nvPr/>
        </p:nvSpPr>
        <p:spPr>
          <a:xfrm>
            <a:off x="7247619" y="6608473"/>
            <a:ext cx="180000" cy="18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5D8EEC94-06AA-9243-B9D8-93BFF0B21569}"/>
              </a:ext>
            </a:extLst>
          </p:cNvPr>
          <p:cNvSpPr txBox="1"/>
          <p:nvPr/>
        </p:nvSpPr>
        <p:spPr>
          <a:xfrm>
            <a:off x="7507266" y="6557080"/>
            <a:ext cx="9913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Coordinators</a:t>
            </a:r>
            <a:endParaRPr lang="en-US" sz="1600" dirty="0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81528FD4-5034-6747-AADC-525EB02E11DD}"/>
              </a:ext>
            </a:extLst>
          </p:cNvPr>
          <p:cNvSpPr/>
          <p:nvPr/>
        </p:nvSpPr>
        <p:spPr>
          <a:xfrm>
            <a:off x="8565775" y="6599018"/>
            <a:ext cx="180000" cy="180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424A8F74-C5CD-364B-A5B9-311C4837C2F9}"/>
              </a:ext>
            </a:extLst>
          </p:cNvPr>
          <p:cNvSpPr txBox="1"/>
          <p:nvPr/>
        </p:nvSpPr>
        <p:spPr>
          <a:xfrm>
            <a:off x="8825422" y="6547625"/>
            <a:ext cx="15285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External Components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66449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60</Words>
  <Application>Microsoft Macintosh PowerPoint</Application>
  <PresentationFormat>Widescreen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Roy, Abhinav</dc:creator>
  <cp:lastModifiedBy>Roy, Abhinav</cp:lastModifiedBy>
  <cp:revision>146</cp:revision>
  <dcterms:created xsi:type="dcterms:W3CDTF">2021-01-26T13:25:56Z</dcterms:created>
  <dcterms:modified xsi:type="dcterms:W3CDTF">2021-01-26T15:15:54Z</dcterms:modified>
</cp:coreProperties>
</file>