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81" r:id="rId5"/>
    <p:sldMasterId id="2147483682" r:id="rId6"/>
    <p:sldMasterId id="214748368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509A415-C01D-4A06-A56D-D0356C6B42E3}">
  <a:tblStyle styleId="{3509A415-C01D-4A06-A56D-D0356C6B42E3}"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84D84247-17B3-4B98-B32F-981501D3B073}"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26" Type="http://schemas.openxmlformats.org/officeDocument/2006/relationships/slide" Target="slides/slide18.xml"/><Relationship Id="rId25" Type="http://schemas.openxmlformats.org/officeDocument/2006/relationships/slide" Target="slides/slide17.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208" name="Google Shape;208;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0: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7" name="Google Shape;26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1: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4" name="Google Shape;27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0" name="Google Shape;280;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13: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8" name="Google Shape;28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14: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4" name="Google Shape;29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300" name="Google Shape;300;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16: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8" name="Google Shape;30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17: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4" name="Google Shape;314;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18: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2" name="Google Shape;322;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9" name="Google Shape;21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3: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5" name="Google Shape;22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5: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7" name="Google Shape;23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6: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3" name="Google Shape;24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7: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9" name="Google Shape;24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8: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5" name="Google Shape;25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788158" y="991790"/>
            <a:ext cx="7772400" cy="1102519"/>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Clr>
                <a:srgbClr val="17365D"/>
              </a:buClr>
              <a:buSzPts val="2100"/>
              <a:buFont typeface="Verdana"/>
              <a:buNone/>
              <a:defRPr>
                <a:solidFill>
                  <a:srgbClr val="17365D"/>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 name="Google Shape;15;p2"/>
          <p:cNvSpPr txBox="1"/>
          <p:nvPr>
            <p:ph idx="1" type="subTitle"/>
          </p:nvPr>
        </p:nvSpPr>
        <p:spPr>
          <a:xfrm>
            <a:off x="1524000" y="2494981"/>
            <a:ext cx="6400800" cy="1314450"/>
          </a:xfrm>
          <a:prstGeom prst="rect">
            <a:avLst/>
          </a:prstGeom>
          <a:noFill/>
          <a:ln>
            <a:noFill/>
          </a:ln>
        </p:spPr>
        <p:txBody>
          <a:bodyPr anchorCtr="0" anchor="t" bIns="34275" lIns="68575" spcFirstLastPara="1" rIns="68575" wrap="square" tIns="34275">
            <a:normAutofit/>
          </a:bodyPr>
          <a:lstStyle>
            <a:lvl1pPr lvl="0" algn="ctr">
              <a:lnSpc>
                <a:spcPct val="100000"/>
              </a:lnSpc>
              <a:spcBef>
                <a:spcPts val="300"/>
              </a:spcBef>
              <a:spcAft>
                <a:spcPts val="0"/>
              </a:spcAft>
              <a:buClr>
                <a:srgbClr val="17365D"/>
              </a:buClr>
              <a:buSzPts val="1500"/>
              <a:buNone/>
              <a:defRPr b="1" sz="1500">
                <a:solidFill>
                  <a:srgbClr val="17365D"/>
                </a:solidFill>
              </a:defRPr>
            </a:lvl1pPr>
            <a:lvl2pPr lvl="1" algn="ctr">
              <a:lnSpc>
                <a:spcPct val="100000"/>
              </a:lnSpc>
              <a:spcBef>
                <a:spcPts val="300"/>
              </a:spcBef>
              <a:spcAft>
                <a:spcPts val="0"/>
              </a:spcAft>
              <a:buClr>
                <a:srgbClr val="888888"/>
              </a:buClr>
              <a:buSzPts val="1500"/>
              <a:buNone/>
              <a:defRPr>
                <a:solidFill>
                  <a:srgbClr val="888888"/>
                </a:solidFill>
              </a:defRPr>
            </a:lvl2pPr>
            <a:lvl3pPr lvl="2" algn="ctr">
              <a:lnSpc>
                <a:spcPct val="100000"/>
              </a:lnSpc>
              <a:spcBef>
                <a:spcPts val="300"/>
              </a:spcBef>
              <a:spcAft>
                <a:spcPts val="0"/>
              </a:spcAft>
              <a:buClr>
                <a:srgbClr val="888888"/>
              </a:buClr>
              <a:buSzPts val="1400"/>
              <a:buNone/>
              <a:defRPr>
                <a:solidFill>
                  <a:srgbClr val="888888"/>
                </a:solidFill>
              </a:defRPr>
            </a:lvl3pPr>
            <a:lvl4pPr lvl="3" algn="ctr">
              <a:lnSpc>
                <a:spcPct val="100000"/>
              </a:lnSpc>
              <a:spcBef>
                <a:spcPts val="200"/>
              </a:spcBef>
              <a:spcAft>
                <a:spcPts val="0"/>
              </a:spcAft>
              <a:buClr>
                <a:srgbClr val="888888"/>
              </a:buClr>
              <a:buSzPts val="1200"/>
              <a:buNone/>
              <a:defRPr>
                <a:solidFill>
                  <a:srgbClr val="888888"/>
                </a:solidFill>
              </a:defRPr>
            </a:lvl4pPr>
            <a:lvl5pPr lvl="4" algn="ctr">
              <a:lnSpc>
                <a:spcPct val="100000"/>
              </a:lnSpc>
              <a:spcBef>
                <a:spcPts val="200"/>
              </a:spcBef>
              <a:spcAft>
                <a:spcPts val="0"/>
              </a:spcAft>
              <a:buClr>
                <a:srgbClr val="888888"/>
              </a:buClr>
              <a:buSzPts val="1200"/>
              <a:buNone/>
              <a:defRPr>
                <a:solidFill>
                  <a:srgbClr val="888888"/>
                </a:solidFill>
              </a:defRPr>
            </a:lvl5pPr>
            <a:lvl6pPr lvl="5" algn="ctr">
              <a:lnSpc>
                <a:spcPct val="100000"/>
              </a:lnSpc>
              <a:spcBef>
                <a:spcPts val="300"/>
              </a:spcBef>
              <a:spcAft>
                <a:spcPts val="0"/>
              </a:spcAft>
              <a:buClr>
                <a:srgbClr val="888888"/>
              </a:buClr>
              <a:buSzPts val="1500"/>
              <a:buNone/>
              <a:defRPr>
                <a:solidFill>
                  <a:srgbClr val="888888"/>
                </a:solidFill>
              </a:defRPr>
            </a:lvl6pPr>
            <a:lvl7pPr lvl="6" algn="ctr">
              <a:lnSpc>
                <a:spcPct val="100000"/>
              </a:lnSpc>
              <a:spcBef>
                <a:spcPts val="300"/>
              </a:spcBef>
              <a:spcAft>
                <a:spcPts val="0"/>
              </a:spcAft>
              <a:buClr>
                <a:srgbClr val="888888"/>
              </a:buClr>
              <a:buSzPts val="1500"/>
              <a:buNone/>
              <a:defRPr>
                <a:solidFill>
                  <a:srgbClr val="888888"/>
                </a:solidFill>
              </a:defRPr>
            </a:lvl7pPr>
            <a:lvl8pPr lvl="7" algn="ctr">
              <a:lnSpc>
                <a:spcPct val="100000"/>
              </a:lnSpc>
              <a:spcBef>
                <a:spcPts val="300"/>
              </a:spcBef>
              <a:spcAft>
                <a:spcPts val="0"/>
              </a:spcAft>
              <a:buClr>
                <a:srgbClr val="888888"/>
              </a:buClr>
              <a:buSzPts val="1500"/>
              <a:buNone/>
              <a:defRPr>
                <a:solidFill>
                  <a:srgbClr val="888888"/>
                </a:solidFill>
              </a:defRPr>
            </a:lvl8pPr>
            <a:lvl9pPr lvl="8" algn="ctr">
              <a:lnSpc>
                <a:spcPct val="100000"/>
              </a:lnSpc>
              <a:spcBef>
                <a:spcPts val="300"/>
              </a:spcBef>
              <a:spcAft>
                <a:spcPts val="0"/>
              </a:spcAft>
              <a:buClr>
                <a:srgbClr val="888888"/>
              </a:buClr>
              <a:buSzPts val="1500"/>
              <a:buNone/>
              <a:defRPr>
                <a:solidFill>
                  <a:srgbClr val="888888"/>
                </a:solidFill>
              </a:defRPr>
            </a:lvl9pPr>
          </a:lstStyle>
          <a:p/>
        </p:txBody>
      </p:sp>
      <p:sp>
        <p:nvSpPr>
          <p:cNvPr id="16" name="Google Shape;16;p2"/>
          <p:cNvSpPr txBox="1"/>
          <p:nvPr>
            <p:ph idx="10" type="dt"/>
          </p:nvPr>
        </p:nvSpPr>
        <p:spPr>
          <a:xfrm>
            <a:off x="457200" y="4767265"/>
            <a:ext cx="21336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 name="Google Shape;17;p2"/>
          <p:cNvSpPr txBox="1"/>
          <p:nvPr>
            <p:ph idx="11" type="ftr"/>
          </p:nvPr>
        </p:nvSpPr>
        <p:spPr>
          <a:xfrm>
            <a:off x="3124200" y="4767265"/>
            <a:ext cx="28956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8" name="Google Shape;18;p2"/>
          <p:cNvSpPr txBox="1"/>
          <p:nvPr>
            <p:ph idx="12" type="sldNum"/>
          </p:nvPr>
        </p:nvSpPr>
        <p:spPr>
          <a:xfrm>
            <a:off x="6553200" y="4767265"/>
            <a:ext cx="21336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1" name="Shape 71"/>
        <p:cNvGrpSpPr/>
        <p:nvPr/>
      </p:nvGrpSpPr>
      <p:grpSpPr>
        <a:xfrm>
          <a:off x="0" y="0"/>
          <a:ext cx="0" cy="0"/>
          <a:chOff x="0" y="0"/>
          <a:chExt cx="0" cy="0"/>
        </a:xfrm>
      </p:grpSpPr>
      <p:sp>
        <p:nvSpPr>
          <p:cNvPr id="72" name="Google Shape;72;p11"/>
          <p:cNvSpPr txBox="1"/>
          <p:nvPr>
            <p:ph type="title"/>
          </p:nvPr>
        </p:nvSpPr>
        <p:spPr>
          <a:xfrm>
            <a:off x="609600" y="205978"/>
            <a:ext cx="8001000" cy="365522"/>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Clr>
                <a:srgbClr val="FF0000"/>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3" name="Google Shape;73;p11"/>
          <p:cNvSpPr txBox="1"/>
          <p:nvPr>
            <p:ph idx="1" type="body"/>
          </p:nvPr>
        </p:nvSpPr>
        <p:spPr>
          <a:xfrm rot="5400000">
            <a:off x="2752726" y="-1285875"/>
            <a:ext cx="3714748" cy="8001000"/>
          </a:xfrm>
          <a:prstGeom prst="rect">
            <a:avLst/>
          </a:prstGeom>
          <a:noFill/>
          <a:ln>
            <a:noFill/>
          </a:ln>
        </p:spPr>
        <p:txBody>
          <a:bodyPr anchorCtr="0" anchor="t" bIns="34275" lIns="68575" spcFirstLastPara="1" rIns="68575" wrap="square" tIns="34275">
            <a:normAutofit/>
          </a:bodyPr>
          <a:lstStyle>
            <a:lvl1pPr indent="-317500" lvl="0" marL="457200" algn="l">
              <a:lnSpc>
                <a:spcPct val="100000"/>
              </a:lnSpc>
              <a:spcBef>
                <a:spcPts val="300"/>
              </a:spcBef>
              <a:spcAft>
                <a:spcPts val="0"/>
              </a:spcAft>
              <a:buClr>
                <a:schemeClr val="dk1"/>
              </a:buClr>
              <a:buSzPts val="1400"/>
              <a:buChar char="•"/>
              <a:defRPr/>
            </a:lvl1pPr>
            <a:lvl2pPr indent="-317500" lvl="1" marL="914400" algn="l">
              <a:lnSpc>
                <a:spcPct val="100000"/>
              </a:lnSpc>
              <a:spcBef>
                <a:spcPts val="300"/>
              </a:spcBef>
              <a:spcAft>
                <a:spcPts val="0"/>
              </a:spcAft>
              <a:buClr>
                <a:schemeClr val="dk1"/>
              </a:buClr>
              <a:buSzPts val="1400"/>
              <a:buChar char="–"/>
              <a:defRPr/>
            </a:lvl2pPr>
            <a:lvl3pPr indent="-317500" lvl="2" marL="1371600" algn="l">
              <a:lnSpc>
                <a:spcPct val="100000"/>
              </a:lnSpc>
              <a:spcBef>
                <a:spcPts val="300"/>
              </a:spcBef>
              <a:spcAft>
                <a:spcPts val="0"/>
              </a:spcAft>
              <a:buClr>
                <a:schemeClr val="dk1"/>
              </a:buClr>
              <a:buSzPts val="1400"/>
              <a:buChar char="•"/>
              <a:defRPr/>
            </a:lvl3pPr>
            <a:lvl4pPr indent="-317500" lvl="3" marL="1828800" algn="l">
              <a:lnSpc>
                <a:spcPct val="100000"/>
              </a:lnSpc>
              <a:spcBef>
                <a:spcPts val="300"/>
              </a:spcBef>
              <a:spcAft>
                <a:spcPts val="0"/>
              </a:spcAft>
              <a:buClr>
                <a:schemeClr val="dk1"/>
              </a:buClr>
              <a:buSzPts val="1400"/>
              <a:buChar char="–"/>
              <a:defRPr/>
            </a:lvl4pPr>
            <a:lvl5pPr indent="-317500" lvl="4" marL="2286000" algn="l">
              <a:lnSpc>
                <a:spcPct val="100000"/>
              </a:lnSpc>
              <a:spcBef>
                <a:spcPts val="300"/>
              </a:spcBef>
              <a:spcAft>
                <a:spcPts val="0"/>
              </a:spcAft>
              <a:buClr>
                <a:schemeClr val="dk1"/>
              </a:buClr>
              <a:buSzPts val="1400"/>
              <a:buChar char="»"/>
              <a:defRPr/>
            </a:lvl5pPr>
            <a:lvl6pPr indent="-317500" lvl="5" marL="2743200" algn="l">
              <a:lnSpc>
                <a:spcPct val="100000"/>
              </a:lnSpc>
              <a:spcBef>
                <a:spcPts val="300"/>
              </a:spcBef>
              <a:spcAft>
                <a:spcPts val="0"/>
              </a:spcAft>
              <a:buClr>
                <a:schemeClr val="dk1"/>
              </a:buClr>
              <a:buSzPts val="1400"/>
              <a:buChar char="•"/>
              <a:defRPr/>
            </a:lvl6pPr>
            <a:lvl7pPr indent="-317500" lvl="6" marL="3200400" algn="l">
              <a:lnSpc>
                <a:spcPct val="100000"/>
              </a:lnSpc>
              <a:spcBef>
                <a:spcPts val="300"/>
              </a:spcBef>
              <a:spcAft>
                <a:spcPts val="0"/>
              </a:spcAft>
              <a:buClr>
                <a:schemeClr val="dk1"/>
              </a:buClr>
              <a:buSzPts val="1400"/>
              <a:buChar char="•"/>
              <a:defRPr/>
            </a:lvl7pPr>
            <a:lvl8pPr indent="-317500" lvl="7" marL="3657600" algn="l">
              <a:lnSpc>
                <a:spcPct val="100000"/>
              </a:lnSpc>
              <a:spcBef>
                <a:spcPts val="300"/>
              </a:spcBef>
              <a:spcAft>
                <a:spcPts val="0"/>
              </a:spcAft>
              <a:buClr>
                <a:schemeClr val="dk1"/>
              </a:buClr>
              <a:buSzPts val="1400"/>
              <a:buChar char="•"/>
              <a:defRPr/>
            </a:lvl8pPr>
            <a:lvl9pPr indent="-317500" lvl="8" marL="4114800" algn="l">
              <a:lnSpc>
                <a:spcPct val="100000"/>
              </a:lnSpc>
              <a:spcBef>
                <a:spcPts val="300"/>
              </a:spcBef>
              <a:spcAft>
                <a:spcPts val="0"/>
              </a:spcAft>
              <a:buClr>
                <a:schemeClr val="dk1"/>
              </a:buClr>
              <a:buSzPts val="1400"/>
              <a:buChar char="•"/>
              <a:defRPr/>
            </a:lvl9pPr>
          </a:lstStyle>
          <a:p/>
        </p:txBody>
      </p:sp>
      <p:sp>
        <p:nvSpPr>
          <p:cNvPr id="74" name="Google Shape;74;p11"/>
          <p:cNvSpPr txBox="1"/>
          <p:nvPr>
            <p:ph idx="10" type="dt"/>
          </p:nvPr>
        </p:nvSpPr>
        <p:spPr>
          <a:xfrm>
            <a:off x="457200" y="4767265"/>
            <a:ext cx="21336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5" name="Google Shape;75;p11"/>
          <p:cNvSpPr txBox="1"/>
          <p:nvPr>
            <p:ph idx="11" type="ftr"/>
          </p:nvPr>
        </p:nvSpPr>
        <p:spPr>
          <a:xfrm>
            <a:off x="3124200" y="4767265"/>
            <a:ext cx="28956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6" name="Google Shape;76;p11"/>
          <p:cNvSpPr txBox="1"/>
          <p:nvPr>
            <p:ph idx="12" type="sldNum"/>
          </p:nvPr>
        </p:nvSpPr>
        <p:spPr>
          <a:xfrm>
            <a:off x="6553200" y="4767265"/>
            <a:ext cx="21336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7" name="Shape 77"/>
        <p:cNvGrpSpPr/>
        <p:nvPr/>
      </p:nvGrpSpPr>
      <p:grpSpPr>
        <a:xfrm>
          <a:off x="0" y="0"/>
          <a:ext cx="0" cy="0"/>
          <a:chOff x="0" y="0"/>
          <a:chExt cx="0" cy="0"/>
        </a:xfrm>
      </p:grpSpPr>
      <p:sp>
        <p:nvSpPr>
          <p:cNvPr id="78" name="Google Shape;78;p12"/>
          <p:cNvSpPr txBox="1"/>
          <p:nvPr>
            <p:ph type="title"/>
          </p:nvPr>
        </p:nvSpPr>
        <p:spPr>
          <a:xfrm rot="5400000">
            <a:off x="5463778" y="1371603"/>
            <a:ext cx="4388644" cy="20574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Clr>
                <a:srgbClr val="FF0000"/>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9" name="Google Shape;79;p12"/>
          <p:cNvSpPr txBox="1"/>
          <p:nvPr>
            <p:ph idx="1" type="body"/>
          </p:nvPr>
        </p:nvSpPr>
        <p:spPr>
          <a:xfrm rot="5400000">
            <a:off x="1272778" y="-609597"/>
            <a:ext cx="4388644" cy="6019800"/>
          </a:xfrm>
          <a:prstGeom prst="rect">
            <a:avLst/>
          </a:prstGeom>
          <a:noFill/>
          <a:ln>
            <a:noFill/>
          </a:ln>
        </p:spPr>
        <p:txBody>
          <a:bodyPr anchorCtr="0" anchor="t" bIns="34275" lIns="68575" spcFirstLastPara="1" rIns="68575" wrap="square" tIns="34275">
            <a:normAutofit/>
          </a:bodyPr>
          <a:lstStyle>
            <a:lvl1pPr indent="-317500" lvl="0" marL="457200" algn="l">
              <a:lnSpc>
                <a:spcPct val="100000"/>
              </a:lnSpc>
              <a:spcBef>
                <a:spcPts val="300"/>
              </a:spcBef>
              <a:spcAft>
                <a:spcPts val="0"/>
              </a:spcAft>
              <a:buClr>
                <a:schemeClr val="dk1"/>
              </a:buClr>
              <a:buSzPts val="1400"/>
              <a:buChar char="•"/>
              <a:defRPr/>
            </a:lvl1pPr>
            <a:lvl2pPr indent="-317500" lvl="1" marL="914400" algn="l">
              <a:lnSpc>
                <a:spcPct val="100000"/>
              </a:lnSpc>
              <a:spcBef>
                <a:spcPts val="300"/>
              </a:spcBef>
              <a:spcAft>
                <a:spcPts val="0"/>
              </a:spcAft>
              <a:buClr>
                <a:schemeClr val="dk1"/>
              </a:buClr>
              <a:buSzPts val="1400"/>
              <a:buChar char="–"/>
              <a:defRPr/>
            </a:lvl2pPr>
            <a:lvl3pPr indent="-317500" lvl="2" marL="1371600" algn="l">
              <a:lnSpc>
                <a:spcPct val="100000"/>
              </a:lnSpc>
              <a:spcBef>
                <a:spcPts val="300"/>
              </a:spcBef>
              <a:spcAft>
                <a:spcPts val="0"/>
              </a:spcAft>
              <a:buClr>
                <a:schemeClr val="dk1"/>
              </a:buClr>
              <a:buSzPts val="1400"/>
              <a:buChar char="•"/>
              <a:defRPr/>
            </a:lvl3pPr>
            <a:lvl4pPr indent="-317500" lvl="3" marL="1828800" algn="l">
              <a:lnSpc>
                <a:spcPct val="100000"/>
              </a:lnSpc>
              <a:spcBef>
                <a:spcPts val="300"/>
              </a:spcBef>
              <a:spcAft>
                <a:spcPts val="0"/>
              </a:spcAft>
              <a:buClr>
                <a:schemeClr val="dk1"/>
              </a:buClr>
              <a:buSzPts val="1400"/>
              <a:buChar char="–"/>
              <a:defRPr/>
            </a:lvl4pPr>
            <a:lvl5pPr indent="-317500" lvl="4" marL="2286000" algn="l">
              <a:lnSpc>
                <a:spcPct val="100000"/>
              </a:lnSpc>
              <a:spcBef>
                <a:spcPts val="300"/>
              </a:spcBef>
              <a:spcAft>
                <a:spcPts val="0"/>
              </a:spcAft>
              <a:buClr>
                <a:schemeClr val="dk1"/>
              </a:buClr>
              <a:buSzPts val="1400"/>
              <a:buChar char="»"/>
              <a:defRPr/>
            </a:lvl5pPr>
            <a:lvl6pPr indent="-317500" lvl="5" marL="2743200" algn="l">
              <a:lnSpc>
                <a:spcPct val="100000"/>
              </a:lnSpc>
              <a:spcBef>
                <a:spcPts val="300"/>
              </a:spcBef>
              <a:spcAft>
                <a:spcPts val="0"/>
              </a:spcAft>
              <a:buClr>
                <a:schemeClr val="dk1"/>
              </a:buClr>
              <a:buSzPts val="1400"/>
              <a:buChar char="•"/>
              <a:defRPr/>
            </a:lvl6pPr>
            <a:lvl7pPr indent="-317500" lvl="6" marL="3200400" algn="l">
              <a:lnSpc>
                <a:spcPct val="100000"/>
              </a:lnSpc>
              <a:spcBef>
                <a:spcPts val="300"/>
              </a:spcBef>
              <a:spcAft>
                <a:spcPts val="0"/>
              </a:spcAft>
              <a:buClr>
                <a:schemeClr val="dk1"/>
              </a:buClr>
              <a:buSzPts val="1400"/>
              <a:buChar char="•"/>
              <a:defRPr/>
            </a:lvl7pPr>
            <a:lvl8pPr indent="-317500" lvl="7" marL="3657600" algn="l">
              <a:lnSpc>
                <a:spcPct val="100000"/>
              </a:lnSpc>
              <a:spcBef>
                <a:spcPts val="300"/>
              </a:spcBef>
              <a:spcAft>
                <a:spcPts val="0"/>
              </a:spcAft>
              <a:buClr>
                <a:schemeClr val="dk1"/>
              </a:buClr>
              <a:buSzPts val="1400"/>
              <a:buChar char="•"/>
              <a:defRPr/>
            </a:lvl8pPr>
            <a:lvl9pPr indent="-317500" lvl="8" marL="4114800" algn="l">
              <a:lnSpc>
                <a:spcPct val="100000"/>
              </a:lnSpc>
              <a:spcBef>
                <a:spcPts val="300"/>
              </a:spcBef>
              <a:spcAft>
                <a:spcPts val="0"/>
              </a:spcAft>
              <a:buClr>
                <a:schemeClr val="dk1"/>
              </a:buClr>
              <a:buSzPts val="1400"/>
              <a:buChar char="•"/>
              <a:defRPr/>
            </a:lvl9pPr>
          </a:lstStyle>
          <a:p/>
        </p:txBody>
      </p:sp>
      <p:sp>
        <p:nvSpPr>
          <p:cNvPr id="80" name="Google Shape;80;p12"/>
          <p:cNvSpPr txBox="1"/>
          <p:nvPr>
            <p:ph idx="10" type="dt"/>
          </p:nvPr>
        </p:nvSpPr>
        <p:spPr>
          <a:xfrm>
            <a:off x="457200" y="4767265"/>
            <a:ext cx="21336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1" name="Google Shape;81;p12"/>
          <p:cNvSpPr txBox="1"/>
          <p:nvPr>
            <p:ph idx="11" type="ftr"/>
          </p:nvPr>
        </p:nvSpPr>
        <p:spPr>
          <a:xfrm>
            <a:off x="3124200" y="4767265"/>
            <a:ext cx="28956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2" name="Google Shape;82;p12"/>
          <p:cNvSpPr txBox="1"/>
          <p:nvPr>
            <p:ph idx="12" type="sldNum"/>
          </p:nvPr>
        </p:nvSpPr>
        <p:spPr>
          <a:xfrm>
            <a:off x="6553200" y="4767265"/>
            <a:ext cx="21336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1" name="Shape 91"/>
        <p:cNvGrpSpPr/>
        <p:nvPr/>
      </p:nvGrpSpPr>
      <p:grpSpPr>
        <a:xfrm>
          <a:off x="0" y="0"/>
          <a:ext cx="0" cy="0"/>
          <a:chOff x="0" y="0"/>
          <a:chExt cx="0" cy="0"/>
        </a:xfrm>
      </p:grpSpPr>
      <p:sp>
        <p:nvSpPr>
          <p:cNvPr id="92" name="Google Shape;92;p14"/>
          <p:cNvSpPr txBox="1"/>
          <p:nvPr>
            <p:ph type="title"/>
          </p:nvPr>
        </p:nvSpPr>
        <p:spPr>
          <a:xfrm>
            <a:off x="609600" y="205978"/>
            <a:ext cx="8001000" cy="365625"/>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Clr>
                <a:srgbClr val="17365D"/>
              </a:buClr>
              <a:buSzPts val="2100"/>
              <a:buFont typeface="Verdana"/>
              <a:buNone/>
              <a:defRPr>
                <a:solidFill>
                  <a:srgbClr val="17365D"/>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3" name="Google Shape;93;p14"/>
          <p:cNvSpPr txBox="1"/>
          <p:nvPr>
            <p:ph idx="1" type="body"/>
          </p:nvPr>
        </p:nvSpPr>
        <p:spPr>
          <a:xfrm>
            <a:off x="609600" y="857251"/>
            <a:ext cx="8001000" cy="3714750"/>
          </a:xfrm>
          <a:prstGeom prst="rect">
            <a:avLst/>
          </a:prstGeom>
          <a:noFill/>
          <a:ln>
            <a:noFill/>
          </a:ln>
        </p:spPr>
        <p:txBody>
          <a:bodyPr anchorCtr="0" anchor="t" bIns="34275" lIns="68575" spcFirstLastPara="1" rIns="68575" wrap="square" tIns="34275">
            <a:normAutofit/>
          </a:bodyPr>
          <a:lstStyle>
            <a:lvl1pPr indent="-342900" lvl="0" marL="457200" algn="l">
              <a:lnSpc>
                <a:spcPct val="100000"/>
              </a:lnSpc>
              <a:spcBef>
                <a:spcPts val="400"/>
              </a:spcBef>
              <a:spcAft>
                <a:spcPts val="0"/>
              </a:spcAft>
              <a:buClr>
                <a:schemeClr val="dk1"/>
              </a:buClr>
              <a:buSzPts val="1800"/>
              <a:buChar char="•"/>
              <a:defRPr>
                <a:solidFill>
                  <a:schemeClr val="dk1"/>
                </a:solidFill>
              </a:defRPr>
            </a:lvl1pPr>
            <a:lvl2pPr indent="-323850" lvl="1" marL="914400" algn="l">
              <a:lnSpc>
                <a:spcPct val="100000"/>
              </a:lnSpc>
              <a:spcBef>
                <a:spcPts val="300"/>
              </a:spcBef>
              <a:spcAft>
                <a:spcPts val="0"/>
              </a:spcAft>
              <a:buClr>
                <a:schemeClr val="dk1"/>
              </a:buClr>
              <a:buSzPts val="1500"/>
              <a:buChar char="–"/>
              <a:defRPr>
                <a:solidFill>
                  <a:schemeClr val="dk1"/>
                </a:solidFill>
              </a:defRPr>
            </a:lvl2pPr>
            <a:lvl3pPr indent="-317500" lvl="2" marL="1371600" algn="l">
              <a:lnSpc>
                <a:spcPct val="100000"/>
              </a:lnSpc>
              <a:spcBef>
                <a:spcPts val="300"/>
              </a:spcBef>
              <a:spcAft>
                <a:spcPts val="0"/>
              </a:spcAft>
              <a:buClr>
                <a:schemeClr val="dk1"/>
              </a:buClr>
              <a:buSzPts val="1400"/>
              <a:buChar char="•"/>
              <a:defRPr>
                <a:solidFill>
                  <a:schemeClr val="dk1"/>
                </a:solidFill>
              </a:defRPr>
            </a:lvl3pPr>
            <a:lvl4pPr indent="-304800" lvl="3" marL="1828800" algn="l">
              <a:lnSpc>
                <a:spcPct val="100000"/>
              </a:lnSpc>
              <a:spcBef>
                <a:spcPts val="200"/>
              </a:spcBef>
              <a:spcAft>
                <a:spcPts val="0"/>
              </a:spcAft>
              <a:buClr>
                <a:schemeClr val="dk1"/>
              </a:buClr>
              <a:buSzPts val="1200"/>
              <a:buChar char="–"/>
              <a:defRPr>
                <a:solidFill>
                  <a:schemeClr val="dk1"/>
                </a:solidFill>
              </a:defRPr>
            </a:lvl4pPr>
            <a:lvl5pPr indent="-304800" lvl="4" marL="2286000" algn="l">
              <a:lnSpc>
                <a:spcPct val="100000"/>
              </a:lnSpc>
              <a:spcBef>
                <a:spcPts val="200"/>
              </a:spcBef>
              <a:spcAft>
                <a:spcPts val="0"/>
              </a:spcAft>
              <a:buClr>
                <a:schemeClr val="dk1"/>
              </a:buClr>
              <a:buSzPts val="1200"/>
              <a:buChar char="»"/>
              <a:defRPr>
                <a:solidFill>
                  <a:schemeClr val="dk1"/>
                </a:solidFill>
              </a:defRPr>
            </a:lvl5pPr>
            <a:lvl6pPr indent="-317500" lvl="5" marL="2743200" algn="l">
              <a:lnSpc>
                <a:spcPct val="100000"/>
              </a:lnSpc>
              <a:spcBef>
                <a:spcPts val="300"/>
              </a:spcBef>
              <a:spcAft>
                <a:spcPts val="0"/>
              </a:spcAft>
              <a:buClr>
                <a:schemeClr val="dk1"/>
              </a:buClr>
              <a:buSzPts val="1400"/>
              <a:buChar char="•"/>
              <a:defRPr/>
            </a:lvl6pPr>
            <a:lvl7pPr indent="-317500" lvl="6" marL="3200400" algn="l">
              <a:lnSpc>
                <a:spcPct val="100000"/>
              </a:lnSpc>
              <a:spcBef>
                <a:spcPts val="300"/>
              </a:spcBef>
              <a:spcAft>
                <a:spcPts val="0"/>
              </a:spcAft>
              <a:buClr>
                <a:schemeClr val="dk1"/>
              </a:buClr>
              <a:buSzPts val="1400"/>
              <a:buChar char="•"/>
              <a:defRPr/>
            </a:lvl7pPr>
            <a:lvl8pPr indent="-317500" lvl="7" marL="3657600" algn="l">
              <a:lnSpc>
                <a:spcPct val="100000"/>
              </a:lnSpc>
              <a:spcBef>
                <a:spcPts val="300"/>
              </a:spcBef>
              <a:spcAft>
                <a:spcPts val="0"/>
              </a:spcAft>
              <a:buClr>
                <a:schemeClr val="dk1"/>
              </a:buClr>
              <a:buSzPts val="1400"/>
              <a:buChar char="•"/>
              <a:defRPr/>
            </a:lvl8pPr>
            <a:lvl9pPr indent="-317500" lvl="8" marL="4114800" algn="l">
              <a:lnSpc>
                <a:spcPct val="100000"/>
              </a:lnSpc>
              <a:spcBef>
                <a:spcPts val="300"/>
              </a:spcBef>
              <a:spcAft>
                <a:spcPts val="0"/>
              </a:spcAft>
              <a:buClr>
                <a:schemeClr val="dk1"/>
              </a:buClr>
              <a:buSzPts val="1400"/>
              <a:buChar char="•"/>
              <a:defRPr/>
            </a:lvl9pPr>
          </a:lstStyle>
          <a:p/>
        </p:txBody>
      </p:sp>
      <p:sp>
        <p:nvSpPr>
          <p:cNvPr id="94" name="Google Shape;94;p14"/>
          <p:cNvSpPr txBox="1"/>
          <p:nvPr>
            <p:ph idx="10" type="dt"/>
          </p:nvPr>
        </p:nvSpPr>
        <p:spPr>
          <a:xfrm>
            <a:off x="457200" y="4767265"/>
            <a:ext cx="2133675" cy="273825"/>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5" name="Google Shape;95;p14"/>
          <p:cNvSpPr txBox="1"/>
          <p:nvPr>
            <p:ph idx="11" type="ftr"/>
          </p:nvPr>
        </p:nvSpPr>
        <p:spPr>
          <a:xfrm>
            <a:off x="3124200" y="4767265"/>
            <a:ext cx="2895525" cy="273825"/>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6" name="Google Shape;96;p14"/>
          <p:cNvSpPr txBox="1"/>
          <p:nvPr>
            <p:ph idx="12" type="sldNum"/>
          </p:nvPr>
        </p:nvSpPr>
        <p:spPr>
          <a:xfrm>
            <a:off x="6553200" y="4767265"/>
            <a:ext cx="2133675" cy="27382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7" name="Shape 97"/>
        <p:cNvGrpSpPr/>
        <p:nvPr/>
      </p:nvGrpSpPr>
      <p:grpSpPr>
        <a:xfrm>
          <a:off x="0" y="0"/>
          <a:ext cx="0" cy="0"/>
          <a:chOff x="0" y="0"/>
          <a:chExt cx="0" cy="0"/>
        </a:xfrm>
      </p:grpSpPr>
      <p:sp>
        <p:nvSpPr>
          <p:cNvPr id="98" name="Google Shape;98;p15"/>
          <p:cNvSpPr txBox="1"/>
          <p:nvPr>
            <p:ph type="ctrTitle"/>
          </p:nvPr>
        </p:nvSpPr>
        <p:spPr>
          <a:xfrm>
            <a:off x="788158" y="991790"/>
            <a:ext cx="7772400" cy="11025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Clr>
                <a:srgbClr val="17365D"/>
              </a:buClr>
              <a:buSzPts val="2100"/>
              <a:buFont typeface="Verdana"/>
              <a:buNone/>
              <a:defRPr>
                <a:solidFill>
                  <a:srgbClr val="17365D"/>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9" name="Google Shape;99;p15"/>
          <p:cNvSpPr txBox="1"/>
          <p:nvPr>
            <p:ph idx="1" type="subTitle"/>
          </p:nvPr>
        </p:nvSpPr>
        <p:spPr>
          <a:xfrm>
            <a:off x="1524000" y="2494981"/>
            <a:ext cx="6400800" cy="1314450"/>
          </a:xfrm>
          <a:prstGeom prst="rect">
            <a:avLst/>
          </a:prstGeom>
          <a:noFill/>
          <a:ln>
            <a:noFill/>
          </a:ln>
        </p:spPr>
        <p:txBody>
          <a:bodyPr anchorCtr="0" anchor="t" bIns="34275" lIns="68575" spcFirstLastPara="1" rIns="68575" wrap="square" tIns="34275">
            <a:normAutofit/>
          </a:bodyPr>
          <a:lstStyle>
            <a:lvl1pPr lvl="0" algn="ctr">
              <a:lnSpc>
                <a:spcPct val="100000"/>
              </a:lnSpc>
              <a:spcBef>
                <a:spcPts val="300"/>
              </a:spcBef>
              <a:spcAft>
                <a:spcPts val="0"/>
              </a:spcAft>
              <a:buClr>
                <a:srgbClr val="17365D"/>
              </a:buClr>
              <a:buSzPts val="1500"/>
              <a:buNone/>
              <a:defRPr b="1" sz="1500">
                <a:solidFill>
                  <a:srgbClr val="17365D"/>
                </a:solidFill>
              </a:defRPr>
            </a:lvl1pPr>
            <a:lvl2pPr lvl="1" algn="ctr">
              <a:lnSpc>
                <a:spcPct val="100000"/>
              </a:lnSpc>
              <a:spcBef>
                <a:spcPts val="300"/>
              </a:spcBef>
              <a:spcAft>
                <a:spcPts val="0"/>
              </a:spcAft>
              <a:buClr>
                <a:srgbClr val="888888"/>
              </a:buClr>
              <a:buSzPts val="1500"/>
              <a:buNone/>
              <a:defRPr>
                <a:solidFill>
                  <a:srgbClr val="888888"/>
                </a:solidFill>
              </a:defRPr>
            </a:lvl2pPr>
            <a:lvl3pPr lvl="2" algn="ctr">
              <a:lnSpc>
                <a:spcPct val="100000"/>
              </a:lnSpc>
              <a:spcBef>
                <a:spcPts val="300"/>
              </a:spcBef>
              <a:spcAft>
                <a:spcPts val="0"/>
              </a:spcAft>
              <a:buClr>
                <a:srgbClr val="888888"/>
              </a:buClr>
              <a:buSzPts val="1400"/>
              <a:buNone/>
              <a:defRPr>
                <a:solidFill>
                  <a:srgbClr val="888888"/>
                </a:solidFill>
              </a:defRPr>
            </a:lvl3pPr>
            <a:lvl4pPr lvl="3" algn="ctr">
              <a:lnSpc>
                <a:spcPct val="100000"/>
              </a:lnSpc>
              <a:spcBef>
                <a:spcPts val="200"/>
              </a:spcBef>
              <a:spcAft>
                <a:spcPts val="0"/>
              </a:spcAft>
              <a:buClr>
                <a:srgbClr val="888888"/>
              </a:buClr>
              <a:buSzPts val="1200"/>
              <a:buNone/>
              <a:defRPr>
                <a:solidFill>
                  <a:srgbClr val="888888"/>
                </a:solidFill>
              </a:defRPr>
            </a:lvl4pPr>
            <a:lvl5pPr lvl="4" algn="ctr">
              <a:lnSpc>
                <a:spcPct val="100000"/>
              </a:lnSpc>
              <a:spcBef>
                <a:spcPts val="200"/>
              </a:spcBef>
              <a:spcAft>
                <a:spcPts val="0"/>
              </a:spcAft>
              <a:buClr>
                <a:srgbClr val="888888"/>
              </a:buClr>
              <a:buSzPts val="1200"/>
              <a:buNone/>
              <a:defRPr>
                <a:solidFill>
                  <a:srgbClr val="888888"/>
                </a:solidFill>
              </a:defRPr>
            </a:lvl5pPr>
            <a:lvl6pPr lvl="5" algn="ctr">
              <a:lnSpc>
                <a:spcPct val="100000"/>
              </a:lnSpc>
              <a:spcBef>
                <a:spcPts val="300"/>
              </a:spcBef>
              <a:spcAft>
                <a:spcPts val="0"/>
              </a:spcAft>
              <a:buClr>
                <a:srgbClr val="888888"/>
              </a:buClr>
              <a:buSzPts val="1500"/>
              <a:buNone/>
              <a:defRPr>
                <a:solidFill>
                  <a:srgbClr val="888888"/>
                </a:solidFill>
              </a:defRPr>
            </a:lvl6pPr>
            <a:lvl7pPr lvl="6" algn="ctr">
              <a:lnSpc>
                <a:spcPct val="100000"/>
              </a:lnSpc>
              <a:spcBef>
                <a:spcPts val="300"/>
              </a:spcBef>
              <a:spcAft>
                <a:spcPts val="0"/>
              </a:spcAft>
              <a:buClr>
                <a:srgbClr val="888888"/>
              </a:buClr>
              <a:buSzPts val="1500"/>
              <a:buNone/>
              <a:defRPr>
                <a:solidFill>
                  <a:srgbClr val="888888"/>
                </a:solidFill>
              </a:defRPr>
            </a:lvl7pPr>
            <a:lvl8pPr lvl="7" algn="ctr">
              <a:lnSpc>
                <a:spcPct val="100000"/>
              </a:lnSpc>
              <a:spcBef>
                <a:spcPts val="300"/>
              </a:spcBef>
              <a:spcAft>
                <a:spcPts val="0"/>
              </a:spcAft>
              <a:buClr>
                <a:srgbClr val="888888"/>
              </a:buClr>
              <a:buSzPts val="1500"/>
              <a:buNone/>
              <a:defRPr>
                <a:solidFill>
                  <a:srgbClr val="888888"/>
                </a:solidFill>
              </a:defRPr>
            </a:lvl8pPr>
            <a:lvl9pPr lvl="8" algn="ctr">
              <a:lnSpc>
                <a:spcPct val="100000"/>
              </a:lnSpc>
              <a:spcBef>
                <a:spcPts val="300"/>
              </a:spcBef>
              <a:spcAft>
                <a:spcPts val="0"/>
              </a:spcAft>
              <a:buClr>
                <a:srgbClr val="888888"/>
              </a:buClr>
              <a:buSzPts val="1500"/>
              <a:buNone/>
              <a:defRPr>
                <a:solidFill>
                  <a:srgbClr val="888888"/>
                </a:solidFill>
              </a:defRPr>
            </a:lvl9pPr>
          </a:lstStyle>
          <a:p/>
        </p:txBody>
      </p:sp>
      <p:sp>
        <p:nvSpPr>
          <p:cNvPr id="100" name="Google Shape;100;p15"/>
          <p:cNvSpPr txBox="1"/>
          <p:nvPr>
            <p:ph idx="10" type="dt"/>
          </p:nvPr>
        </p:nvSpPr>
        <p:spPr>
          <a:xfrm>
            <a:off x="457200" y="4767265"/>
            <a:ext cx="2133675" cy="273825"/>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1" name="Google Shape;101;p15"/>
          <p:cNvSpPr txBox="1"/>
          <p:nvPr>
            <p:ph idx="11" type="ftr"/>
          </p:nvPr>
        </p:nvSpPr>
        <p:spPr>
          <a:xfrm>
            <a:off x="3124200" y="4767265"/>
            <a:ext cx="2895525" cy="273825"/>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2" name="Google Shape;102;p15"/>
          <p:cNvSpPr txBox="1"/>
          <p:nvPr>
            <p:ph idx="12" type="sldNum"/>
          </p:nvPr>
        </p:nvSpPr>
        <p:spPr>
          <a:xfrm>
            <a:off x="6553200" y="4767265"/>
            <a:ext cx="2133675" cy="27382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3" name="Shape 103"/>
        <p:cNvGrpSpPr/>
        <p:nvPr/>
      </p:nvGrpSpPr>
      <p:grpSpPr>
        <a:xfrm>
          <a:off x="0" y="0"/>
          <a:ext cx="0" cy="0"/>
          <a:chOff x="0" y="0"/>
          <a:chExt cx="0" cy="0"/>
        </a:xfrm>
      </p:grpSpPr>
      <p:sp>
        <p:nvSpPr>
          <p:cNvPr id="104" name="Google Shape;104;p16"/>
          <p:cNvSpPr txBox="1"/>
          <p:nvPr>
            <p:ph type="title"/>
          </p:nvPr>
        </p:nvSpPr>
        <p:spPr>
          <a:xfrm>
            <a:off x="722313" y="3305177"/>
            <a:ext cx="7772400" cy="1021500"/>
          </a:xfrm>
          <a:prstGeom prst="rect">
            <a:avLst/>
          </a:prstGeom>
          <a:noFill/>
          <a:ln>
            <a:noFill/>
          </a:ln>
        </p:spPr>
        <p:txBody>
          <a:bodyPr anchorCtr="0" anchor="t" bIns="34275" lIns="68575" spcFirstLastPara="1" rIns="68575" wrap="square" tIns="34275">
            <a:noAutofit/>
          </a:bodyPr>
          <a:lstStyle>
            <a:lvl1pPr lvl="0" algn="l">
              <a:lnSpc>
                <a:spcPct val="100000"/>
              </a:lnSpc>
              <a:spcBef>
                <a:spcPts val="0"/>
              </a:spcBef>
              <a:spcAft>
                <a:spcPts val="0"/>
              </a:spcAft>
              <a:buClr>
                <a:srgbClr val="FF0000"/>
              </a:buClr>
              <a:buSzPts val="3000"/>
              <a:buFont typeface="Verdana"/>
              <a:buNone/>
              <a:defRPr b="1" sz="3000" cap="none"/>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5" name="Google Shape;105;p16"/>
          <p:cNvSpPr txBox="1"/>
          <p:nvPr>
            <p:ph idx="1" type="body"/>
          </p:nvPr>
        </p:nvSpPr>
        <p:spPr>
          <a:xfrm>
            <a:off x="722313" y="2180035"/>
            <a:ext cx="7772400" cy="1125225"/>
          </a:xfrm>
          <a:prstGeom prst="rect">
            <a:avLst/>
          </a:prstGeom>
          <a:noFill/>
          <a:ln>
            <a:noFill/>
          </a:ln>
        </p:spPr>
        <p:txBody>
          <a:bodyPr anchorCtr="0" anchor="b" bIns="34275" lIns="68575" spcFirstLastPara="1" rIns="68575" wrap="square" tIns="34275">
            <a:normAutofit/>
          </a:bodyPr>
          <a:lstStyle>
            <a:lvl1pPr indent="-228600" lvl="0" marL="457200" algn="l">
              <a:lnSpc>
                <a:spcPct val="100000"/>
              </a:lnSpc>
              <a:spcBef>
                <a:spcPts val="300"/>
              </a:spcBef>
              <a:spcAft>
                <a:spcPts val="0"/>
              </a:spcAft>
              <a:buClr>
                <a:srgbClr val="888888"/>
              </a:buClr>
              <a:buSzPts val="1500"/>
              <a:buNone/>
              <a:defRPr sz="1500">
                <a:solidFill>
                  <a:srgbClr val="888888"/>
                </a:solidFill>
              </a:defRPr>
            </a:lvl1pPr>
            <a:lvl2pPr indent="-228600" lvl="1" marL="914400" algn="l">
              <a:lnSpc>
                <a:spcPct val="100000"/>
              </a:lnSpc>
              <a:spcBef>
                <a:spcPts val="300"/>
              </a:spcBef>
              <a:spcAft>
                <a:spcPts val="0"/>
              </a:spcAft>
              <a:buClr>
                <a:srgbClr val="888888"/>
              </a:buClr>
              <a:buSzPts val="1400"/>
              <a:buNone/>
              <a:defRPr sz="1400">
                <a:solidFill>
                  <a:srgbClr val="888888"/>
                </a:solidFill>
              </a:defRPr>
            </a:lvl2pPr>
            <a:lvl3pPr indent="-228600" lvl="2" marL="1371600" algn="l">
              <a:lnSpc>
                <a:spcPct val="100000"/>
              </a:lnSpc>
              <a:spcBef>
                <a:spcPts val="200"/>
              </a:spcBef>
              <a:spcAft>
                <a:spcPts val="0"/>
              </a:spcAft>
              <a:buClr>
                <a:srgbClr val="888888"/>
              </a:buClr>
              <a:buSzPts val="1200"/>
              <a:buNone/>
              <a:defRPr sz="1200">
                <a:solidFill>
                  <a:srgbClr val="888888"/>
                </a:solidFill>
              </a:defRPr>
            </a:lvl3pPr>
            <a:lvl4pPr indent="-228600" lvl="3" marL="1828800" algn="l">
              <a:lnSpc>
                <a:spcPct val="100000"/>
              </a:lnSpc>
              <a:spcBef>
                <a:spcPts val="200"/>
              </a:spcBef>
              <a:spcAft>
                <a:spcPts val="0"/>
              </a:spcAft>
              <a:buClr>
                <a:srgbClr val="888888"/>
              </a:buClr>
              <a:buSzPts val="1100"/>
              <a:buNone/>
              <a:defRPr sz="1100">
                <a:solidFill>
                  <a:srgbClr val="888888"/>
                </a:solidFill>
              </a:defRPr>
            </a:lvl4pPr>
            <a:lvl5pPr indent="-228600" lvl="4" marL="2286000" algn="l">
              <a:lnSpc>
                <a:spcPct val="100000"/>
              </a:lnSpc>
              <a:spcBef>
                <a:spcPts val="200"/>
              </a:spcBef>
              <a:spcAft>
                <a:spcPts val="0"/>
              </a:spcAft>
              <a:buClr>
                <a:srgbClr val="888888"/>
              </a:buClr>
              <a:buSzPts val="1100"/>
              <a:buNone/>
              <a:defRPr sz="1100">
                <a:solidFill>
                  <a:srgbClr val="888888"/>
                </a:solidFill>
              </a:defRPr>
            </a:lvl5pPr>
            <a:lvl6pPr indent="-228600" lvl="5" marL="2743200" algn="l">
              <a:lnSpc>
                <a:spcPct val="100000"/>
              </a:lnSpc>
              <a:spcBef>
                <a:spcPts val="200"/>
              </a:spcBef>
              <a:spcAft>
                <a:spcPts val="0"/>
              </a:spcAft>
              <a:buClr>
                <a:srgbClr val="888888"/>
              </a:buClr>
              <a:buSzPts val="1100"/>
              <a:buNone/>
              <a:defRPr sz="1100">
                <a:solidFill>
                  <a:srgbClr val="888888"/>
                </a:solidFill>
              </a:defRPr>
            </a:lvl6pPr>
            <a:lvl7pPr indent="-228600" lvl="6" marL="3200400" algn="l">
              <a:lnSpc>
                <a:spcPct val="100000"/>
              </a:lnSpc>
              <a:spcBef>
                <a:spcPts val="200"/>
              </a:spcBef>
              <a:spcAft>
                <a:spcPts val="0"/>
              </a:spcAft>
              <a:buClr>
                <a:srgbClr val="888888"/>
              </a:buClr>
              <a:buSzPts val="1100"/>
              <a:buNone/>
              <a:defRPr sz="1100">
                <a:solidFill>
                  <a:srgbClr val="888888"/>
                </a:solidFill>
              </a:defRPr>
            </a:lvl7pPr>
            <a:lvl8pPr indent="-228600" lvl="7" marL="3657600" algn="l">
              <a:lnSpc>
                <a:spcPct val="100000"/>
              </a:lnSpc>
              <a:spcBef>
                <a:spcPts val="200"/>
              </a:spcBef>
              <a:spcAft>
                <a:spcPts val="0"/>
              </a:spcAft>
              <a:buClr>
                <a:srgbClr val="888888"/>
              </a:buClr>
              <a:buSzPts val="1100"/>
              <a:buNone/>
              <a:defRPr sz="1100">
                <a:solidFill>
                  <a:srgbClr val="888888"/>
                </a:solidFill>
              </a:defRPr>
            </a:lvl8pPr>
            <a:lvl9pPr indent="-228600" lvl="8" marL="4114800" algn="l">
              <a:lnSpc>
                <a:spcPct val="100000"/>
              </a:lnSpc>
              <a:spcBef>
                <a:spcPts val="200"/>
              </a:spcBef>
              <a:spcAft>
                <a:spcPts val="0"/>
              </a:spcAft>
              <a:buClr>
                <a:srgbClr val="888888"/>
              </a:buClr>
              <a:buSzPts val="1100"/>
              <a:buNone/>
              <a:defRPr sz="1100">
                <a:solidFill>
                  <a:srgbClr val="888888"/>
                </a:solidFill>
              </a:defRPr>
            </a:lvl9pPr>
          </a:lstStyle>
          <a:p/>
        </p:txBody>
      </p:sp>
      <p:sp>
        <p:nvSpPr>
          <p:cNvPr id="106" name="Google Shape;106;p16"/>
          <p:cNvSpPr txBox="1"/>
          <p:nvPr>
            <p:ph idx="10" type="dt"/>
          </p:nvPr>
        </p:nvSpPr>
        <p:spPr>
          <a:xfrm>
            <a:off x="457200" y="4767265"/>
            <a:ext cx="2133675" cy="273825"/>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7" name="Google Shape;107;p16"/>
          <p:cNvSpPr txBox="1"/>
          <p:nvPr>
            <p:ph idx="11" type="ftr"/>
          </p:nvPr>
        </p:nvSpPr>
        <p:spPr>
          <a:xfrm>
            <a:off x="3124200" y="4767265"/>
            <a:ext cx="2895525" cy="273825"/>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8" name="Google Shape;108;p16"/>
          <p:cNvSpPr txBox="1"/>
          <p:nvPr>
            <p:ph idx="12" type="sldNum"/>
          </p:nvPr>
        </p:nvSpPr>
        <p:spPr>
          <a:xfrm>
            <a:off x="6553200" y="4767265"/>
            <a:ext cx="2133675" cy="27382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9" name="Shape 109"/>
        <p:cNvGrpSpPr/>
        <p:nvPr/>
      </p:nvGrpSpPr>
      <p:grpSpPr>
        <a:xfrm>
          <a:off x="0" y="0"/>
          <a:ext cx="0" cy="0"/>
          <a:chOff x="0" y="0"/>
          <a:chExt cx="0" cy="0"/>
        </a:xfrm>
      </p:grpSpPr>
      <p:sp>
        <p:nvSpPr>
          <p:cNvPr id="110" name="Google Shape;110;p17"/>
          <p:cNvSpPr txBox="1"/>
          <p:nvPr>
            <p:ph type="title"/>
          </p:nvPr>
        </p:nvSpPr>
        <p:spPr>
          <a:xfrm>
            <a:off x="609600" y="205978"/>
            <a:ext cx="8001000" cy="365625"/>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Clr>
                <a:srgbClr val="FF0000"/>
              </a:buClr>
              <a:buSzPts val="2100"/>
              <a:buFont typeface="Verdana"/>
              <a:buNone/>
              <a:defRPr>
                <a:solidFill>
                  <a:srgbClr val="FF0000"/>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1" name="Google Shape;111;p17"/>
          <p:cNvSpPr txBox="1"/>
          <p:nvPr>
            <p:ph idx="1" type="body"/>
          </p:nvPr>
        </p:nvSpPr>
        <p:spPr>
          <a:xfrm>
            <a:off x="457200" y="1200152"/>
            <a:ext cx="4038525" cy="3394575"/>
          </a:xfrm>
          <a:prstGeom prst="rect">
            <a:avLst/>
          </a:prstGeom>
          <a:noFill/>
          <a:ln>
            <a:noFill/>
          </a:ln>
        </p:spPr>
        <p:txBody>
          <a:bodyPr anchorCtr="0" anchor="t" bIns="34275" lIns="68575" spcFirstLastPara="1" rIns="68575" wrap="square" tIns="34275">
            <a:normAutofit/>
          </a:bodyPr>
          <a:lstStyle>
            <a:lvl1pPr indent="-361950" lvl="0" marL="457200" algn="l">
              <a:lnSpc>
                <a:spcPct val="100000"/>
              </a:lnSpc>
              <a:spcBef>
                <a:spcPts val="400"/>
              </a:spcBef>
              <a:spcAft>
                <a:spcPts val="0"/>
              </a:spcAft>
              <a:buClr>
                <a:schemeClr val="dk1"/>
              </a:buClr>
              <a:buSzPts val="2100"/>
              <a:buChar char="•"/>
              <a:defRPr sz="2100"/>
            </a:lvl1pPr>
            <a:lvl2pPr indent="-342900" lvl="1" marL="914400" algn="l">
              <a:lnSpc>
                <a:spcPct val="100000"/>
              </a:lnSpc>
              <a:spcBef>
                <a:spcPts val="400"/>
              </a:spcBef>
              <a:spcAft>
                <a:spcPts val="0"/>
              </a:spcAft>
              <a:buClr>
                <a:schemeClr val="dk1"/>
              </a:buClr>
              <a:buSzPts val="1800"/>
              <a:buChar char="–"/>
              <a:defRPr sz="1800"/>
            </a:lvl2pPr>
            <a:lvl3pPr indent="-323850" lvl="2" marL="1371600" algn="l">
              <a:lnSpc>
                <a:spcPct val="100000"/>
              </a:lnSpc>
              <a:spcBef>
                <a:spcPts val="300"/>
              </a:spcBef>
              <a:spcAft>
                <a:spcPts val="0"/>
              </a:spcAft>
              <a:buClr>
                <a:schemeClr val="dk1"/>
              </a:buClr>
              <a:buSzPts val="1500"/>
              <a:buChar char="•"/>
              <a:defRPr sz="1500"/>
            </a:lvl3pPr>
            <a:lvl4pPr indent="-317500" lvl="3" marL="1828800" algn="l">
              <a:lnSpc>
                <a:spcPct val="100000"/>
              </a:lnSpc>
              <a:spcBef>
                <a:spcPts val="300"/>
              </a:spcBef>
              <a:spcAft>
                <a:spcPts val="0"/>
              </a:spcAft>
              <a:buClr>
                <a:schemeClr val="dk1"/>
              </a:buClr>
              <a:buSzPts val="1400"/>
              <a:buChar char="–"/>
              <a:defRPr sz="1400"/>
            </a:lvl4pPr>
            <a:lvl5pPr indent="-317500" lvl="4" marL="2286000" algn="l">
              <a:lnSpc>
                <a:spcPct val="100000"/>
              </a:lnSpc>
              <a:spcBef>
                <a:spcPts val="300"/>
              </a:spcBef>
              <a:spcAft>
                <a:spcPts val="0"/>
              </a:spcAft>
              <a:buClr>
                <a:schemeClr val="dk1"/>
              </a:buClr>
              <a:buSzPts val="1400"/>
              <a:buChar char="»"/>
              <a:defRPr sz="1400"/>
            </a:lvl5pPr>
            <a:lvl6pPr indent="-317500" lvl="5" marL="2743200" algn="l">
              <a:lnSpc>
                <a:spcPct val="100000"/>
              </a:lnSpc>
              <a:spcBef>
                <a:spcPts val="300"/>
              </a:spcBef>
              <a:spcAft>
                <a:spcPts val="0"/>
              </a:spcAft>
              <a:buClr>
                <a:schemeClr val="dk1"/>
              </a:buClr>
              <a:buSzPts val="1400"/>
              <a:buChar char="•"/>
              <a:defRPr sz="1400"/>
            </a:lvl6pPr>
            <a:lvl7pPr indent="-317500" lvl="6" marL="3200400" algn="l">
              <a:lnSpc>
                <a:spcPct val="100000"/>
              </a:lnSpc>
              <a:spcBef>
                <a:spcPts val="300"/>
              </a:spcBef>
              <a:spcAft>
                <a:spcPts val="0"/>
              </a:spcAft>
              <a:buClr>
                <a:schemeClr val="dk1"/>
              </a:buClr>
              <a:buSzPts val="1400"/>
              <a:buChar char="•"/>
              <a:defRPr sz="1400"/>
            </a:lvl7pPr>
            <a:lvl8pPr indent="-317500" lvl="7" marL="3657600" algn="l">
              <a:lnSpc>
                <a:spcPct val="100000"/>
              </a:lnSpc>
              <a:spcBef>
                <a:spcPts val="300"/>
              </a:spcBef>
              <a:spcAft>
                <a:spcPts val="0"/>
              </a:spcAft>
              <a:buClr>
                <a:schemeClr val="dk1"/>
              </a:buClr>
              <a:buSzPts val="1400"/>
              <a:buChar char="•"/>
              <a:defRPr sz="1400"/>
            </a:lvl8pPr>
            <a:lvl9pPr indent="-317500" lvl="8" marL="4114800" algn="l">
              <a:lnSpc>
                <a:spcPct val="100000"/>
              </a:lnSpc>
              <a:spcBef>
                <a:spcPts val="300"/>
              </a:spcBef>
              <a:spcAft>
                <a:spcPts val="0"/>
              </a:spcAft>
              <a:buClr>
                <a:schemeClr val="dk1"/>
              </a:buClr>
              <a:buSzPts val="1400"/>
              <a:buChar char="•"/>
              <a:defRPr sz="1400"/>
            </a:lvl9pPr>
          </a:lstStyle>
          <a:p/>
        </p:txBody>
      </p:sp>
      <p:sp>
        <p:nvSpPr>
          <p:cNvPr id="112" name="Google Shape;112;p17"/>
          <p:cNvSpPr txBox="1"/>
          <p:nvPr>
            <p:ph idx="2" type="body"/>
          </p:nvPr>
        </p:nvSpPr>
        <p:spPr>
          <a:xfrm>
            <a:off x="4648200" y="1200152"/>
            <a:ext cx="4038525" cy="3394575"/>
          </a:xfrm>
          <a:prstGeom prst="rect">
            <a:avLst/>
          </a:prstGeom>
          <a:noFill/>
          <a:ln>
            <a:noFill/>
          </a:ln>
        </p:spPr>
        <p:txBody>
          <a:bodyPr anchorCtr="0" anchor="t" bIns="34275" lIns="68575" spcFirstLastPara="1" rIns="68575" wrap="square" tIns="34275">
            <a:normAutofit/>
          </a:bodyPr>
          <a:lstStyle>
            <a:lvl1pPr indent="-361950" lvl="0" marL="457200" algn="l">
              <a:lnSpc>
                <a:spcPct val="100000"/>
              </a:lnSpc>
              <a:spcBef>
                <a:spcPts val="400"/>
              </a:spcBef>
              <a:spcAft>
                <a:spcPts val="0"/>
              </a:spcAft>
              <a:buClr>
                <a:schemeClr val="dk1"/>
              </a:buClr>
              <a:buSzPts val="2100"/>
              <a:buChar char="•"/>
              <a:defRPr sz="2100"/>
            </a:lvl1pPr>
            <a:lvl2pPr indent="-342900" lvl="1" marL="914400" algn="l">
              <a:lnSpc>
                <a:spcPct val="100000"/>
              </a:lnSpc>
              <a:spcBef>
                <a:spcPts val="400"/>
              </a:spcBef>
              <a:spcAft>
                <a:spcPts val="0"/>
              </a:spcAft>
              <a:buClr>
                <a:schemeClr val="dk1"/>
              </a:buClr>
              <a:buSzPts val="1800"/>
              <a:buChar char="–"/>
              <a:defRPr sz="1800"/>
            </a:lvl2pPr>
            <a:lvl3pPr indent="-323850" lvl="2" marL="1371600" algn="l">
              <a:lnSpc>
                <a:spcPct val="100000"/>
              </a:lnSpc>
              <a:spcBef>
                <a:spcPts val="300"/>
              </a:spcBef>
              <a:spcAft>
                <a:spcPts val="0"/>
              </a:spcAft>
              <a:buClr>
                <a:schemeClr val="dk1"/>
              </a:buClr>
              <a:buSzPts val="1500"/>
              <a:buChar char="•"/>
              <a:defRPr sz="1500"/>
            </a:lvl3pPr>
            <a:lvl4pPr indent="-317500" lvl="3" marL="1828800" algn="l">
              <a:lnSpc>
                <a:spcPct val="100000"/>
              </a:lnSpc>
              <a:spcBef>
                <a:spcPts val="300"/>
              </a:spcBef>
              <a:spcAft>
                <a:spcPts val="0"/>
              </a:spcAft>
              <a:buClr>
                <a:schemeClr val="dk1"/>
              </a:buClr>
              <a:buSzPts val="1400"/>
              <a:buChar char="–"/>
              <a:defRPr sz="1400"/>
            </a:lvl4pPr>
            <a:lvl5pPr indent="-317500" lvl="4" marL="2286000" algn="l">
              <a:lnSpc>
                <a:spcPct val="100000"/>
              </a:lnSpc>
              <a:spcBef>
                <a:spcPts val="300"/>
              </a:spcBef>
              <a:spcAft>
                <a:spcPts val="0"/>
              </a:spcAft>
              <a:buClr>
                <a:schemeClr val="dk1"/>
              </a:buClr>
              <a:buSzPts val="1400"/>
              <a:buChar char="»"/>
              <a:defRPr sz="1400"/>
            </a:lvl5pPr>
            <a:lvl6pPr indent="-317500" lvl="5" marL="2743200" algn="l">
              <a:lnSpc>
                <a:spcPct val="100000"/>
              </a:lnSpc>
              <a:spcBef>
                <a:spcPts val="300"/>
              </a:spcBef>
              <a:spcAft>
                <a:spcPts val="0"/>
              </a:spcAft>
              <a:buClr>
                <a:schemeClr val="dk1"/>
              </a:buClr>
              <a:buSzPts val="1400"/>
              <a:buChar char="•"/>
              <a:defRPr sz="1400"/>
            </a:lvl6pPr>
            <a:lvl7pPr indent="-317500" lvl="6" marL="3200400" algn="l">
              <a:lnSpc>
                <a:spcPct val="100000"/>
              </a:lnSpc>
              <a:spcBef>
                <a:spcPts val="300"/>
              </a:spcBef>
              <a:spcAft>
                <a:spcPts val="0"/>
              </a:spcAft>
              <a:buClr>
                <a:schemeClr val="dk1"/>
              </a:buClr>
              <a:buSzPts val="1400"/>
              <a:buChar char="•"/>
              <a:defRPr sz="1400"/>
            </a:lvl7pPr>
            <a:lvl8pPr indent="-317500" lvl="7" marL="3657600" algn="l">
              <a:lnSpc>
                <a:spcPct val="100000"/>
              </a:lnSpc>
              <a:spcBef>
                <a:spcPts val="300"/>
              </a:spcBef>
              <a:spcAft>
                <a:spcPts val="0"/>
              </a:spcAft>
              <a:buClr>
                <a:schemeClr val="dk1"/>
              </a:buClr>
              <a:buSzPts val="1400"/>
              <a:buChar char="•"/>
              <a:defRPr sz="1400"/>
            </a:lvl8pPr>
            <a:lvl9pPr indent="-317500" lvl="8" marL="4114800" algn="l">
              <a:lnSpc>
                <a:spcPct val="100000"/>
              </a:lnSpc>
              <a:spcBef>
                <a:spcPts val="300"/>
              </a:spcBef>
              <a:spcAft>
                <a:spcPts val="0"/>
              </a:spcAft>
              <a:buClr>
                <a:schemeClr val="dk1"/>
              </a:buClr>
              <a:buSzPts val="1400"/>
              <a:buChar char="•"/>
              <a:defRPr sz="1400"/>
            </a:lvl9pPr>
          </a:lstStyle>
          <a:p/>
        </p:txBody>
      </p:sp>
      <p:sp>
        <p:nvSpPr>
          <p:cNvPr id="113" name="Google Shape;113;p17"/>
          <p:cNvSpPr txBox="1"/>
          <p:nvPr>
            <p:ph idx="10" type="dt"/>
          </p:nvPr>
        </p:nvSpPr>
        <p:spPr>
          <a:xfrm>
            <a:off x="457200" y="4767265"/>
            <a:ext cx="2133675" cy="273825"/>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4" name="Google Shape;114;p17"/>
          <p:cNvSpPr txBox="1"/>
          <p:nvPr>
            <p:ph idx="11" type="ftr"/>
          </p:nvPr>
        </p:nvSpPr>
        <p:spPr>
          <a:xfrm>
            <a:off x="3124200" y="4767265"/>
            <a:ext cx="2895525" cy="273825"/>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5" name="Google Shape;115;p17"/>
          <p:cNvSpPr txBox="1"/>
          <p:nvPr>
            <p:ph idx="12" type="sldNum"/>
          </p:nvPr>
        </p:nvSpPr>
        <p:spPr>
          <a:xfrm>
            <a:off x="6553200" y="4767265"/>
            <a:ext cx="2133675" cy="27382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6" name="Shape 116"/>
        <p:cNvGrpSpPr/>
        <p:nvPr/>
      </p:nvGrpSpPr>
      <p:grpSpPr>
        <a:xfrm>
          <a:off x="0" y="0"/>
          <a:ext cx="0" cy="0"/>
          <a:chOff x="0" y="0"/>
          <a:chExt cx="0" cy="0"/>
        </a:xfrm>
      </p:grpSpPr>
      <p:sp>
        <p:nvSpPr>
          <p:cNvPr id="117" name="Google Shape;117;p18"/>
          <p:cNvSpPr txBox="1"/>
          <p:nvPr>
            <p:ph type="title"/>
          </p:nvPr>
        </p:nvSpPr>
        <p:spPr>
          <a:xfrm>
            <a:off x="644526" y="228600"/>
            <a:ext cx="8001000" cy="365625"/>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Clr>
                <a:srgbClr val="FF0000"/>
              </a:buClr>
              <a:buSzPts val="2100"/>
              <a:buFont typeface="Verdana"/>
              <a:buNone/>
              <a:defRPr>
                <a:solidFill>
                  <a:srgbClr val="FF0000"/>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8" name="Google Shape;118;p18"/>
          <p:cNvSpPr txBox="1"/>
          <p:nvPr>
            <p:ph idx="1" type="body"/>
          </p:nvPr>
        </p:nvSpPr>
        <p:spPr>
          <a:xfrm>
            <a:off x="457200" y="1151335"/>
            <a:ext cx="4040100" cy="479925"/>
          </a:xfrm>
          <a:prstGeom prst="rect">
            <a:avLst/>
          </a:prstGeom>
          <a:noFill/>
          <a:ln>
            <a:noFill/>
          </a:ln>
        </p:spPr>
        <p:txBody>
          <a:bodyPr anchorCtr="0" anchor="b" bIns="34275" lIns="68575" spcFirstLastPara="1" rIns="68575" wrap="square" tIns="34275">
            <a:normAutofit/>
          </a:bodyPr>
          <a:lstStyle>
            <a:lvl1pPr indent="-228600" lvl="0" marL="457200" algn="l">
              <a:lnSpc>
                <a:spcPct val="100000"/>
              </a:lnSpc>
              <a:spcBef>
                <a:spcPts val="400"/>
              </a:spcBef>
              <a:spcAft>
                <a:spcPts val="0"/>
              </a:spcAft>
              <a:buClr>
                <a:schemeClr val="dk1"/>
              </a:buClr>
              <a:buSzPts val="1800"/>
              <a:buNone/>
              <a:defRPr b="1" sz="1800"/>
            </a:lvl1pPr>
            <a:lvl2pPr indent="-228600" lvl="1" marL="914400" algn="l">
              <a:lnSpc>
                <a:spcPct val="100000"/>
              </a:lnSpc>
              <a:spcBef>
                <a:spcPts val="300"/>
              </a:spcBef>
              <a:spcAft>
                <a:spcPts val="0"/>
              </a:spcAft>
              <a:buClr>
                <a:schemeClr val="dk1"/>
              </a:buClr>
              <a:buSzPts val="1500"/>
              <a:buNone/>
              <a:defRPr b="1" sz="1500"/>
            </a:lvl2pPr>
            <a:lvl3pPr indent="-228600" lvl="2" marL="1371600" algn="l">
              <a:lnSpc>
                <a:spcPct val="100000"/>
              </a:lnSpc>
              <a:spcBef>
                <a:spcPts val="300"/>
              </a:spcBef>
              <a:spcAft>
                <a:spcPts val="0"/>
              </a:spcAft>
              <a:buClr>
                <a:schemeClr val="dk1"/>
              </a:buClr>
              <a:buSzPts val="1400"/>
              <a:buNone/>
              <a:defRPr b="1" sz="1400"/>
            </a:lvl3pPr>
            <a:lvl4pPr indent="-228600" lvl="3" marL="1828800" algn="l">
              <a:lnSpc>
                <a:spcPct val="100000"/>
              </a:lnSpc>
              <a:spcBef>
                <a:spcPts val="200"/>
              </a:spcBef>
              <a:spcAft>
                <a:spcPts val="0"/>
              </a:spcAft>
              <a:buClr>
                <a:schemeClr val="dk1"/>
              </a:buClr>
              <a:buSzPts val="1200"/>
              <a:buNone/>
              <a:defRPr b="1" sz="1200"/>
            </a:lvl4pPr>
            <a:lvl5pPr indent="-228600" lvl="4" marL="2286000" algn="l">
              <a:lnSpc>
                <a:spcPct val="100000"/>
              </a:lnSpc>
              <a:spcBef>
                <a:spcPts val="200"/>
              </a:spcBef>
              <a:spcAft>
                <a:spcPts val="0"/>
              </a:spcAft>
              <a:buClr>
                <a:schemeClr val="dk1"/>
              </a:buClr>
              <a:buSzPts val="1200"/>
              <a:buNone/>
              <a:defRPr b="1" sz="1200"/>
            </a:lvl5pPr>
            <a:lvl6pPr indent="-228600" lvl="5" marL="2743200" algn="l">
              <a:lnSpc>
                <a:spcPct val="100000"/>
              </a:lnSpc>
              <a:spcBef>
                <a:spcPts val="200"/>
              </a:spcBef>
              <a:spcAft>
                <a:spcPts val="0"/>
              </a:spcAft>
              <a:buClr>
                <a:schemeClr val="dk1"/>
              </a:buClr>
              <a:buSzPts val="1200"/>
              <a:buNone/>
              <a:defRPr b="1" sz="1200"/>
            </a:lvl6pPr>
            <a:lvl7pPr indent="-228600" lvl="6" marL="3200400" algn="l">
              <a:lnSpc>
                <a:spcPct val="100000"/>
              </a:lnSpc>
              <a:spcBef>
                <a:spcPts val="200"/>
              </a:spcBef>
              <a:spcAft>
                <a:spcPts val="0"/>
              </a:spcAft>
              <a:buClr>
                <a:schemeClr val="dk1"/>
              </a:buClr>
              <a:buSzPts val="1200"/>
              <a:buNone/>
              <a:defRPr b="1" sz="1200"/>
            </a:lvl7pPr>
            <a:lvl8pPr indent="-228600" lvl="7" marL="3657600" algn="l">
              <a:lnSpc>
                <a:spcPct val="100000"/>
              </a:lnSpc>
              <a:spcBef>
                <a:spcPts val="200"/>
              </a:spcBef>
              <a:spcAft>
                <a:spcPts val="0"/>
              </a:spcAft>
              <a:buClr>
                <a:schemeClr val="dk1"/>
              </a:buClr>
              <a:buSzPts val="1200"/>
              <a:buNone/>
              <a:defRPr b="1" sz="1200"/>
            </a:lvl8pPr>
            <a:lvl9pPr indent="-228600" lvl="8" marL="4114800" algn="l">
              <a:lnSpc>
                <a:spcPct val="100000"/>
              </a:lnSpc>
              <a:spcBef>
                <a:spcPts val="200"/>
              </a:spcBef>
              <a:spcAft>
                <a:spcPts val="0"/>
              </a:spcAft>
              <a:buClr>
                <a:schemeClr val="dk1"/>
              </a:buClr>
              <a:buSzPts val="1200"/>
              <a:buNone/>
              <a:defRPr b="1" sz="1200"/>
            </a:lvl9pPr>
          </a:lstStyle>
          <a:p/>
        </p:txBody>
      </p:sp>
      <p:sp>
        <p:nvSpPr>
          <p:cNvPr id="119" name="Google Shape;119;p18"/>
          <p:cNvSpPr txBox="1"/>
          <p:nvPr>
            <p:ph idx="2" type="body"/>
          </p:nvPr>
        </p:nvSpPr>
        <p:spPr>
          <a:xfrm>
            <a:off x="457200" y="1631156"/>
            <a:ext cx="4040100" cy="2963475"/>
          </a:xfrm>
          <a:prstGeom prst="rect">
            <a:avLst/>
          </a:prstGeom>
          <a:noFill/>
          <a:ln>
            <a:noFill/>
          </a:ln>
        </p:spPr>
        <p:txBody>
          <a:bodyPr anchorCtr="0" anchor="t" bIns="34275" lIns="68575" spcFirstLastPara="1" rIns="68575" wrap="square" tIns="34275">
            <a:normAutofit/>
          </a:bodyPr>
          <a:lstStyle>
            <a:lvl1pPr indent="-342900" lvl="0" marL="457200" algn="l">
              <a:lnSpc>
                <a:spcPct val="100000"/>
              </a:lnSpc>
              <a:spcBef>
                <a:spcPts val="400"/>
              </a:spcBef>
              <a:spcAft>
                <a:spcPts val="0"/>
              </a:spcAft>
              <a:buClr>
                <a:schemeClr val="dk1"/>
              </a:buClr>
              <a:buSzPts val="1800"/>
              <a:buChar char="•"/>
              <a:defRPr sz="1800"/>
            </a:lvl1pPr>
            <a:lvl2pPr indent="-323850" lvl="1" marL="914400" algn="l">
              <a:lnSpc>
                <a:spcPct val="100000"/>
              </a:lnSpc>
              <a:spcBef>
                <a:spcPts val="300"/>
              </a:spcBef>
              <a:spcAft>
                <a:spcPts val="0"/>
              </a:spcAft>
              <a:buClr>
                <a:schemeClr val="dk1"/>
              </a:buClr>
              <a:buSzPts val="1500"/>
              <a:buChar char="–"/>
              <a:defRPr sz="1500"/>
            </a:lvl2pPr>
            <a:lvl3pPr indent="-317500" lvl="2" marL="1371600" algn="l">
              <a:lnSpc>
                <a:spcPct val="100000"/>
              </a:lnSpc>
              <a:spcBef>
                <a:spcPts val="300"/>
              </a:spcBef>
              <a:spcAft>
                <a:spcPts val="0"/>
              </a:spcAft>
              <a:buClr>
                <a:schemeClr val="dk1"/>
              </a:buClr>
              <a:buSzPts val="1400"/>
              <a:buChar char="•"/>
              <a:defRPr sz="1400"/>
            </a:lvl3pPr>
            <a:lvl4pPr indent="-304800" lvl="3" marL="1828800" algn="l">
              <a:lnSpc>
                <a:spcPct val="100000"/>
              </a:lnSpc>
              <a:spcBef>
                <a:spcPts val="200"/>
              </a:spcBef>
              <a:spcAft>
                <a:spcPts val="0"/>
              </a:spcAft>
              <a:buClr>
                <a:schemeClr val="dk1"/>
              </a:buClr>
              <a:buSzPts val="1200"/>
              <a:buChar char="–"/>
              <a:defRPr sz="1200"/>
            </a:lvl4pPr>
            <a:lvl5pPr indent="-304800" lvl="4" marL="2286000" algn="l">
              <a:lnSpc>
                <a:spcPct val="100000"/>
              </a:lnSpc>
              <a:spcBef>
                <a:spcPts val="200"/>
              </a:spcBef>
              <a:spcAft>
                <a:spcPts val="0"/>
              </a:spcAft>
              <a:buClr>
                <a:schemeClr val="dk1"/>
              </a:buClr>
              <a:buSzPts val="1200"/>
              <a:buChar char="»"/>
              <a:defRPr sz="1200"/>
            </a:lvl5pPr>
            <a:lvl6pPr indent="-304800" lvl="5" marL="2743200" algn="l">
              <a:lnSpc>
                <a:spcPct val="100000"/>
              </a:lnSpc>
              <a:spcBef>
                <a:spcPts val="200"/>
              </a:spcBef>
              <a:spcAft>
                <a:spcPts val="0"/>
              </a:spcAft>
              <a:buClr>
                <a:schemeClr val="dk1"/>
              </a:buClr>
              <a:buSzPts val="1200"/>
              <a:buChar char="•"/>
              <a:defRPr sz="1200"/>
            </a:lvl6pPr>
            <a:lvl7pPr indent="-304800" lvl="6" marL="3200400" algn="l">
              <a:lnSpc>
                <a:spcPct val="100000"/>
              </a:lnSpc>
              <a:spcBef>
                <a:spcPts val="200"/>
              </a:spcBef>
              <a:spcAft>
                <a:spcPts val="0"/>
              </a:spcAft>
              <a:buClr>
                <a:schemeClr val="dk1"/>
              </a:buClr>
              <a:buSzPts val="1200"/>
              <a:buChar char="•"/>
              <a:defRPr sz="1200"/>
            </a:lvl7pPr>
            <a:lvl8pPr indent="-304800" lvl="7" marL="3657600" algn="l">
              <a:lnSpc>
                <a:spcPct val="100000"/>
              </a:lnSpc>
              <a:spcBef>
                <a:spcPts val="200"/>
              </a:spcBef>
              <a:spcAft>
                <a:spcPts val="0"/>
              </a:spcAft>
              <a:buClr>
                <a:schemeClr val="dk1"/>
              </a:buClr>
              <a:buSzPts val="1200"/>
              <a:buChar char="•"/>
              <a:defRPr sz="1200"/>
            </a:lvl8pPr>
            <a:lvl9pPr indent="-304800" lvl="8" marL="4114800" algn="l">
              <a:lnSpc>
                <a:spcPct val="100000"/>
              </a:lnSpc>
              <a:spcBef>
                <a:spcPts val="200"/>
              </a:spcBef>
              <a:spcAft>
                <a:spcPts val="0"/>
              </a:spcAft>
              <a:buClr>
                <a:schemeClr val="dk1"/>
              </a:buClr>
              <a:buSzPts val="1200"/>
              <a:buChar char="•"/>
              <a:defRPr sz="1200"/>
            </a:lvl9pPr>
          </a:lstStyle>
          <a:p/>
        </p:txBody>
      </p:sp>
      <p:sp>
        <p:nvSpPr>
          <p:cNvPr id="120" name="Google Shape;120;p18"/>
          <p:cNvSpPr txBox="1"/>
          <p:nvPr>
            <p:ph idx="3" type="body"/>
          </p:nvPr>
        </p:nvSpPr>
        <p:spPr>
          <a:xfrm>
            <a:off x="4645027" y="1151335"/>
            <a:ext cx="4041675" cy="479925"/>
          </a:xfrm>
          <a:prstGeom prst="rect">
            <a:avLst/>
          </a:prstGeom>
          <a:noFill/>
          <a:ln>
            <a:noFill/>
          </a:ln>
        </p:spPr>
        <p:txBody>
          <a:bodyPr anchorCtr="0" anchor="b" bIns="34275" lIns="68575" spcFirstLastPara="1" rIns="68575" wrap="square" tIns="34275">
            <a:normAutofit/>
          </a:bodyPr>
          <a:lstStyle>
            <a:lvl1pPr indent="-228600" lvl="0" marL="457200" algn="l">
              <a:lnSpc>
                <a:spcPct val="100000"/>
              </a:lnSpc>
              <a:spcBef>
                <a:spcPts val="400"/>
              </a:spcBef>
              <a:spcAft>
                <a:spcPts val="0"/>
              </a:spcAft>
              <a:buClr>
                <a:schemeClr val="dk1"/>
              </a:buClr>
              <a:buSzPts val="1800"/>
              <a:buNone/>
              <a:defRPr b="1" sz="1800"/>
            </a:lvl1pPr>
            <a:lvl2pPr indent="-228600" lvl="1" marL="914400" algn="l">
              <a:lnSpc>
                <a:spcPct val="100000"/>
              </a:lnSpc>
              <a:spcBef>
                <a:spcPts val="300"/>
              </a:spcBef>
              <a:spcAft>
                <a:spcPts val="0"/>
              </a:spcAft>
              <a:buClr>
                <a:schemeClr val="dk1"/>
              </a:buClr>
              <a:buSzPts val="1500"/>
              <a:buNone/>
              <a:defRPr b="1" sz="1500"/>
            </a:lvl2pPr>
            <a:lvl3pPr indent="-228600" lvl="2" marL="1371600" algn="l">
              <a:lnSpc>
                <a:spcPct val="100000"/>
              </a:lnSpc>
              <a:spcBef>
                <a:spcPts val="300"/>
              </a:spcBef>
              <a:spcAft>
                <a:spcPts val="0"/>
              </a:spcAft>
              <a:buClr>
                <a:schemeClr val="dk1"/>
              </a:buClr>
              <a:buSzPts val="1400"/>
              <a:buNone/>
              <a:defRPr b="1" sz="1400"/>
            </a:lvl3pPr>
            <a:lvl4pPr indent="-228600" lvl="3" marL="1828800" algn="l">
              <a:lnSpc>
                <a:spcPct val="100000"/>
              </a:lnSpc>
              <a:spcBef>
                <a:spcPts val="200"/>
              </a:spcBef>
              <a:spcAft>
                <a:spcPts val="0"/>
              </a:spcAft>
              <a:buClr>
                <a:schemeClr val="dk1"/>
              </a:buClr>
              <a:buSzPts val="1200"/>
              <a:buNone/>
              <a:defRPr b="1" sz="1200"/>
            </a:lvl4pPr>
            <a:lvl5pPr indent="-228600" lvl="4" marL="2286000" algn="l">
              <a:lnSpc>
                <a:spcPct val="100000"/>
              </a:lnSpc>
              <a:spcBef>
                <a:spcPts val="200"/>
              </a:spcBef>
              <a:spcAft>
                <a:spcPts val="0"/>
              </a:spcAft>
              <a:buClr>
                <a:schemeClr val="dk1"/>
              </a:buClr>
              <a:buSzPts val="1200"/>
              <a:buNone/>
              <a:defRPr b="1" sz="1200"/>
            </a:lvl5pPr>
            <a:lvl6pPr indent="-228600" lvl="5" marL="2743200" algn="l">
              <a:lnSpc>
                <a:spcPct val="100000"/>
              </a:lnSpc>
              <a:spcBef>
                <a:spcPts val="200"/>
              </a:spcBef>
              <a:spcAft>
                <a:spcPts val="0"/>
              </a:spcAft>
              <a:buClr>
                <a:schemeClr val="dk1"/>
              </a:buClr>
              <a:buSzPts val="1200"/>
              <a:buNone/>
              <a:defRPr b="1" sz="1200"/>
            </a:lvl6pPr>
            <a:lvl7pPr indent="-228600" lvl="6" marL="3200400" algn="l">
              <a:lnSpc>
                <a:spcPct val="100000"/>
              </a:lnSpc>
              <a:spcBef>
                <a:spcPts val="200"/>
              </a:spcBef>
              <a:spcAft>
                <a:spcPts val="0"/>
              </a:spcAft>
              <a:buClr>
                <a:schemeClr val="dk1"/>
              </a:buClr>
              <a:buSzPts val="1200"/>
              <a:buNone/>
              <a:defRPr b="1" sz="1200"/>
            </a:lvl7pPr>
            <a:lvl8pPr indent="-228600" lvl="7" marL="3657600" algn="l">
              <a:lnSpc>
                <a:spcPct val="100000"/>
              </a:lnSpc>
              <a:spcBef>
                <a:spcPts val="200"/>
              </a:spcBef>
              <a:spcAft>
                <a:spcPts val="0"/>
              </a:spcAft>
              <a:buClr>
                <a:schemeClr val="dk1"/>
              </a:buClr>
              <a:buSzPts val="1200"/>
              <a:buNone/>
              <a:defRPr b="1" sz="1200"/>
            </a:lvl8pPr>
            <a:lvl9pPr indent="-228600" lvl="8" marL="4114800" algn="l">
              <a:lnSpc>
                <a:spcPct val="100000"/>
              </a:lnSpc>
              <a:spcBef>
                <a:spcPts val="200"/>
              </a:spcBef>
              <a:spcAft>
                <a:spcPts val="0"/>
              </a:spcAft>
              <a:buClr>
                <a:schemeClr val="dk1"/>
              </a:buClr>
              <a:buSzPts val="1200"/>
              <a:buNone/>
              <a:defRPr b="1" sz="1200"/>
            </a:lvl9pPr>
          </a:lstStyle>
          <a:p/>
        </p:txBody>
      </p:sp>
      <p:sp>
        <p:nvSpPr>
          <p:cNvPr id="121" name="Google Shape;121;p18"/>
          <p:cNvSpPr txBox="1"/>
          <p:nvPr>
            <p:ph idx="4" type="body"/>
          </p:nvPr>
        </p:nvSpPr>
        <p:spPr>
          <a:xfrm>
            <a:off x="4645027" y="1631156"/>
            <a:ext cx="4041675" cy="2963475"/>
          </a:xfrm>
          <a:prstGeom prst="rect">
            <a:avLst/>
          </a:prstGeom>
          <a:noFill/>
          <a:ln>
            <a:noFill/>
          </a:ln>
        </p:spPr>
        <p:txBody>
          <a:bodyPr anchorCtr="0" anchor="t" bIns="34275" lIns="68575" spcFirstLastPara="1" rIns="68575" wrap="square" tIns="34275">
            <a:normAutofit/>
          </a:bodyPr>
          <a:lstStyle>
            <a:lvl1pPr indent="-342900" lvl="0" marL="457200" algn="l">
              <a:lnSpc>
                <a:spcPct val="100000"/>
              </a:lnSpc>
              <a:spcBef>
                <a:spcPts val="400"/>
              </a:spcBef>
              <a:spcAft>
                <a:spcPts val="0"/>
              </a:spcAft>
              <a:buClr>
                <a:schemeClr val="dk1"/>
              </a:buClr>
              <a:buSzPts val="1800"/>
              <a:buChar char="•"/>
              <a:defRPr sz="1800"/>
            </a:lvl1pPr>
            <a:lvl2pPr indent="-323850" lvl="1" marL="914400" algn="l">
              <a:lnSpc>
                <a:spcPct val="100000"/>
              </a:lnSpc>
              <a:spcBef>
                <a:spcPts val="300"/>
              </a:spcBef>
              <a:spcAft>
                <a:spcPts val="0"/>
              </a:spcAft>
              <a:buClr>
                <a:schemeClr val="dk1"/>
              </a:buClr>
              <a:buSzPts val="1500"/>
              <a:buChar char="–"/>
              <a:defRPr sz="1500"/>
            </a:lvl2pPr>
            <a:lvl3pPr indent="-317500" lvl="2" marL="1371600" algn="l">
              <a:lnSpc>
                <a:spcPct val="100000"/>
              </a:lnSpc>
              <a:spcBef>
                <a:spcPts val="300"/>
              </a:spcBef>
              <a:spcAft>
                <a:spcPts val="0"/>
              </a:spcAft>
              <a:buClr>
                <a:schemeClr val="dk1"/>
              </a:buClr>
              <a:buSzPts val="1400"/>
              <a:buChar char="•"/>
              <a:defRPr sz="1400"/>
            </a:lvl3pPr>
            <a:lvl4pPr indent="-304800" lvl="3" marL="1828800" algn="l">
              <a:lnSpc>
                <a:spcPct val="100000"/>
              </a:lnSpc>
              <a:spcBef>
                <a:spcPts val="200"/>
              </a:spcBef>
              <a:spcAft>
                <a:spcPts val="0"/>
              </a:spcAft>
              <a:buClr>
                <a:schemeClr val="dk1"/>
              </a:buClr>
              <a:buSzPts val="1200"/>
              <a:buChar char="–"/>
              <a:defRPr sz="1200"/>
            </a:lvl4pPr>
            <a:lvl5pPr indent="-304800" lvl="4" marL="2286000" algn="l">
              <a:lnSpc>
                <a:spcPct val="100000"/>
              </a:lnSpc>
              <a:spcBef>
                <a:spcPts val="200"/>
              </a:spcBef>
              <a:spcAft>
                <a:spcPts val="0"/>
              </a:spcAft>
              <a:buClr>
                <a:schemeClr val="dk1"/>
              </a:buClr>
              <a:buSzPts val="1200"/>
              <a:buChar char="»"/>
              <a:defRPr sz="1200"/>
            </a:lvl5pPr>
            <a:lvl6pPr indent="-304800" lvl="5" marL="2743200" algn="l">
              <a:lnSpc>
                <a:spcPct val="100000"/>
              </a:lnSpc>
              <a:spcBef>
                <a:spcPts val="200"/>
              </a:spcBef>
              <a:spcAft>
                <a:spcPts val="0"/>
              </a:spcAft>
              <a:buClr>
                <a:schemeClr val="dk1"/>
              </a:buClr>
              <a:buSzPts val="1200"/>
              <a:buChar char="•"/>
              <a:defRPr sz="1200"/>
            </a:lvl6pPr>
            <a:lvl7pPr indent="-304800" lvl="6" marL="3200400" algn="l">
              <a:lnSpc>
                <a:spcPct val="100000"/>
              </a:lnSpc>
              <a:spcBef>
                <a:spcPts val="200"/>
              </a:spcBef>
              <a:spcAft>
                <a:spcPts val="0"/>
              </a:spcAft>
              <a:buClr>
                <a:schemeClr val="dk1"/>
              </a:buClr>
              <a:buSzPts val="1200"/>
              <a:buChar char="•"/>
              <a:defRPr sz="1200"/>
            </a:lvl7pPr>
            <a:lvl8pPr indent="-304800" lvl="7" marL="3657600" algn="l">
              <a:lnSpc>
                <a:spcPct val="100000"/>
              </a:lnSpc>
              <a:spcBef>
                <a:spcPts val="200"/>
              </a:spcBef>
              <a:spcAft>
                <a:spcPts val="0"/>
              </a:spcAft>
              <a:buClr>
                <a:schemeClr val="dk1"/>
              </a:buClr>
              <a:buSzPts val="1200"/>
              <a:buChar char="•"/>
              <a:defRPr sz="1200"/>
            </a:lvl8pPr>
            <a:lvl9pPr indent="-304800" lvl="8" marL="4114800" algn="l">
              <a:lnSpc>
                <a:spcPct val="100000"/>
              </a:lnSpc>
              <a:spcBef>
                <a:spcPts val="200"/>
              </a:spcBef>
              <a:spcAft>
                <a:spcPts val="0"/>
              </a:spcAft>
              <a:buClr>
                <a:schemeClr val="dk1"/>
              </a:buClr>
              <a:buSzPts val="1200"/>
              <a:buChar char="•"/>
              <a:defRPr sz="1200"/>
            </a:lvl9pPr>
          </a:lstStyle>
          <a:p/>
        </p:txBody>
      </p:sp>
      <p:sp>
        <p:nvSpPr>
          <p:cNvPr id="122" name="Google Shape;122;p18"/>
          <p:cNvSpPr txBox="1"/>
          <p:nvPr>
            <p:ph idx="10" type="dt"/>
          </p:nvPr>
        </p:nvSpPr>
        <p:spPr>
          <a:xfrm>
            <a:off x="457200" y="4767265"/>
            <a:ext cx="2133675" cy="273825"/>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3" name="Google Shape;123;p18"/>
          <p:cNvSpPr txBox="1"/>
          <p:nvPr>
            <p:ph idx="11" type="ftr"/>
          </p:nvPr>
        </p:nvSpPr>
        <p:spPr>
          <a:xfrm>
            <a:off x="3124200" y="4767265"/>
            <a:ext cx="2895525" cy="273825"/>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4" name="Google Shape;124;p18"/>
          <p:cNvSpPr txBox="1"/>
          <p:nvPr>
            <p:ph idx="12" type="sldNum"/>
          </p:nvPr>
        </p:nvSpPr>
        <p:spPr>
          <a:xfrm>
            <a:off x="6553200" y="4767265"/>
            <a:ext cx="2133675" cy="27382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5" name="Shape 125"/>
        <p:cNvGrpSpPr/>
        <p:nvPr/>
      </p:nvGrpSpPr>
      <p:grpSpPr>
        <a:xfrm>
          <a:off x="0" y="0"/>
          <a:ext cx="0" cy="0"/>
          <a:chOff x="0" y="0"/>
          <a:chExt cx="0" cy="0"/>
        </a:xfrm>
      </p:grpSpPr>
      <p:sp>
        <p:nvSpPr>
          <p:cNvPr id="126" name="Google Shape;126;p19"/>
          <p:cNvSpPr txBox="1"/>
          <p:nvPr>
            <p:ph type="title"/>
          </p:nvPr>
        </p:nvSpPr>
        <p:spPr>
          <a:xfrm>
            <a:off x="2895600" y="205978"/>
            <a:ext cx="5791275" cy="365625"/>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Clr>
                <a:srgbClr val="FF0000"/>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7" name="Google Shape;127;p19"/>
          <p:cNvSpPr txBox="1"/>
          <p:nvPr>
            <p:ph idx="10" type="dt"/>
          </p:nvPr>
        </p:nvSpPr>
        <p:spPr>
          <a:xfrm>
            <a:off x="457200" y="4767265"/>
            <a:ext cx="2133675" cy="273825"/>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8" name="Google Shape;128;p19"/>
          <p:cNvSpPr txBox="1"/>
          <p:nvPr>
            <p:ph idx="11" type="ftr"/>
          </p:nvPr>
        </p:nvSpPr>
        <p:spPr>
          <a:xfrm>
            <a:off x="3124200" y="4767265"/>
            <a:ext cx="2895525" cy="273825"/>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9" name="Google Shape;129;p19"/>
          <p:cNvSpPr txBox="1"/>
          <p:nvPr>
            <p:ph idx="12" type="sldNum"/>
          </p:nvPr>
        </p:nvSpPr>
        <p:spPr>
          <a:xfrm>
            <a:off x="6553200" y="4767265"/>
            <a:ext cx="2133675" cy="27382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p>
        </p:txBody>
      </p:sp>
      <p:pic>
        <p:nvPicPr>
          <p:cNvPr descr="C:\Users\AMMU\Desktop\Border.png" id="130" name="Google Shape;130;p19"/>
          <p:cNvPicPr preferRelativeResize="0"/>
          <p:nvPr/>
        </p:nvPicPr>
        <p:blipFill rotWithShape="1">
          <a:blip r:embed="rId2">
            <a:alphaModFix/>
          </a:blip>
          <a:srcRect b="0" l="0" r="0" t="0"/>
          <a:stretch/>
        </p:blipFill>
        <p:spPr>
          <a:xfrm>
            <a:off x="1878907" y="104906"/>
            <a:ext cx="7265095" cy="523745"/>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1" name="Shape 131"/>
        <p:cNvGrpSpPr/>
        <p:nvPr/>
      </p:nvGrpSpPr>
      <p:grpSpPr>
        <a:xfrm>
          <a:off x="0" y="0"/>
          <a:ext cx="0" cy="0"/>
          <a:chOff x="0" y="0"/>
          <a:chExt cx="0" cy="0"/>
        </a:xfrm>
      </p:grpSpPr>
      <p:sp>
        <p:nvSpPr>
          <p:cNvPr id="132" name="Google Shape;132;p20"/>
          <p:cNvSpPr txBox="1"/>
          <p:nvPr>
            <p:ph idx="10" type="dt"/>
          </p:nvPr>
        </p:nvSpPr>
        <p:spPr>
          <a:xfrm>
            <a:off x="457200" y="4767265"/>
            <a:ext cx="2133675" cy="273825"/>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3" name="Google Shape;133;p20"/>
          <p:cNvSpPr txBox="1"/>
          <p:nvPr>
            <p:ph idx="11" type="ftr"/>
          </p:nvPr>
        </p:nvSpPr>
        <p:spPr>
          <a:xfrm>
            <a:off x="3124200" y="4767265"/>
            <a:ext cx="2895525" cy="273825"/>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4" name="Google Shape;134;p20"/>
          <p:cNvSpPr txBox="1"/>
          <p:nvPr>
            <p:ph idx="12" type="sldNum"/>
          </p:nvPr>
        </p:nvSpPr>
        <p:spPr>
          <a:xfrm>
            <a:off x="6553200" y="4767265"/>
            <a:ext cx="2133675" cy="27382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5" name="Shape 135"/>
        <p:cNvGrpSpPr/>
        <p:nvPr/>
      </p:nvGrpSpPr>
      <p:grpSpPr>
        <a:xfrm>
          <a:off x="0" y="0"/>
          <a:ext cx="0" cy="0"/>
          <a:chOff x="0" y="0"/>
          <a:chExt cx="0" cy="0"/>
        </a:xfrm>
      </p:grpSpPr>
      <p:sp>
        <p:nvSpPr>
          <p:cNvPr id="136" name="Google Shape;136;p21"/>
          <p:cNvSpPr txBox="1"/>
          <p:nvPr>
            <p:ph type="title"/>
          </p:nvPr>
        </p:nvSpPr>
        <p:spPr>
          <a:xfrm>
            <a:off x="457201" y="204788"/>
            <a:ext cx="3008250" cy="871650"/>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Clr>
                <a:srgbClr val="FF0000"/>
              </a:buClr>
              <a:buSzPts val="1500"/>
              <a:buFont typeface="Verdana"/>
              <a:buNone/>
              <a:defRPr b="1" sz="1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7" name="Google Shape;137;p21"/>
          <p:cNvSpPr txBox="1"/>
          <p:nvPr>
            <p:ph idx="1" type="body"/>
          </p:nvPr>
        </p:nvSpPr>
        <p:spPr>
          <a:xfrm>
            <a:off x="3575050" y="204790"/>
            <a:ext cx="5111775" cy="4389750"/>
          </a:xfrm>
          <a:prstGeom prst="rect">
            <a:avLst/>
          </a:prstGeom>
          <a:noFill/>
          <a:ln>
            <a:noFill/>
          </a:ln>
        </p:spPr>
        <p:txBody>
          <a:bodyPr anchorCtr="0" anchor="t" bIns="34275" lIns="68575" spcFirstLastPara="1" rIns="68575" wrap="square" tIns="34275">
            <a:normAutofit/>
          </a:bodyPr>
          <a:lstStyle>
            <a:lvl1pPr indent="-381000" lvl="0" marL="457200" algn="l">
              <a:lnSpc>
                <a:spcPct val="100000"/>
              </a:lnSpc>
              <a:spcBef>
                <a:spcPts val="500"/>
              </a:spcBef>
              <a:spcAft>
                <a:spcPts val="0"/>
              </a:spcAft>
              <a:buClr>
                <a:schemeClr val="dk1"/>
              </a:buClr>
              <a:buSzPts val="2400"/>
              <a:buChar char="•"/>
              <a:defRPr sz="2400"/>
            </a:lvl1pPr>
            <a:lvl2pPr indent="-361950" lvl="1" marL="914400" algn="l">
              <a:lnSpc>
                <a:spcPct val="100000"/>
              </a:lnSpc>
              <a:spcBef>
                <a:spcPts val="400"/>
              </a:spcBef>
              <a:spcAft>
                <a:spcPts val="0"/>
              </a:spcAft>
              <a:buClr>
                <a:schemeClr val="dk1"/>
              </a:buClr>
              <a:buSzPts val="2100"/>
              <a:buChar char="–"/>
              <a:defRPr sz="2100"/>
            </a:lvl2pPr>
            <a:lvl3pPr indent="-342900" lvl="2" marL="1371600" algn="l">
              <a:lnSpc>
                <a:spcPct val="100000"/>
              </a:lnSpc>
              <a:spcBef>
                <a:spcPts val="400"/>
              </a:spcBef>
              <a:spcAft>
                <a:spcPts val="0"/>
              </a:spcAft>
              <a:buClr>
                <a:schemeClr val="dk1"/>
              </a:buClr>
              <a:buSzPts val="1800"/>
              <a:buChar char="•"/>
              <a:defRPr sz="1800"/>
            </a:lvl3pPr>
            <a:lvl4pPr indent="-323850" lvl="3" marL="1828800" algn="l">
              <a:lnSpc>
                <a:spcPct val="100000"/>
              </a:lnSpc>
              <a:spcBef>
                <a:spcPts val="300"/>
              </a:spcBef>
              <a:spcAft>
                <a:spcPts val="0"/>
              </a:spcAft>
              <a:buClr>
                <a:schemeClr val="dk1"/>
              </a:buClr>
              <a:buSzPts val="1500"/>
              <a:buChar char="–"/>
              <a:defRPr sz="1500"/>
            </a:lvl4pPr>
            <a:lvl5pPr indent="-323850" lvl="4" marL="2286000" algn="l">
              <a:lnSpc>
                <a:spcPct val="100000"/>
              </a:lnSpc>
              <a:spcBef>
                <a:spcPts val="300"/>
              </a:spcBef>
              <a:spcAft>
                <a:spcPts val="0"/>
              </a:spcAft>
              <a:buClr>
                <a:schemeClr val="dk1"/>
              </a:buClr>
              <a:buSzPts val="1500"/>
              <a:buChar char="»"/>
              <a:defRPr sz="1500"/>
            </a:lvl5pPr>
            <a:lvl6pPr indent="-323850" lvl="5" marL="2743200" algn="l">
              <a:lnSpc>
                <a:spcPct val="100000"/>
              </a:lnSpc>
              <a:spcBef>
                <a:spcPts val="300"/>
              </a:spcBef>
              <a:spcAft>
                <a:spcPts val="0"/>
              </a:spcAft>
              <a:buClr>
                <a:schemeClr val="dk1"/>
              </a:buClr>
              <a:buSzPts val="1500"/>
              <a:buChar char="•"/>
              <a:defRPr sz="1500"/>
            </a:lvl6pPr>
            <a:lvl7pPr indent="-323850" lvl="6" marL="3200400" algn="l">
              <a:lnSpc>
                <a:spcPct val="100000"/>
              </a:lnSpc>
              <a:spcBef>
                <a:spcPts val="300"/>
              </a:spcBef>
              <a:spcAft>
                <a:spcPts val="0"/>
              </a:spcAft>
              <a:buClr>
                <a:schemeClr val="dk1"/>
              </a:buClr>
              <a:buSzPts val="1500"/>
              <a:buChar char="•"/>
              <a:defRPr sz="1500"/>
            </a:lvl7pPr>
            <a:lvl8pPr indent="-323850" lvl="7" marL="3657600" algn="l">
              <a:lnSpc>
                <a:spcPct val="100000"/>
              </a:lnSpc>
              <a:spcBef>
                <a:spcPts val="300"/>
              </a:spcBef>
              <a:spcAft>
                <a:spcPts val="0"/>
              </a:spcAft>
              <a:buClr>
                <a:schemeClr val="dk1"/>
              </a:buClr>
              <a:buSzPts val="1500"/>
              <a:buChar char="•"/>
              <a:defRPr sz="1500"/>
            </a:lvl8pPr>
            <a:lvl9pPr indent="-323850" lvl="8" marL="4114800" algn="l">
              <a:lnSpc>
                <a:spcPct val="100000"/>
              </a:lnSpc>
              <a:spcBef>
                <a:spcPts val="300"/>
              </a:spcBef>
              <a:spcAft>
                <a:spcPts val="0"/>
              </a:spcAft>
              <a:buClr>
                <a:schemeClr val="dk1"/>
              </a:buClr>
              <a:buSzPts val="1500"/>
              <a:buChar char="•"/>
              <a:defRPr sz="1500"/>
            </a:lvl9pPr>
          </a:lstStyle>
          <a:p/>
        </p:txBody>
      </p:sp>
      <p:sp>
        <p:nvSpPr>
          <p:cNvPr id="138" name="Google Shape;138;p21"/>
          <p:cNvSpPr txBox="1"/>
          <p:nvPr>
            <p:ph idx="2" type="body"/>
          </p:nvPr>
        </p:nvSpPr>
        <p:spPr>
          <a:xfrm>
            <a:off x="457201" y="1076327"/>
            <a:ext cx="3008250" cy="3518325"/>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200"/>
              </a:spcBef>
              <a:spcAft>
                <a:spcPts val="0"/>
              </a:spcAft>
              <a:buClr>
                <a:schemeClr val="dk1"/>
              </a:buClr>
              <a:buSzPts val="1100"/>
              <a:buNone/>
              <a:defRPr sz="1100"/>
            </a:lvl1pPr>
            <a:lvl2pPr indent="-228600" lvl="1" marL="914400" algn="l">
              <a:lnSpc>
                <a:spcPct val="100000"/>
              </a:lnSpc>
              <a:spcBef>
                <a:spcPts val="200"/>
              </a:spcBef>
              <a:spcAft>
                <a:spcPts val="0"/>
              </a:spcAft>
              <a:buClr>
                <a:schemeClr val="dk1"/>
              </a:buClr>
              <a:buSzPts val="900"/>
              <a:buNone/>
              <a:defRPr sz="900"/>
            </a:lvl2pPr>
            <a:lvl3pPr indent="-228600" lvl="2" marL="1371600" algn="l">
              <a:lnSpc>
                <a:spcPct val="100000"/>
              </a:lnSpc>
              <a:spcBef>
                <a:spcPts val="200"/>
              </a:spcBef>
              <a:spcAft>
                <a:spcPts val="0"/>
              </a:spcAft>
              <a:buClr>
                <a:schemeClr val="dk1"/>
              </a:buClr>
              <a:buSzPts val="800"/>
              <a:buNone/>
              <a:defRPr sz="800"/>
            </a:lvl3pPr>
            <a:lvl4pPr indent="-228600" lvl="3" marL="1828800" algn="l">
              <a:lnSpc>
                <a:spcPct val="100000"/>
              </a:lnSpc>
              <a:spcBef>
                <a:spcPts val="100"/>
              </a:spcBef>
              <a:spcAft>
                <a:spcPts val="0"/>
              </a:spcAft>
              <a:buClr>
                <a:schemeClr val="dk1"/>
              </a:buClr>
              <a:buSzPts val="700"/>
              <a:buNone/>
              <a:defRPr sz="700"/>
            </a:lvl4pPr>
            <a:lvl5pPr indent="-228600" lvl="4" marL="2286000" algn="l">
              <a:lnSpc>
                <a:spcPct val="100000"/>
              </a:lnSpc>
              <a:spcBef>
                <a:spcPts val="100"/>
              </a:spcBef>
              <a:spcAft>
                <a:spcPts val="0"/>
              </a:spcAft>
              <a:buClr>
                <a:schemeClr val="dk1"/>
              </a:buClr>
              <a:buSzPts val="700"/>
              <a:buNone/>
              <a:defRPr sz="700"/>
            </a:lvl5pPr>
            <a:lvl6pPr indent="-228600" lvl="5" marL="2743200" algn="l">
              <a:lnSpc>
                <a:spcPct val="100000"/>
              </a:lnSpc>
              <a:spcBef>
                <a:spcPts val="100"/>
              </a:spcBef>
              <a:spcAft>
                <a:spcPts val="0"/>
              </a:spcAft>
              <a:buClr>
                <a:schemeClr val="dk1"/>
              </a:buClr>
              <a:buSzPts val="700"/>
              <a:buNone/>
              <a:defRPr sz="700"/>
            </a:lvl6pPr>
            <a:lvl7pPr indent="-228600" lvl="6" marL="3200400" algn="l">
              <a:lnSpc>
                <a:spcPct val="100000"/>
              </a:lnSpc>
              <a:spcBef>
                <a:spcPts val="100"/>
              </a:spcBef>
              <a:spcAft>
                <a:spcPts val="0"/>
              </a:spcAft>
              <a:buClr>
                <a:schemeClr val="dk1"/>
              </a:buClr>
              <a:buSzPts val="700"/>
              <a:buNone/>
              <a:defRPr sz="700"/>
            </a:lvl7pPr>
            <a:lvl8pPr indent="-228600" lvl="7" marL="3657600" algn="l">
              <a:lnSpc>
                <a:spcPct val="100000"/>
              </a:lnSpc>
              <a:spcBef>
                <a:spcPts val="100"/>
              </a:spcBef>
              <a:spcAft>
                <a:spcPts val="0"/>
              </a:spcAft>
              <a:buClr>
                <a:schemeClr val="dk1"/>
              </a:buClr>
              <a:buSzPts val="700"/>
              <a:buNone/>
              <a:defRPr sz="700"/>
            </a:lvl8pPr>
            <a:lvl9pPr indent="-228600" lvl="8" marL="4114800" algn="l">
              <a:lnSpc>
                <a:spcPct val="100000"/>
              </a:lnSpc>
              <a:spcBef>
                <a:spcPts val="100"/>
              </a:spcBef>
              <a:spcAft>
                <a:spcPts val="0"/>
              </a:spcAft>
              <a:buClr>
                <a:schemeClr val="dk1"/>
              </a:buClr>
              <a:buSzPts val="700"/>
              <a:buNone/>
              <a:defRPr sz="700"/>
            </a:lvl9pPr>
          </a:lstStyle>
          <a:p/>
        </p:txBody>
      </p:sp>
      <p:sp>
        <p:nvSpPr>
          <p:cNvPr id="139" name="Google Shape;139;p21"/>
          <p:cNvSpPr txBox="1"/>
          <p:nvPr>
            <p:ph idx="10" type="dt"/>
          </p:nvPr>
        </p:nvSpPr>
        <p:spPr>
          <a:xfrm>
            <a:off x="457200" y="4767265"/>
            <a:ext cx="2133675" cy="273825"/>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0" name="Google Shape;140;p21"/>
          <p:cNvSpPr txBox="1"/>
          <p:nvPr>
            <p:ph idx="11" type="ftr"/>
          </p:nvPr>
        </p:nvSpPr>
        <p:spPr>
          <a:xfrm>
            <a:off x="3124200" y="4767265"/>
            <a:ext cx="2895525" cy="273825"/>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1" name="Google Shape;141;p21"/>
          <p:cNvSpPr txBox="1"/>
          <p:nvPr>
            <p:ph idx="12" type="sldNum"/>
          </p:nvPr>
        </p:nvSpPr>
        <p:spPr>
          <a:xfrm>
            <a:off x="6553200" y="4767265"/>
            <a:ext cx="2133675" cy="27382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3"/>
          <p:cNvSpPr txBox="1"/>
          <p:nvPr>
            <p:ph type="title"/>
          </p:nvPr>
        </p:nvSpPr>
        <p:spPr>
          <a:xfrm>
            <a:off x="609600" y="205978"/>
            <a:ext cx="8001000" cy="365522"/>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Clr>
                <a:srgbClr val="17365D"/>
              </a:buClr>
              <a:buSzPts val="2100"/>
              <a:buFont typeface="Verdana"/>
              <a:buNone/>
              <a:defRPr>
                <a:solidFill>
                  <a:srgbClr val="17365D"/>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1" name="Google Shape;21;p3"/>
          <p:cNvSpPr txBox="1"/>
          <p:nvPr>
            <p:ph idx="1" type="body"/>
          </p:nvPr>
        </p:nvSpPr>
        <p:spPr>
          <a:xfrm>
            <a:off x="609600" y="857251"/>
            <a:ext cx="8001000" cy="3714748"/>
          </a:xfrm>
          <a:prstGeom prst="rect">
            <a:avLst/>
          </a:prstGeom>
          <a:noFill/>
          <a:ln>
            <a:noFill/>
          </a:ln>
        </p:spPr>
        <p:txBody>
          <a:bodyPr anchorCtr="0" anchor="t" bIns="34275" lIns="68575" spcFirstLastPara="1" rIns="68575" wrap="square" tIns="34275">
            <a:normAutofit/>
          </a:bodyPr>
          <a:lstStyle>
            <a:lvl1pPr indent="-342900" lvl="0" marL="457200" algn="l">
              <a:lnSpc>
                <a:spcPct val="100000"/>
              </a:lnSpc>
              <a:spcBef>
                <a:spcPts val="400"/>
              </a:spcBef>
              <a:spcAft>
                <a:spcPts val="0"/>
              </a:spcAft>
              <a:buClr>
                <a:schemeClr val="dk1"/>
              </a:buClr>
              <a:buSzPts val="1800"/>
              <a:buChar char="•"/>
              <a:defRPr>
                <a:solidFill>
                  <a:schemeClr val="dk1"/>
                </a:solidFill>
              </a:defRPr>
            </a:lvl1pPr>
            <a:lvl2pPr indent="-323850" lvl="1" marL="914400" algn="l">
              <a:lnSpc>
                <a:spcPct val="100000"/>
              </a:lnSpc>
              <a:spcBef>
                <a:spcPts val="300"/>
              </a:spcBef>
              <a:spcAft>
                <a:spcPts val="0"/>
              </a:spcAft>
              <a:buClr>
                <a:schemeClr val="dk1"/>
              </a:buClr>
              <a:buSzPts val="1500"/>
              <a:buChar char="–"/>
              <a:defRPr>
                <a:solidFill>
                  <a:schemeClr val="dk1"/>
                </a:solidFill>
              </a:defRPr>
            </a:lvl2pPr>
            <a:lvl3pPr indent="-317500" lvl="2" marL="1371600" algn="l">
              <a:lnSpc>
                <a:spcPct val="100000"/>
              </a:lnSpc>
              <a:spcBef>
                <a:spcPts val="300"/>
              </a:spcBef>
              <a:spcAft>
                <a:spcPts val="0"/>
              </a:spcAft>
              <a:buClr>
                <a:schemeClr val="dk1"/>
              </a:buClr>
              <a:buSzPts val="1400"/>
              <a:buChar char="•"/>
              <a:defRPr>
                <a:solidFill>
                  <a:schemeClr val="dk1"/>
                </a:solidFill>
              </a:defRPr>
            </a:lvl3pPr>
            <a:lvl4pPr indent="-304800" lvl="3" marL="1828800" algn="l">
              <a:lnSpc>
                <a:spcPct val="100000"/>
              </a:lnSpc>
              <a:spcBef>
                <a:spcPts val="200"/>
              </a:spcBef>
              <a:spcAft>
                <a:spcPts val="0"/>
              </a:spcAft>
              <a:buClr>
                <a:schemeClr val="dk1"/>
              </a:buClr>
              <a:buSzPts val="1200"/>
              <a:buChar char="–"/>
              <a:defRPr>
                <a:solidFill>
                  <a:schemeClr val="dk1"/>
                </a:solidFill>
              </a:defRPr>
            </a:lvl4pPr>
            <a:lvl5pPr indent="-304800" lvl="4" marL="2286000" algn="l">
              <a:lnSpc>
                <a:spcPct val="100000"/>
              </a:lnSpc>
              <a:spcBef>
                <a:spcPts val="200"/>
              </a:spcBef>
              <a:spcAft>
                <a:spcPts val="0"/>
              </a:spcAft>
              <a:buClr>
                <a:schemeClr val="dk1"/>
              </a:buClr>
              <a:buSzPts val="1200"/>
              <a:buChar char="»"/>
              <a:defRPr>
                <a:solidFill>
                  <a:schemeClr val="dk1"/>
                </a:solidFill>
              </a:defRPr>
            </a:lvl5pPr>
            <a:lvl6pPr indent="-317500" lvl="5" marL="2743200" algn="l">
              <a:lnSpc>
                <a:spcPct val="100000"/>
              </a:lnSpc>
              <a:spcBef>
                <a:spcPts val="300"/>
              </a:spcBef>
              <a:spcAft>
                <a:spcPts val="0"/>
              </a:spcAft>
              <a:buClr>
                <a:schemeClr val="dk1"/>
              </a:buClr>
              <a:buSzPts val="1400"/>
              <a:buChar char="•"/>
              <a:defRPr/>
            </a:lvl6pPr>
            <a:lvl7pPr indent="-317500" lvl="6" marL="3200400" algn="l">
              <a:lnSpc>
                <a:spcPct val="100000"/>
              </a:lnSpc>
              <a:spcBef>
                <a:spcPts val="300"/>
              </a:spcBef>
              <a:spcAft>
                <a:spcPts val="0"/>
              </a:spcAft>
              <a:buClr>
                <a:schemeClr val="dk1"/>
              </a:buClr>
              <a:buSzPts val="1400"/>
              <a:buChar char="•"/>
              <a:defRPr/>
            </a:lvl7pPr>
            <a:lvl8pPr indent="-317500" lvl="7" marL="3657600" algn="l">
              <a:lnSpc>
                <a:spcPct val="100000"/>
              </a:lnSpc>
              <a:spcBef>
                <a:spcPts val="300"/>
              </a:spcBef>
              <a:spcAft>
                <a:spcPts val="0"/>
              </a:spcAft>
              <a:buClr>
                <a:schemeClr val="dk1"/>
              </a:buClr>
              <a:buSzPts val="1400"/>
              <a:buChar char="•"/>
              <a:defRPr/>
            </a:lvl8pPr>
            <a:lvl9pPr indent="-317500" lvl="8" marL="4114800" algn="l">
              <a:lnSpc>
                <a:spcPct val="100000"/>
              </a:lnSpc>
              <a:spcBef>
                <a:spcPts val="300"/>
              </a:spcBef>
              <a:spcAft>
                <a:spcPts val="0"/>
              </a:spcAft>
              <a:buClr>
                <a:schemeClr val="dk1"/>
              </a:buClr>
              <a:buSzPts val="1400"/>
              <a:buChar char="•"/>
              <a:defRPr/>
            </a:lvl9pPr>
          </a:lstStyle>
          <a:p/>
        </p:txBody>
      </p:sp>
      <p:sp>
        <p:nvSpPr>
          <p:cNvPr id="22" name="Google Shape;22;p3"/>
          <p:cNvSpPr txBox="1"/>
          <p:nvPr>
            <p:ph idx="10" type="dt"/>
          </p:nvPr>
        </p:nvSpPr>
        <p:spPr>
          <a:xfrm>
            <a:off x="457200" y="4767265"/>
            <a:ext cx="21336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3" name="Google Shape;23;p3"/>
          <p:cNvSpPr txBox="1"/>
          <p:nvPr>
            <p:ph idx="11" type="ftr"/>
          </p:nvPr>
        </p:nvSpPr>
        <p:spPr>
          <a:xfrm>
            <a:off x="3124200" y="4767265"/>
            <a:ext cx="28956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4" name="Google Shape;24;p3"/>
          <p:cNvSpPr txBox="1"/>
          <p:nvPr>
            <p:ph idx="12" type="sldNum"/>
          </p:nvPr>
        </p:nvSpPr>
        <p:spPr>
          <a:xfrm>
            <a:off x="6553200" y="4767265"/>
            <a:ext cx="21336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2" name="Shape 142"/>
        <p:cNvGrpSpPr/>
        <p:nvPr/>
      </p:nvGrpSpPr>
      <p:grpSpPr>
        <a:xfrm>
          <a:off x="0" y="0"/>
          <a:ext cx="0" cy="0"/>
          <a:chOff x="0" y="0"/>
          <a:chExt cx="0" cy="0"/>
        </a:xfrm>
      </p:grpSpPr>
      <p:sp>
        <p:nvSpPr>
          <p:cNvPr id="143" name="Google Shape;143;p22"/>
          <p:cNvSpPr txBox="1"/>
          <p:nvPr>
            <p:ph type="title"/>
          </p:nvPr>
        </p:nvSpPr>
        <p:spPr>
          <a:xfrm>
            <a:off x="1792288" y="3600450"/>
            <a:ext cx="5486400" cy="425025"/>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Clr>
                <a:srgbClr val="FF0000"/>
              </a:buClr>
              <a:buSzPts val="1500"/>
              <a:buFont typeface="Verdana"/>
              <a:buNone/>
              <a:defRPr b="1" sz="1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4" name="Google Shape;144;p22"/>
          <p:cNvSpPr/>
          <p:nvPr>
            <p:ph idx="2" type="pic"/>
          </p:nvPr>
        </p:nvSpPr>
        <p:spPr>
          <a:xfrm>
            <a:off x="1792288" y="459581"/>
            <a:ext cx="5486400" cy="3086100"/>
          </a:xfrm>
          <a:prstGeom prst="rect">
            <a:avLst/>
          </a:prstGeom>
          <a:noFill/>
          <a:ln>
            <a:noFill/>
          </a:ln>
        </p:spPr>
      </p:sp>
      <p:sp>
        <p:nvSpPr>
          <p:cNvPr id="145" name="Google Shape;145;p22"/>
          <p:cNvSpPr txBox="1"/>
          <p:nvPr>
            <p:ph idx="1" type="body"/>
          </p:nvPr>
        </p:nvSpPr>
        <p:spPr>
          <a:xfrm>
            <a:off x="1792288" y="4025504"/>
            <a:ext cx="5486400" cy="603675"/>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200"/>
              </a:spcBef>
              <a:spcAft>
                <a:spcPts val="0"/>
              </a:spcAft>
              <a:buClr>
                <a:schemeClr val="dk1"/>
              </a:buClr>
              <a:buSzPts val="1100"/>
              <a:buNone/>
              <a:defRPr sz="1100"/>
            </a:lvl1pPr>
            <a:lvl2pPr indent="-228600" lvl="1" marL="914400" algn="l">
              <a:lnSpc>
                <a:spcPct val="100000"/>
              </a:lnSpc>
              <a:spcBef>
                <a:spcPts val="200"/>
              </a:spcBef>
              <a:spcAft>
                <a:spcPts val="0"/>
              </a:spcAft>
              <a:buClr>
                <a:schemeClr val="dk1"/>
              </a:buClr>
              <a:buSzPts val="900"/>
              <a:buNone/>
              <a:defRPr sz="900"/>
            </a:lvl2pPr>
            <a:lvl3pPr indent="-228600" lvl="2" marL="1371600" algn="l">
              <a:lnSpc>
                <a:spcPct val="100000"/>
              </a:lnSpc>
              <a:spcBef>
                <a:spcPts val="200"/>
              </a:spcBef>
              <a:spcAft>
                <a:spcPts val="0"/>
              </a:spcAft>
              <a:buClr>
                <a:schemeClr val="dk1"/>
              </a:buClr>
              <a:buSzPts val="800"/>
              <a:buNone/>
              <a:defRPr sz="800"/>
            </a:lvl3pPr>
            <a:lvl4pPr indent="-228600" lvl="3" marL="1828800" algn="l">
              <a:lnSpc>
                <a:spcPct val="100000"/>
              </a:lnSpc>
              <a:spcBef>
                <a:spcPts val="100"/>
              </a:spcBef>
              <a:spcAft>
                <a:spcPts val="0"/>
              </a:spcAft>
              <a:buClr>
                <a:schemeClr val="dk1"/>
              </a:buClr>
              <a:buSzPts val="700"/>
              <a:buNone/>
              <a:defRPr sz="700"/>
            </a:lvl4pPr>
            <a:lvl5pPr indent="-228600" lvl="4" marL="2286000" algn="l">
              <a:lnSpc>
                <a:spcPct val="100000"/>
              </a:lnSpc>
              <a:spcBef>
                <a:spcPts val="100"/>
              </a:spcBef>
              <a:spcAft>
                <a:spcPts val="0"/>
              </a:spcAft>
              <a:buClr>
                <a:schemeClr val="dk1"/>
              </a:buClr>
              <a:buSzPts val="700"/>
              <a:buNone/>
              <a:defRPr sz="700"/>
            </a:lvl5pPr>
            <a:lvl6pPr indent="-228600" lvl="5" marL="2743200" algn="l">
              <a:lnSpc>
                <a:spcPct val="100000"/>
              </a:lnSpc>
              <a:spcBef>
                <a:spcPts val="100"/>
              </a:spcBef>
              <a:spcAft>
                <a:spcPts val="0"/>
              </a:spcAft>
              <a:buClr>
                <a:schemeClr val="dk1"/>
              </a:buClr>
              <a:buSzPts val="700"/>
              <a:buNone/>
              <a:defRPr sz="700"/>
            </a:lvl6pPr>
            <a:lvl7pPr indent="-228600" lvl="6" marL="3200400" algn="l">
              <a:lnSpc>
                <a:spcPct val="100000"/>
              </a:lnSpc>
              <a:spcBef>
                <a:spcPts val="100"/>
              </a:spcBef>
              <a:spcAft>
                <a:spcPts val="0"/>
              </a:spcAft>
              <a:buClr>
                <a:schemeClr val="dk1"/>
              </a:buClr>
              <a:buSzPts val="700"/>
              <a:buNone/>
              <a:defRPr sz="700"/>
            </a:lvl7pPr>
            <a:lvl8pPr indent="-228600" lvl="7" marL="3657600" algn="l">
              <a:lnSpc>
                <a:spcPct val="100000"/>
              </a:lnSpc>
              <a:spcBef>
                <a:spcPts val="100"/>
              </a:spcBef>
              <a:spcAft>
                <a:spcPts val="0"/>
              </a:spcAft>
              <a:buClr>
                <a:schemeClr val="dk1"/>
              </a:buClr>
              <a:buSzPts val="700"/>
              <a:buNone/>
              <a:defRPr sz="700"/>
            </a:lvl8pPr>
            <a:lvl9pPr indent="-228600" lvl="8" marL="4114800" algn="l">
              <a:lnSpc>
                <a:spcPct val="100000"/>
              </a:lnSpc>
              <a:spcBef>
                <a:spcPts val="100"/>
              </a:spcBef>
              <a:spcAft>
                <a:spcPts val="0"/>
              </a:spcAft>
              <a:buClr>
                <a:schemeClr val="dk1"/>
              </a:buClr>
              <a:buSzPts val="700"/>
              <a:buNone/>
              <a:defRPr sz="700"/>
            </a:lvl9pPr>
          </a:lstStyle>
          <a:p/>
        </p:txBody>
      </p:sp>
      <p:sp>
        <p:nvSpPr>
          <p:cNvPr id="146" name="Google Shape;146;p22"/>
          <p:cNvSpPr txBox="1"/>
          <p:nvPr>
            <p:ph idx="10" type="dt"/>
          </p:nvPr>
        </p:nvSpPr>
        <p:spPr>
          <a:xfrm>
            <a:off x="457200" y="4767265"/>
            <a:ext cx="2133675" cy="273825"/>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7" name="Google Shape;147;p22"/>
          <p:cNvSpPr txBox="1"/>
          <p:nvPr>
            <p:ph idx="11" type="ftr"/>
          </p:nvPr>
        </p:nvSpPr>
        <p:spPr>
          <a:xfrm>
            <a:off x="3124200" y="4767265"/>
            <a:ext cx="2895525" cy="273825"/>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8" name="Google Shape;148;p22"/>
          <p:cNvSpPr txBox="1"/>
          <p:nvPr>
            <p:ph idx="12" type="sldNum"/>
          </p:nvPr>
        </p:nvSpPr>
        <p:spPr>
          <a:xfrm>
            <a:off x="6553200" y="4767265"/>
            <a:ext cx="2133675" cy="27382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9" name="Shape 149"/>
        <p:cNvGrpSpPr/>
        <p:nvPr/>
      </p:nvGrpSpPr>
      <p:grpSpPr>
        <a:xfrm>
          <a:off x="0" y="0"/>
          <a:ext cx="0" cy="0"/>
          <a:chOff x="0" y="0"/>
          <a:chExt cx="0" cy="0"/>
        </a:xfrm>
      </p:grpSpPr>
      <p:sp>
        <p:nvSpPr>
          <p:cNvPr id="150" name="Google Shape;150;p23"/>
          <p:cNvSpPr txBox="1"/>
          <p:nvPr>
            <p:ph type="title"/>
          </p:nvPr>
        </p:nvSpPr>
        <p:spPr>
          <a:xfrm>
            <a:off x="609600" y="205978"/>
            <a:ext cx="8001000" cy="365625"/>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Clr>
                <a:srgbClr val="FF0000"/>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1" name="Google Shape;151;p23"/>
          <p:cNvSpPr txBox="1"/>
          <p:nvPr>
            <p:ph idx="1" type="body"/>
          </p:nvPr>
        </p:nvSpPr>
        <p:spPr>
          <a:xfrm rot="5400000">
            <a:off x="2752725" y="-1285874"/>
            <a:ext cx="3714750" cy="8001000"/>
          </a:xfrm>
          <a:prstGeom prst="rect">
            <a:avLst/>
          </a:prstGeom>
          <a:noFill/>
          <a:ln>
            <a:noFill/>
          </a:ln>
        </p:spPr>
        <p:txBody>
          <a:bodyPr anchorCtr="0" anchor="t" bIns="34275" lIns="68575" spcFirstLastPara="1" rIns="68575" wrap="square" tIns="34275">
            <a:normAutofit/>
          </a:bodyPr>
          <a:lstStyle>
            <a:lvl1pPr indent="-317500" lvl="0" marL="457200" algn="l">
              <a:lnSpc>
                <a:spcPct val="100000"/>
              </a:lnSpc>
              <a:spcBef>
                <a:spcPts val="300"/>
              </a:spcBef>
              <a:spcAft>
                <a:spcPts val="0"/>
              </a:spcAft>
              <a:buClr>
                <a:schemeClr val="dk1"/>
              </a:buClr>
              <a:buSzPts val="1400"/>
              <a:buChar char="•"/>
              <a:defRPr/>
            </a:lvl1pPr>
            <a:lvl2pPr indent="-317500" lvl="1" marL="914400" algn="l">
              <a:lnSpc>
                <a:spcPct val="100000"/>
              </a:lnSpc>
              <a:spcBef>
                <a:spcPts val="300"/>
              </a:spcBef>
              <a:spcAft>
                <a:spcPts val="0"/>
              </a:spcAft>
              <a:buClr>
                <a:schemeClr val="dk1"/>
              </a:buClr>
              <a:buSzPts val="1400"/>
              <a:buChar char="–"/>
              <a:defRPr/>
            </a:lvl2pPr>
            <a:lvl3pPr indent="-317500" lvl="2" marL="1371600" algn="l">
              <a:lnSpc>
                <a:spcPct val="100000"/>
              </a:lnSpc>
              <a:spcBef>
                <a:spcPts val="300"/>
              </a:spcBef>
              <a:spcAft>
                <a:spcPts val="0"/>
              </a:spcAft>
              <a:buClr>
                <a:schemeClr val="dk1"/>
              </a:buClr>
              <a:buSzPts val="1400"/>
              <a:buChar char="•"/>
              <a:defRPr/>
            </a:lvl3pPr>
            <a:lvl4pPr indent="-317500" lvl="3" marL="1828800" algn="l">
              <a:lnSpc>
                <a:spcPct val="100000"/>
              </a:lnSpc>
              <a:spcBef>
                <a:spcPts val="300"/>
              </a:spcBef>
              <a:spcAft>
                <a:spcPts val="0"/>
              </a:spcAft>
              <a:buClr>
                <a:schemeClr val="dk1"/>
              </a:buClr>
              <a:buSzPts val="1400"/>
              <a:buChar char="–"/>
              <a:defRPr/>
            </a:lvl4pPr>
            <a:lvl5pPr indent="-317500" lvl="4" marL="2286000" algn="l">
              <a:lnSpc>
                <a:spcPct val="100000"/>
              </a:lnSpc>
              <a:spcBef>
                <a:spcPts val="300"/>
              </a:spcBef>
              <a:spcAft>
                <a:spcPts val="0"/>
              </a:spcAft>
              <a:buClr>
                <a:schemeClr val="dk1"/>
              </a:buClr>
              <a:buSzPts val="1400"/>
              <a:buChar char="»"/>
              <a:defRPr/>
            </a:lvl5pPr>
            <a:lvl6pPr indent="-317500" lvl="5" marL="2743200" algn="l">
              <a:lnSpc>
                <a:spcPct val="100000"/>
              </a:lnSpc>
              <a:spcBef>
                <a:spcPts val="300"/>
              </a:spcBef>
              <a:spcAft>
                <a:spcPts val="0"/>
              </a:spcAft>
              <a:buClr>
                <a:schemeClr val="dk1"/>
              </a:buClr>
              <a:buSzPts val="1400"/>
              <a:buChar char="•"/>
              <a:defRPr/>
            </a:lvl6pPr>
            <a:lvl7pPr indent="-317500" lvl="6" marL="3200400" algn="l">
              <a:lnSpc>
                <a:spcPct val="100000"/>
              </a:lnSpc>
              <a:spcBef>
                <a:spcPts val="300"/>
              </a:spcBef>
              <a:spcAft>
                <a:spcPts val="0"/>
              </a:spcAft>
              <a:buClr>
                <a:schemeClr val="dk1"/>
              </a:buClr>
              <a:buSzPts val="1400"/>
              <a:buChar char="•"/>
              <a:defRPr/>
            </a:lvl7pPr>
            <a:lvl8pPr indent="-317500" lvl="7" marL="3657600" algn="l">
              <a:lnSpc>
                <a:spcPct val="100000"/>
              </a:lnSpc>
              <a:spcBef>
                <a:spcPts val="300"/>
              </a:spcBef>
              <a:spcAft>
                <a:spcPts val="0"/>
              </a:spcAft>
              <a:buClr>
                <a:schemeClr val="dk1"/>
              </a:buClr>
              <a:buSzPts val="1400"/>
              <a:buChar char="•"/>
              <a:defRPr/>
            </a:lvl8pPr>
            <a:lvl9pPr indent="-317500" lvl="8" marL="4114800" algn="l">
              <a:lnSpc>
                <a:spcPct val="100000"/>
              </a:lnSpc>
              <a:spcBef>
                <a:spcPts val="300"/>
              </a:spcBef>
              <a:spcAft>
                <a:spcPts val="0"/>
              </a:spcAft>
              <a:buClr>
                <a:schemeClr val="dk1"/>
              </a:buClr>
              <a:buSzPts val="1400"/>
              <a:buChar char="•"/>
              <a:defRPr/>
            </a:lvl9pPr>
          </a:lstStyle>
          <a:p/>
        </p:txBody>
      </p:sp>
      <p:sp>
        <p:nvSpPr>
          <p:cNvPr id="152" name="Google Shape;152;p23"/>
          <p:cNvSpPr txBox="1"/>
          <p:nvPr>
            <p:ph idx="10" type="dt"/>
          </p:nvPr>
        </p:nvSpPr>
        <p:spPr>
          <a:xfrm>
            <a:off x="457200" y="4767265"/>
            <a:ext cx="2133675" cy="273825"/>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3" name="Google Shape;153;p23"/>
          <p:cNvSpPr txBox="1"/>
          <p:nvPr>
            <p:ph idx="11" type="ftr"/>
          </p:nvPr>
        </p:nvSpPr>
        <p:spPr>
          <a:xfrm>
            <a:off x="3124200" y="4767265"/>
            <a:ext cx="2895525" cy="273825"/>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4" name="Google Shape;154;p23"/>
          <p:cNvSpPr txBox="1"/>
          <p:nvPr>
            <p:ph idx="12" type="sldNum"/>
          </p:nvPr>
        </p:nvSpPr>
        <p:spPr>
          <a:xfrm>
            <a:off x="6553200" y="4767265"/>
            <a:ext cx="2133675" cy="27382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5" name="Shape 155"/>
        <p:cNvGrpSpPr/>
        <p:nvPr/>
      </p:nvGrpSpPr>
      <p:grpSpPr>
        <a:xfrm>
          <a:off x="0" y="0"/>
          <a:ext cx="0" cy="0"/>
          <a:chOff x="0" y="0"/>
          <a:chExt cx="0" cy="0"/>
        </a:xfrm>
      </p:grpSpPr>
      <p:sp>
        <p:nvSpPr>
          <p:cNvPr id="156" name="Google Shape;156;p24"/>
          <p:cNvSpPr txBox="1"/>
          <p:nvPr>
            <p:ph type="title"/>
          </p:nvPr>
        </p:nvSpPr>
        <p:spPr>
          <a:xfrm rot="5400000">
            <a:off x="5463788" y="1371593"/>
            <a:ext cx="4388625" cy="20574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Clr>
                <a:srgbClr val="FF0000"/>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7" name="Google Shape;157;p24"/>
          <p:cNvSpPr txBox="1"/>
          <p:nvPr>
            <p:ph idx="1" type="body"/>
          </p:nvPr>
        </p:nvSpPr>
        <p:spPr>
          <a:xfrm rot="5400000">
            <a:off x="1272750" y="-609644"/>
            <a:ext cx="4388625" cy="6019875"/>
          </a:xfrm>
          <a:prstGeom prst="rect">
            <a:avLst/>
          </a:prstGeom>
          <a:noFill/>
          <a:ln>
            <a:noFill/>
          </a:ln>
        </p:spPr>
        <p:txBody>
          <a:bodyPr anchorCtr="0" anchor="t" bIns="34275" lIns="68575" spcFirstLastPara="1" rIns="68575" wrap="square" tIns="34275">
            <a:normAutofit/>
          </a:bodyPr>
          <a:lstStyle>
            <a:lvl1pPr indent="-317500" lvl="0" marL="457200" algn="l">
              <a:lnSpc>
                <a:spcPct val="100000"/>
              </a:lnSpc>
              <a:spcBef>
                <a:spcPts val="300"/>
              </a:spcBef>
              <a:spcAft>
                <a:spcPts val="0"/>
              </a:spcAft>
              <a:buClr>
                <a:schemeClr val="dk1"/>
              </a:buClr>
              <a:buSzPts val="1400"/>
              <a:buChar char="•"/>
              <a:defRPr/>
            </a:lvl1pPr>
            <a:lvl2pPr indent="-317500" lvl="1" marL="914400" algn="l">
              <a:lnSpc>
                <a:spcPct val="100000"/>
              </a:lnSpc>
              <a:spcBef>
                <a:spcPts val="300"/>
              </a:spcBef>
              <a:spcAft>
                <a:spcPts val="0"/>
              </a:spcAft>
              <a:buClr>
                <a:schemeClr val="dk1"/>
              </a:buClr>
              <a:buSzPts val="1400"/>
              <a:buChar char="–"/>
              <a:defRPr/>
            </a:lvl2pPr>
            <a:lvl3pPr indent="-317500" lvl="2" marL="1371600" algn="l">
              <a:lnSpc>
                <a:spcPct val="100000"/>
              </a:lnSpc>
              <a:spcBef>
                <a:spcPts val="300"/>
              </a:spcBef>
              <a:spcAft>
                <a:spcPts val="0"/>
              </a:spcAft>
              <a:buClr>
                <a:schemeClr val="dk1"/>
              </a:buClr>
              <a:buSzPts val="1400"/>
              <a:buChar char="•"/>
              <a:defRPr/>
            </a:lvl3pPr>
            <a:lvl4pPr indent="-317500" lvl="3" marL="1828800" algn="l">
              <a:lnSpc>
                <a:spcPct val="100000"/>
              </a:lnSpc>
              <a:spcBef>
                <a:spcPts val="300"/>
              </a:spcBef>
              <a:spcAft>
                <a:spcPts val="0"/>
              </a:spcAft>
              <a:buClr>
                <a:schemeClr val="dk1"/>
              </a:buClr>
              <a:buSzPts val="1400"/>
              <a:buChar char="–"/>
              <a:defRPr/>
            </a:lvl4pPr>
            <a:lvl5pPr indent="-317500" lvl="4" marL="2286000" algn="l">
              <a:lnSpc>
                <a:spcPct val="100000"/>
              </a:lnSpc>
              <a:spcBef>
                <a:spcPts val="300"/>
              </a:spcBef>
              <a:spcAft>
                <a:spcPts val="0"/>
              </a:spcAft>
              <a:buClr>
                <a:schemeClr val="dk1"/>
              </a:buClr>
              <a:buSzPts val="1400"/>
              <a:buChar char="»"/>
              <a:defRPr/>
            </a:lvl5pPr>
            <a:lvl6pPr indent="-317500" lvl="5" marL="2743200" algn="l">
              <a:lnSpc>
                <a:spcPct val="100000"/>
              </a:lnSpc>
              <a:spcBef>
                <a:spcPts val="300"/>
              </a:spcBef>
              <a:spcAft>
                <a:spcPts val="0"/>
              </a:spcAft>
              <a:buClr>
                <a:schemeClr val="dk1"/>
              </a:buClr>
              <a:buSzPts val="1400"/>
              <a:buChar char="•"/>
              <a:defRPr/>
            </a:lvl6pPr>
            <a:lvl7pPr indent="-317500" lvl="6" marL="3200400" algn="l">
              <a:lnSpc>
                <a:spcPct val="100000"/>
              </a:lnSpc>
              <a:spcBef>
                <a:spcPts val="300"/>
              </a:spcBef>
              <a:spcAft>
                <a:spcPts val="0"/>
              </a:spcAft>
              <a:buClr>
                <a:schemeClr val="dk1"/>
              </a:buClr>
              <a:buSzPts val="1400"/>
              <a:buChar char="•"/>
              <a:defRPr/>
            </a:lvl7pPr>
            <a:lvl8pPr indent="-317500" lvl="7" marL="3657600" algn="l">
              <a:lnSpc>
                <a:spcPct val="100000"/>
              </a:lnSpc>
              <a:spcBef>
                <a:spcPts val="300"/>
              </a:spcBef>
              <a:spcAft>
                <a:spcPts val="0"/>
              </a:spcAft>
              <a:buClr>
                <a:schemeClr val="dk1"/>
              </a:buClr>
              <a:buSzPts val="1400"/>
              <a:buChar char="•"/>
              <a:defRPr/>
            </a:lvl8pPr>
            <a:lvl9pPr indent="-317500" lvl="8" marL="4114800" algn="l">
              <a:lnSpc>
                <a:spcPct val="100000"/>
              </a:lnSpc>
              <a:spcBef>
                <a:spcPts val="300"/>
              </a:spcBef>
              <a:spcAft>
                <a:spcPts val="0"/>
              </a:spcAft>
              <a:buClr>
                <a:schemeClr val="dk1"/>
              </a:buClr>
              <a:buSzPts val="1400"/>
              <a:buChar char="•"/>
              <a:defRPr/>
            </a:lvl9pPr>
          </a:lstStyle>
          <a:p/>
        </p:txBody>
      </p:sp>
      <p:sp>
        <p:nvSpPr>
          <p:cNvPr id="158" name="Google Shape;158;p24"/>
          <p:cNvSpPr txBox="1"/>
          <p:nvPr>
            <p:ph idx="10" type="dt"/>
          </p:nvPr>
        </p:nvSpPr>
        <p:spPr>
          <a:xfrm>
            <a:off x="457200" y="4767265"/>
            <a:ext cx="2133675" cy="273825"/>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9" name="Google Shape;159;p24"/>
          <p:cNvSpPr txBox="1"/>
          <p:nvPr>
            <p:ph idx="11" type="ftr"/>
          </p:nvPr>
        </p:nvSpPr>
        <p:spPr>
          <a:xfrm>
            <a:off x="3124200" y="4767265"/>
            <a:ext cx="2895525" cy="273825"/>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0" name="Google Shape;160;p24"/>
          <p:cNvSpPr txBox="1"/>
          <p:nvPr>
            <p:ph idx="12" type="sldNum"/>
          </p:nvPr>
        </p:nvSpPr>
        <p:spPr>
          <a:xfrm>
            <a:off x="6553200" y="4767265"/>
            <a:ext cx="2133675" cy="27382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5" name="Shape 165"/>
        <p:cNvGrpSpPr/>
        <p:nvPr/>
      </p:nvGrpSpPr>
      <p:grpSpPr>
        <a:xfrm>
          <a:off x="0" y="0"/>
          <a:ext cx="0" cy="0"/>
          <a:chOff x="0" y="0"/>
          <a:chExt cx="0" cy="0"/>
        </a:xfrm>
      </p:grpSpPr>
      <p:sp>
        <p:nvSpPr>
          <p:cNvPr id="166" name="Google Shape;166;p2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67" name="Google Shape;167;p2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8" name="Google Shape;168;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9" name="Shape 169"/>
        <p:cNvGrpSpPr/>
        <p:nvPr/>
      </p:nvGrpSpPr>
      <p:grpSpPr>
        <a:xfrm>
          <a:off x="0" y="0"/>
          <a:ext cx="0" cy="0"/>
          <a:chOff x="0" y="0"/>
          <a:chExt cx="0" cy="0"/>
        </a:xfrm>
      </p:grpSpPr>
      <p:sp>
        <p:nvSpPr>
          <p:cNvPr id="170" name="Google Shape;170;p2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71" name="Google Shape;171;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2" name="Shape 172"/>
        <p:cNvGrpSpPr/>
        <p:nvPr/>
      </p:nvGrpSpPr>
      <p:grpSpPr>
        <a:xfrm>
          <a:off x="0" y="0"/>
          <a:ext cx="0" cy="0"/>
          <a:chOff x="0" y="0"/>
          <a:chExt cx="0" cy="0"/>
        </a:xfrm>
      </p:grpSpPr>
      <p:sp>
        <p:nvSpPr>
          <p:cNvPr id="173" name="Google Shape;173;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4" name="Google Shape;174;p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75" name="Google Shape;175;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6" name="Shape 176"/>
        <p:cNvGrpSpPr/>
        <p:nvPr/>
      </p:nvGrpSpPr>
      <p:grpSpPr>
        <a:xfrm>
          <a:off x="0" y="0"/>
          <a:ext cx="0" cy="0"/>
          <a:chOff x="0" y="0"/>
          <a:chExt cx="0" cy="0"/>
        </a:xfrm>
      </p:grpSpPr>
      <p:sp>
        <p:nvSpPr>
          <p:cNvPr id="177" name="Google Shape;177;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8" name="Google Shape;178;p2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79" name="Google Shape;179;p2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80" name="Google Shape;180;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1" name="Shape 181"/>
        <p:cNvGrpSpPr/>
        <p:nvPr/>
      </p:nvGrpSpPr>
      <p:grpSpPr>
        <a:xfrm>
          <a:off x="0" y="0"/>
          <a:ext cx="0" cy="0"/>
          <a:chOff x="0" y="0"/>
          <a:chExt cx="0" cy="0"/>
        </a:xfrm>
      </p:grpSpPr>
      <p:sp>
        <p:nvSpPr>
          <p:cNvPr id="182" name="Google Shape;182;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3" name="Google Shape;183;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84" name="Shape 184"/>
        <p:cNvGrpSpPr/>
        <p:nvPr/>
      </p:nvGrpSpPr>
      <p:grpSpPr>
        <a:xfrm>
          <a:off x="0" y="0"/>
          <a:ext cx="0" cy="0"/>
          <a:chOff x="0" y="0"/>
          <a:chExt cx="0" cy="0"/>
        </a:xfrm>
      </p:grpSpPr>
      <p:sp>
        <p:nvSpPr>
          <p:cNvPr id="185" name="Google Shape;185;p3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86" name="Google Shape;186;p3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87" name="Google Shape;187;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88" name="Shape 188"/>
        <p:cNvGrpSpPr/>
        <p:nvPr/>
      </p:nvGrpSpPr>
      <p:grpSpPr>
        <a:xfrm>
          <a:off x="0" y="0"/>
          <a:ext cx="0" cy="0"/>
          <a:chOff x="0" y="0"/>
          <a:chExt cx="0" cy="0"/>
        </a:xfrm>
      </p:grpSpPr>
      <p:sp>
        <p:nvSpPr>
          <p:cNvPr id="189" name="Google Shape;189;p3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90" name="Google Shape;190;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4"/>
          <p:cNvSpPr txBox="1"/>
          <p:nvPr>
            <p:ph type="title"/>
          </p:nvPr>
        </p:nvSpPr>
        <p:spPr>
          <a:xfrm>
            <a:off x="722313" y="3305177"/>
            <a:ext cx="7772400" cy="1021556"/>
          </a:xfrm>
          <a:prstGeom prst="rect">
            <a:avLst/>
          </a:prstGeom>
          <a:noFill/>
          <a:ln>
            <a:noFill/>
          </a:ln>
        </p:spPr>
        <p:txBody>
          <a:bodyPr anchorCtr="0" anchor="t" bIns="34275" lIns="68575" spcFirstLastPara="1" rIns="68575" wrap="square" tIns="34275">
            <a:noAutofit/>
          </a:bodyPr>
          <a:lstStyle>
            <a:lvl1pPr lvl="0" algn="l">
              <a:lnSpc>
                <a:spcPct val="100000"/>
              </a:lnSpc>
              <a:spcBef>
                <a:spcPts val="0"/>
              </a:spcBef>
              <a:spcAft>
                <a:spcPts val="0"/>
              </a:spcAft>
              <a:buClr>
                <a:srgbClr val="FF0000"/>
              </a:buClr>
              <a:buSzPts val="3000"/>
              <a:buFont typeface="Verdana"/>
              <a:buNone/>
              <a:defRPr b="1" sz="3000" cap="none"/>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7" name="Google Shape;27;p4"/>
          <p:cNvSpPr txBox="1"/>
          <p:nvPr>
            <p:ph idx="1" type="body"/>
          </p:nvPr>
        </p:nvSpPr>
        <p:spPr>
          <a:xfrm>
            <a:off x="722313" y="2180035"/>
            <a:ext cx="7772400" cy="1125140"/>
          </a:xfrm>
          <a:prstGeom prst="rect">
            <a:avLst/>
          </a:prstGeom>
          <a:noFill/>
          <a:ln>
            <a:noFill/>
          </a:ln>
        </p:spPr>
        <p:txBody>
          <a:bodyPr anchorCtr="0" anchor="b" bIns="34275" lIns="68575" spcFirstLastPara="1" rIns="68575" wrap="square" tIns="34275">
            <a:normAutofit/>
          </a:bodyPr>
          <a:lstStyle>
            <a:lvl1pPr indent="-228600" lvl="0" marL="457200" algn="l">
              <a:lnSpc>
                <a:spcPct val="100000"/>
              </a:lnSpc>
              <a:spcBef>
                <a:spcPts val="300"/>
              </a:spcBef>
              <a:spcAft>
                <a:spcPts val="0"/>
              </a:spcAft>
              <a:buClr>
                <a:srgbClr val="888888"/>
              </a:buClr>
              <a:buSzPts val="1500"/>
              <a:buNone/>
              <a:defRPr sz="1500">
                <a:solidFill>
                  <a:srgbClr val="888888"/>
                </a:solidFill>
              </a:defRPr>
            </a:lvl1pPr>
            <a:lvl2pPr indent="-228600" lvl="1" marL="914400" algn="l">
              <a:lnSpc>
                <a:spcPct val="100000"/>
              </a:lnSpc>
              <a:spcBef>
                <a:spcPts val="300"/>
              </a:spcBef>
              <a:spcAft>
                <a:spcPts val="0"/>
              </a:spcAft>
              <a:buClr>
                <a:srgbClr val="888888"/>
              </a:buClr>
              <a:buSzPts val="1400"/>
              <a:buNone/>
              <a:defRPr sz="1400">
                <a:solidFill>
                  <a:srgbClr val="888888"/>
                </a:solidFill>
              </a:defRPr>
            </a:lvl2pPr>
            <a:lvl3pPr indent="-228600" lvl="2" marL="1371600" algn="l">
              <a:lnSpc>
                <a:spcPct val="100000"/>
              </a:lnSpc>
              <a:spcBef>
                <a:spcPts val="200"/>
              </a:spcBef>
              <a:spcAft>
                <a:spcPts val="0"/>
              </a:spcAft>
              <a:buClr>
                <a:srgbClr val="888888"/>
              </a:buClr>
              <a:buSzPts val="1200"/>
              <a:buNone/>
              <a:defRPr sz="1200">
                <a:solidFill>
                  <a:srgbClr val="888888"/>
                </a:solidFill>
              </a:defRPr>
            </a:lvl3pPr>
            <a:lvl4pPr indent="-228600" lvl="3" marL="1828800" algn="l">
              <a:lnSpc>
                <a:spcPct val="100000"/>
              </a:lnSpc>
              <a:spcBef>
                <a:spcPts val="200"/>
              </a:spcBef>
              <a:spcAft>
                <a:spcPts val="0"/>
              </a:spcAft>
              <a:buClr>
                <a:srgbClr val="888888"/>
              </a:buClr>
              <a:buSzPts val="1100"/>
              <a:buNone/>
              <a:defRPr sz="1100">
                <a:solidFill>
                  <a:srgbClr val="888888"/>
                </a:solidFill>
              </a:defRPr>
            </a:lvl4pPr>
            <a:lvl5pPr indent="-228600" lvl="4" marL="2286000" algn="l">
              <a:lnSpc>
                <a:spcPct val="100000"/>
              </a:lnSpc>
              <a:spcBef>
                <a:spcPts val="200"/>
              </a:spcBef>
              <a:spcAft>
                <a:spcPts val="0"/>
              </a:spcAft>
              <a:buClr>
                <a:srgbClr val="888888"/>
              </a:buClr>
              <a:buSzPts val="1100"/>
              <a:buNone/>
              <a:defRPr sz="1100">
                <a:solidFill>
                  <a:srgbClr val="888888"/>
                </a:solidFill>
              </a:defRPr>
            </a:lvl5pPr>
            <a:lvl6pPr indent="-228600" lvl="5" marL="2743200" algn="l">
              <a:lnSpc>
                <a:spcPct val="100000"/>
              </a:lnSpc>
              <a:spcBef>
                <a:spcPts val="200"/>
              </a:spcBef>
              <a:spcAft>
                <a:spcPts val="0"/>
              </a:spcAft>
              <a:buClr>
                <a:srgbClr val="888888"/>
              </a:buClr>
              <a:buSzPts val="1100"/>
              <a:buNone/>
              <a:defRPr sz="1100">
                <a:solidFill>
                  <a:srgbClr val="888888"/>
                </a:solidFill>
              </a:defRPr>
            </a:lvl6pPr>
            <a:lvl7pPr indent="-228600" lvl="6" marL="3200400" algn="l">
              <a:lnSpc>
                <a:spcPct val="100000"/>
              </a:lnSpc>
              <a:spcBef>
                <a:spcPts val="200"/>
              </a:spcBef>
              <a:spcAft>
                <a:spcPts val="0"/>
              </a:spcAft>
              <a:buClr>
                <a:srgbClr val="888888"/>
              </a:buClr>
              <a:buSzPts val="1100"/>
              <a:buNone/>
              <a:defRPr sz="1100">
                <a:solidFill>
                  <a:srgbClr val="888888"/>
                </a:solidFill>
              </a:defRPr>
            </a:lvl7pPr>
            <a:lvl8pPr indent="-228600" lvl="7" marL="3657600" algn="l">
              <a:lnSpc>
                <a:spcPct val="100000"/>
              </a:lnSpc>
              <a:spcBef>
                <a:spcPts val="200"/>
              </a:spcBef>
              <a:spcAft>
                <a:spcPts val="0"/>
              </a:spcAft>
              <a:buClr>
                <a:srgbClr val="888888"/>
              </a:buClr>
              <a:buSzPts val="1100"/>
              <a:buNone/>
              <a:defRPr sz="1100">
                <a:solidFill>
                  <a:srgbClr val="888888"/>
                </a:solidFill>
              </a:defRPr>
            </a:lvl8pPr>
            <a:lvl9pPr indent="-228600" lvl="8" marL="4114800" algn="l">
              <a:lnSpc>
                <a:spcPct val="100000"/>
              </a:lnSpc>
              <a:spcBef>
                <a:spcPts val="200"/>
              </a:spcBef>
              <a:spcAft>
                <a:spcPts val="0"/>
              </a:spcAft>
              <a:buClr>
                <a:srgbClr val="888888"/>
              </a:buClr>
              <a:buSzPts val="1100"/>
              <a:buNone/>
              <a:defRPr sz="1100">
                <a:solidFill>
                  <a:srgbClr val="888888"/>
                </a:solidFill>
              </a:defRPr>
            </a:lvl9pPr>
          </a:lstStyle>
          <a:p/>
        </p:txBody>
      </p:sp>
      <p:sp>
        <p:nvSpPr>
          <p:cNvPr id="28" name="Google Shape;28;p4"/>
          <p:cNvSpPr txBox="1"/>
          <p:nvPr>
            <p:ph idx="10" type="dt"/>
          </p:nvPr>
        </p:nvSpPr>
        <p:spPr>
          <a:xfrm>
            <a:off x="457200" y="4767265"/>
            <a:ext cx="21336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9" name="Google Shape;29;p4"/>
          <p:cNvSpPr txBox="1"/>
          <p:nvPr>
            <p:ph idx="11" type="ftr"/>
          </p:nvPr>
        </p:nvSpPr>
        <p:spPr>
          <a:xfrm>
            <a:off x="3124200" y="4767265"/>
            <a:ext cx="28956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0" name="Google Shape;30;p4"/>
          <p:cNvSpPr txBox="1"/>
          <p:nvPr>
            <p:ph idx="12" type="sldNum"/>
          </p:nvPr>
        </p:nvSpPr>
        <p:spPr>
          <a:xfrm>
            <a:off x="6553200" y="4767265"/>
            <a:ext cx="21336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91" name="Shape 191"/>
        <p:cNvGrpSpPr/>
        <p:nvPr/>
      </p:nvGrpSpPr>
      <p:grpSpPr>
        <a:xfrm>
          <a:off x="0" y="0"/>
          <a:ext cx="0" cy="0"/>
          <a:chOff x="0" y="0"/>
          <a:chExt cx="0" cy="0"/>
        </a:xfrm>
      </p:grpSpPr>
      <p:sp>
        <p:nvSpPr>
          <p:cNvPr id="192" name="Google Shape;192;p3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3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94" name="Google Shape;194;p3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95" name="Google Shape;195;p3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96" name="Google Shape;196;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97" name="Shape 197"/>
        <p:cNvGrpSpPr/>
        <p:nvPr/>
      </p:nvGrpSpPr>
      <p:grpSpPr>
        <a:xfrm>
          <a:off x="0" y="0"/>
          <a:ext cx="0" cy="0"/>
          <a:chOff x="0" y="0"/>
          <a:chExt cx="0" cy="0"/>
        </a:xfrm>
      </p:grpSpPr>
      <p:sp>
        <p:nvSpPr>
          <p:cNvPr id="198" name="Google Shape;198;p3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199" name="Google Shape;199;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00" name="Shape 200"/>
        <p:cNvGrpSpPr/>
        <p:nvPr/>
      </p:nvGrpSpPr>
      <p:grpSpPr>
        <a:xfrm>
          <a:off x="0" y="0"/>
          <a:ext cx="0" cy="0"/>
          <a:chOff x="0" y="0"/>
          <a:chExt cx="0" cy="0"/>
        </a:xfrm>
      </p:grpSpPr>
      <p:sp>
        <p:nvSpPr>
          <p:cNvPr id="201" name="Google Shape;201;p3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202" name="Google Shape;202;p3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203" name="Google Shape;203;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4" name="Shape 204"/>
        <p:cNvGrpSpPr/>
        <p:nvPr/>
      </p:nvGrpSpPr>
      <p:grpSpPr>
        <a:xfrm>
          <a:off x="0" y="0"/>
          <a:ext cx="0" cy="0"/>
          <a:chOff x="0" y="0"/>
          <a:chExt cx="0" cy="0"/>
        </a:xfrm>
      </p:grpSpPr>
      <p:sp>
        <p:nvSpPr>
          <p:cNvPr id="205" name="Google Shape;205;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1" name="Shape 31"/>
        <p:cNvGrpSpPr/>
        <p:nvPr/>
      </p:nvGrpSpPr>
      <p:grpSpPr>
        <a:xfrm>
          <a:off x="0" y="0"/>
          <a:ext cx="0" cy="0"/>
          <a:chOff x="0" y="0"/>
          <a:chExt cx="0" cy="0"/>
        </a:xfrm>
      </p:grpSpPr>
      <p:sp>
        <p:nvSpPr>
          <p:cNvPr id="32" name="Google Shape;32;p5"/>
          <p:cNvSpPr txBox="1"/>
          <p:nvPr>
            <p:ph type="title"/>
          </p:nvPr>
        </p:nvSpPr>
        <p:spPr>
          <a:xfrm>
            <a:off x="609600" y="205978"/>
            <a:ext cx="8001000" cy="365522"/>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Clr>
                <a:srgbClr val="FF0000"/>
              </a:buClr>
              <a:buSzPts val="2100"/>
              <a:buFont typeface="Verdana"/>
              <a:buNone/>
              <a:defRPr>
                <a:solidFill>
                  <a:srgbClr val="FF0000"/>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3" name="Google Shape;33;p5"/>
          <p:cNvSpPr txBox="1"/>
          <p:nvPr>
            <p:ph idx="1" type="body"/>
          </p:nvPr>
        </p:nvSpPr>
        <p:spPr>
          <a:xfrm>
            <a:off x="457200" y="1200152"/>
            <a:ext cx="4038600" cy="3394472"/>
          </a:xfrm>
          <a:prstGeom prst="rect">
            <a:avLst/>
          </a:prstGeom>
          <a:noFill/>
          <a:ln>
            <a:noFill/>
          </a:ln>
        </p:spPr>
        <p:txBody>
          <a:bodyPr anchorCtr="0" anchor="t" bIns="34275" lIns="68575" spcFirstLastPara="1" rIns="68575" wrap="square" tIns="34275">
            <a:normAutofit/>
          </a:bodyPr>
          <a:lstStyle>
            <a:lvl1pPr indent="-361950" lvl="0" marL="457200" algn="l">
              <a:lnSpc>
                <a:spcPct val="100000"/>
              </a:lnSpc>
              <a:spcBef>
                <a:spcPts val="400"/>
              </a:spcBef>
              <a:spcAft>
                <a:spcPts val="0"/>
              </a:spcAft>
              <a:buClr>
                <a:schemeClr val="dk1"/>
              </a:buClr>
              <a:buSzPts val="2100"/>
              <a:buChar char="•"/>
              <a:defRPr sz="2100"/>
            </a:lvl1pPr>
            <a:lvl2pPr indent="-342900" lvl="1" marL="914400" algn="l">
              <a:lnSpc>
                <a:spcPct val="100000"/>
              </a:lnSpc>
              <a:spcBef>
                <a:spcPts val="400"/>
              </a:spcBef>
              <a:spcAft>
                <a:spcPts val="0"/>
              </a:spcAft>
              <a:buClr>
                <a:schemeClr val="dk1"/>
              </a:buClr>
              <a:buSzPts val="1800"/>
              <a:buChar char="–"/>
              <a:defRPr sz="1800"/>
            </a:lvl2pPr>
            <a:lvl3pPr indent="-323850" lvl="2" marL="1371600" algn="l">
              <a:lnSpc>
                <a:spcPct val="100000"/>
              </a:lnSpc>
              <a:spcBef>
                <a:spcPts val="300"/>
              </a:spcBef>
              <a:spcAft>
                <a:spcPts val="0"/>
              </a:spcAft>
              <a:buClr>
                <a:schemeClr val="dk1"/>
              </a:buClr>
              <a:buSzPts val="1500"/>
              <a:buChar char="•"/>
              <a:defRPr sz="1500"/>
            </a:lvl3pPr>
            <a:lvl4pPr indent="-317500" lvl="3" marL="1828800" algn="l">
              <a:lnSpc>
                <a:spcPct val="100000"/>
              </a:lnSpc>
              <a:spcBef>
                <a:spcPts val="300"/>
              </a:spcBef>
              <a:spcAft>
                <a:spcPts val="0"/>
              </a:spcAft>
              <a:buClr>
                <a:schemeClr val="dk1"/>
              </a:buClr>
              <a:buSzPts val="1400"/>
              <a:buChar char="–"/>
              <a:defRPr sz="1400"/>
            </a:lvl4pPr>
            <a:lvl5pPr indent="-317500" lvl="4" marL="2286000" algn="l">
              <a:lnSpc>
                <a:spcPct val="100000"/>
              </a:lnSpc>
              <a:spcBef>
                <a:spcPts val="300"/>
              </a:spcBef>
              <a:spcAft>
                <a:spcPts val="0"/>
              </a:spcAft>
              <a:buClr>
                <a:schemeClr val="dk1"/>
              </a:buClr>
              <a:buSzPts val="1400"/>
              <a:buChar char="»"/>
              <a:defRPr sz="1400"/>
            </a:lvl5pPr>
            <a:lvl6pPr indent="-317500" lvl="5" marL="2743200" algn="l">
              <a:lnSpc>
                <a:spcPct val="100000"/>
              </a:lnSpc>
              <a:spcBef>
                <a:spcPts val="300"/>
              </a:spcBef>
              <a:spcAft>
                <a:spcPts val="0"/>
              </a:spcAft>
              <a:buClr>
                <a:schemeClr val="dk1"/>
              </a:buClr>
              <a:buSzPts val="1400"/>
              <a:buChar char="•"/>
              <a:defRPr sz="1400"/>
            </a:lvl6pPr>
            <a:lvl7pPr indent="-317500" lvl="6" marL="3200400" algn="l">
              <a:lnSpc>
                <a:spcPct val="100000"/>
              </a:lnSpc>
              <a:spcBef>
                <a:spcPts val="300"/>
              </a:spcBef>
              <a:spcAft>
                <a:spcPts val="0"/>
              </a:spcAft>
              <a:buClr>
                <a:schemeClr val="dk1"/>
              </a:buClr>
              <a:buSzPts val="1400"/>
              <a:buChar char="•"/>
              <a:defRPr sz="1400"/>
            </a:lvl7pPr>
            <a:lvl8pPr indent="-317500" lvl="7" marL="3657600" algn="l">
              <a:lnSpc>
                <a:spcPct val="100000"/>
              </a:lnSpc>
              <a:spcBef>
                <a:spcPts val="300"/>
              </a:spcBef>
              <a:spcAft>
                <a:spcPts val="0"/>
              </a:spcAft>
              <a:buClr>
                <a:schemeClr val="dk1"/>
              </a:buClr>
              <a:buSzPts val="1400"/>
              <a:buChar char="•"/>
              <a:defRPr sz="1400"/>
            </a:lvl8pPr>
            <a:lvl9pPr indent="-317500" lvl="8" marL="4114800" algn="l">
              <a:lnSpc>
                <a:spcPct val="100000"/>
              </a:lnSpc>
              <a:spcBef>
                <a:spcPts val="300"/>
              </a:spcBef>
              <a:spcAft>
                <a:spcPts val="0"/>
              </a:spcAft>
              <a:buClr>
                <a:schemeClr val="dk1"/>
              </a:buClr>
              <a:buSzPts val="1400"/>
              <a:buChar char="•"/>
              <a:defRPr sz="1400"/>
            </a:lvl9pPr>
          </a:lstStyle>
          <a:p/>
        </p:txBody>
      </p:sp>
      <p:sp>
        <p:nvSpPr>
          <p:cNvPr id="34" name="Google Shape;34;p5"/>
          <p:cNvSpPr txBox="1"/>
          <p:nvPr>
            <p:ph idx="2" type="body"/>
          </p:nvPr>
        </p:nvSpPr>
        <p:spPr>
          <a:xfrm>
            <a:off x="4648200" y="1200152"/>
            <a:ext cx="4038600" cy="3394472"/>
          </a:xfrm>
          <a:prstGeom prst="rect">
            <a:avLst/>
          </a:prstGeom>
          <a:noFill/>
          <a:ln>
            <a:noFill/>
          </a:ln>
        </p:spPr>
        <p:txBody>
          <a:bodyPr anchorCtr="0" anchor="t" bIns="34275" lIns="68575" spcFirstLastPara="1" rIns="68575" wrap="square" tIns="34275">
            <a:normAutofit/>
          </a:bodyPr>
          <a:lstStyle>
            <a:lvl1pPr indent="-361950" lvl="0" marL="457200" algn="l">
              <a:lnSpc>
                <a:spcPct val="100000"/>
              </a:lnSpc>
              <a:spcBef>
                <a:spcPts val="400"/>
              </a:spcBef>
              <a:spcAft>
                <a:spcPts val="0"/>
              </a:spcAft>
              <a:buClr>
                <a:schemeClr val="dk1"/>
              </a:buClr>
              <a:buSzPts val="2100"/>
              <a:buChar char="•"/>
              <a:defRPr sz="2100"/>
            </a:lvl1pPr>
            <a:lvl2pPr indent="-342900" lvl="1" marL="914400" algn="l">
              <a:lnSpc>
                <a:spcPct val="100000"/>
              </a:lnSpc>
              <a:spcBef>
                <a:spcPts val="400"/>
              </a:spcBef>
              <a:spcAft>
                <a:spcPts val="0"/>
              </a:spcAft>
              <a:buClr>
                <a:schemeClr val="dk1"/>
              </a:buClr>
              <a:buSzPts val="1800"/>
              <a:buChar char="–"/>
              <a:defRPr sz="1800"/>
            </a:lvl2pPr>
            <a:lvl3pPr indent="-323850" lvl="2" marL="1371600" algn="l">
              <a:lnSpc>
                <a:spcPct val="100000"/>
              </a:lnSpc>
              <a:spcBef>
                <a:spcPts val="300"/>
              </a:spcBef>
              <a:spcAft>
                <a:spcPts val="0"/>
              </a:spcAft>
              <a:buClr>
                <a:schemeClr val="dk1"/>
              </a:buClr>
              <a:buSzPts val="1500"/>
              <a:buChar char="•"/>
              <a:defRPr sz="1500"/>
            </a:lvl3pPr>
            <a:lvl4pPr indent="-317500" lvl="3" marL="1828800" algn="l">
              <a:lnSpc>
                <a:spcPct val="100000"/>
              </a:lnSpc>
              <a:spcBef>
                <a:spcPts val="300"/>
              </a:spcBef>
              <a:spcAft>
                <a:spcPts val="0"/>
              </a:spcAft>
              <a:buClr>
                <a:schemeClr val="dk1"/>
              </a:buClr>
              <a:buSzPts val="1400"/>
              <a:buChar char="–"/>
              <a:defRPr sz="1400"/>
            </a:lvl4pPr>
            <a:lvl5pPr indent="-317500" lvl="4" marL="2286000" algn="l">
              <a:lnSpc>
                <a:spcPct val="100000"/>
              </a:lnSpc>
              <a:spcBef>
                <a:spcPts val="300"/>
              </a:spcBef>
              <a:spcAft>
                <a:spcPts val="0"/>
              </a:spcAft>
              <a:buClr>
                <a:schemeClr val="dk1"/>
              </a:buClr>
              <a:buSzPts val="1400"/>
              <a:buChar char="»"/>
              <a:defRPr sz="1400"/>
            </a:lvl5pPr>
            <a:lvl6pPr indent="-317500" lvl="5" marL="2743200" algn="l">
              <a:lnSpc>
                <a:spcPct val="100000"/>
              </a:lnSpc>
              <a:spcBef>
                <a:spcPts val="300"/>
              </a:spcBef>
              <a:spcAft>
                <a:spcPts val="0"/>
              </a:spcAft>
              <a:buClr>
                <a:schemeClr val="dk1"/>
              </a:buClr>
              <a:buSzPts val="1400"/>
              <a:buChar char="•"/>
              <a:defRPr sz="1400"/>
            </a:lvl6pPr>
            <a:lvl7pPr indent="-317500" lvl="6" marL="3200400" algn="l">
              <a:lnSpc>
                <a:spcPct val="100000"/>
              </a:lnSpc>
              <a:spcBef>
                <a:spcPts val="300"/>
              </a:spcBef>
              <a:spcAft>
                <a:spcPts val="0"/>
              </a:spcAft>
              <a:buClr>
                <a:schemeClr val="dk1"/>
              </a:buClr>
              <a:buSzPts val="1400"/>
              <a:buChar char="•"/>
              <a:defRPr sz="1400"/>
            </a:lvl7pPr>
            <a:lvl8pPr indent="-317500" lvl="7" marL="3657600" algn="l">
              <a:lnSpc>
                <a:spcPct val="100000"/>
              </a:lnSpc>
              <a:spcBef>
                <a:spcPts val="300"/>
              </a:spcBef>
              <a:spcAft>
                <a:spcPts val="0"/>
              </a:spcAft>
              <a:buClr>
                <a:schemeClr val="dk1"/>
              </a:buClr>
              <a:buSzPts val="1400"/>
              <a:buChar char="•"/>
              <a:defRPr sz="1400"/>
            </a:lvl8pPr>
            <a:lvl9pPr indent="-317500" lvl="8" marL="4114800" algn="l">
              <a:lnSpc>
                <a:spcPct val="100000"/>
              </a:lnSpc>
              <a:spcBef>
                <a:spcPts val="300"/>
              </a:spcBef>
              <a:spcAft>
                <a:spcPts val="0"/>
              </a:spcAft>
              <a:buClr>
                <a:schemeClr val="dk1"/>
              </a:buClr>
              <a:buSzPts val="1400"/>
              <a:buChar char="•"/>
              <a:defRPr sz="1400"/>
            </a:lvl9pPr>
          </a:lstStyle>
          <a:p/>
        </p:txBody>
      </p:sp>
      <p:sp>
        <p:nvSpPr>
          <p:cNvPr id="35" name="Google Shape;35;p5"/>
          <p:cNvSpPr txBox="1"/>
          <p:nvPr>
            <p:ph idx="10" type="dt"/>
          </p:nvPr>
        </p:nvSpPr>
        <p:spPr>
          <a:xfrm>
            <a:off x="457200" y="4767265"/>
            <a:ext cx="21336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6" name="Google Shape;36;p5"/>
          <p:cNvSpPr txBox="1"/>
          <p:nvPr>
            <p:ph idx="11" type="ftr"/>
          </p:nvPr>
        </p:nvSpPr>
        <p:spPr>
          <a:xfrm>
            <a:off x="3124200" y="4767265"/>
            <a:ext cx="28956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7" name="Google Shape;37;p5"/>
          <p:cNvSpPr txBox="1"/>
          <p:nvPr>
            <p:ph idx="12" type="sldNum"/>
          </p:nvPr>
        </p:nvSpPr>
        <p:spPr>
          <a:xfrm>
            <a:off x="6553200" y="4767265"/>
            <a:ext cx="21336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8" name="Shape 38"/>
        <p:cNvGrpSpPr/>
        <p:nvPr/>
      </p:nvGrpSpPr>
      <p:grpSpPr>
        <a:xfrm>
          <a:off x="0" y="0"/>
          <a:ext cx="0" cy="0"/>
          <a:chOff x="0" y="0"/>
          <a:chExt cx="0" cy="0"/>
        </a:xfrm>
      </p:grpSpPr>
      <p:sp>
        <p:nvSpPr>
          <p:cNvPr id="39" name="Google Shape;39;p6"/>
          <p:cNvSpPr txBox="1"/>
          <p:nvPr>
            <p:ph type="title"/>
          </p:nvPr>
        </p:nvSpPr>
        <p:spPr>
          <a:xfrm>
            <a:off x="644526" y="228600"/>
            <a:ext cx="8001000" cy="365522"/>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Clr>
                <a:srgbClr val="FF0000"/>
              </a:buClr>
              <a:buSzPts val="2100"/>
              <a:buFont typeface="Verdana"/>
              <a:buNone/>
              <a:defRPr>
                <a:solidFill>
                  <a:srgbClr val="FF0000"/>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0" name="Google Shape;40;p6"/>
          <p:cNvSpPr txBox="1"/>
          <p:nvPr>
            <p:ph idx="1" type="body"/>
          </p:nvPr>
        </p:nvSpPr>
        <p:spPr>
          <a:xfrm>
            <a:off x="457200" y="1151335"/>
            <a:ext cx="4040188" cy="479822"/>
          </a:xfrm>
          <a:prstGeom prst="rect">
            <a:avLst/>
          </a:prstGeom>
          <a:noFill/>
          <a:ln>
            <a:noFill/>
          </a:ln>
        </p:spPr>
        <p:txBody>
          <a:bodyPr anchorCtr="0" anchor="b" bIns="34275" lIns="68575" spcFirstLastPara="1" rIns="68575" wrap="square" tIns="34275">
            <a:normAutofit/>
          </a:bodyPr>
          <a:lstStyle>
            <a:lvl1pPr indent="-228600" lvl="0" marL="457200" algn="l">
              <a:lnSpc>
                <a:spcPct val="100000"/>
              </a:lnSpc>
              <a:spcBef>
                <a:spcPts val="400"/>
              </a:spcBef>
              <a:spcAft>
                <a:spcPts val="0"/>
              </a:spcAft>
              <a:buClr>
                <a:schemeClr val="dk1"/>
              </a:buClr>
              <a:buSzPts val="1800"/>
              <a:buNone/>
              <a:defRPr b="1" sz="1800"/>
            </a:lvl1pPr>
            <a:lvl2pPr indent="-228600" lvl="1" marL="914400" algn="l">
              <a:lnSpc>
                <a:spcPct val="100000"/>
              </a:lnSpc>
              <a:spcBef>
                <a:spcPts val="300"/>
              </a:spcBef>
              <a:spcAft>
                <a:spcPts val="0"/>
              </a:spcAft>
              <a:buClr>
                <a:schemeClr val="dk1"/>
              </a:buClr>
              <a:buSzPts val="1500"/>
              <a:buNone/>
              <a:defRPr b="1" sz="1500"/>
            </a:lvl2pPr>
            <a:lvl3pPr indent="-228600" lvl="2" marL="1371600" algn="l">
              <a:lnSpc>
                <a:spcPct val="100000"/>
              </a:lnSpc>
              <a:spcBef>
                <a:spcPts val="300"/>
              </a:spcBef>
              <a:spcAft>
                <a:spcPts val="0"/>
              </a:spcAft>
              <a:buClr>
                <a:schemeClr val="dk1"/>
              </a:buClr>
              <a:buSzPts val="1400"/>
              <a:buNone/>
              <a:defRPr b="1" sz="1400"/>
            </a:lvl3pPr>
            <a:lvl4pPr indent="-228600" lvl="3" marL="1828800" algn="l">
              <a:lnSpc>
                <a:spcPct val="100000"/>
              </a:lnSpc>
              <a:spcBef>
                <a:spcPts val="200"/>
              </a:spcBef>
              <a:spcAft>
                <a:spcPts val="0"/>
              </a:spcAft>
              <a:buClr>
                <a:schemeClr val="dk1"/>
              </a:buClr>
              <a:buSzPts val="1200"/>
              <a:buNone/>
              <a:defRPr b="1" sz="1200"/>
            </a:lvl4pPr>
            <a:lvl5pPr indent="-228600" lvl="4" marL="2286000" algn="l">
              <a:lnSpc>
                <a:spcPct val="100000"/>
              </a:lnSpc>
              <a:spcBef>
                <a:spcPts val="200"/>
              </a:spcBef>
              <a:spcAft>
                <a:spcPts val="0"/>
              </a:spcAft>
              <a:buClr>
                <a:schemeClr val="dk1"/>
              </a:buClr>
              <a:buSzPts val="1200"/>
              <a:buNone/>
              <a:defRPr b="1" sz="1200"/>
            </a:lvl5pPr>
            <a:lvl6pPr indent="-228600" lvl="5" marL="2743200" algn="l">
              <a:lnSpc>
                <a:spcPct val="100000"/>
              </a:lnSpc>
              <a:spcBef>
                <a:spcPts val="200"/>
              </a:spcBef>
              <a:spcAft>
                <a:spcPts val="0"/>
              </a:spcAft>
              <a:buClr>
                <a:schemeClr val="dk1"/>
              </a:buClr>
              <a:buSzPts val="1200"/>
              <a:buNone/>
              <a:defRPr b="1" sz="1200"/>
            </a:lvl6pPr>
            <a:lvl7pPr indent="-228600" lvl="6" marL="3200400" algn="l">
              <a:lnSpc>
                <a:spcPct val="100000"/>
              </a:lnSpc>
              <a:spcBef>
                <a:spcPts val="200"/>
              </a:spcBef>
              <a:spcAft>
                <a:spcPts val="0"/>
              </a:spcAft>
              <a:buClr>
                <a:schemeClr val="dk1"/>
              </a:buClr>
              <a:buSzPts val="1200"/>
              <a:buNone/>
              <a:defRPr b="1" sz="1200"/>
            </a:lvl7pPr>
            <a:lvl8pPr indent="-228600" lvl="7" marL="3657600" algn="l">
              <a:lnSpc>
                <a:spcPct val="100000"/>
              </a:lnSpc>
              <a:spcBef>
                <a:spcPts val="200"/>
              </a:spcBef>
              <a:spcAft>
                <a:spcPts val="0"/>
              </a:spcAft>
              <a:buClr>
                <a:schemeClr val="dk1"/>
              </a:buClr>
              <a:buSzPts val="1200"/>
              <a:buNone/>
              <a:defRPr b="1" sz="1200"/>
            </a:lvl8pPr>
            <a:lvl9pPr indent="-228600" lvl="8" marL="4114800" algn="l">
              <a:lnSpc>
                <a:spcPct val="100000"/>
              </a:lnSpc>
              <a:spcBef>
                <a:spcPts val="200"/>
              </a:spcBef>
              <a:spcAft>
                <a:spcPts val="0"/>
              </a:spcAft>
              <a:buClr>
                <a:schemeClr val="dk1"/>
              </a:buClr>
              <a:buSzPts val="1200"/>
              <a:buNone/>
              <a:defRPr b="1" sz="1200"/>
            </a:lvl9pPr>
          </a:lstStyle>
          <a:p/>
        </p:txBody>
      </p:sp>
      <p:sp>
        <p:nvSpPr>
          <p:cNvPr id="41" name="Google Shape;41;p6"/>
          <p:cNvSpPr txBox="1"/>
          <p:nvPr>
            <p:ph idx="2" type="body"/>
          </p:nvPr>
        </p:nvSpPr>
        <p:spPr>
          <a:xfrm>
            <a:off x="457200" y="1631156"/>
            <a:ext cx="4040188" cy="2963466"/>
          </a:xfrm>
          <a:prstGeom prst="rect">
            <a:avLst/>
          </a:prstGeom>
          <a:noFill/>
          <a:ln>
            <a:noFill/>
          </a:ln>
        </p:spPr>
        <p:txBody>
          <a:bodyPr anchorCtr="0" anchor="t" bIns="34275" lIns="68575" spcFirstLastPara="1" rIns="68575" wrap="square" tIns="34275">
            <a:normAutofit/>
          </a:bodyPr>
          <a:lstStyle>
            <a:lvl1pPr indent="-342900" lvl="0" marL="457200" algn="l">
              <a:lnSpc>
                <a:spcPct val="100000"/>
              </a:lnSpc>
              <a:spcBef>
                <a:spcPts val="400"/>
              </a:spcBef>
              <a:spcAft>
                <a:spcPts val="0"/>
              </a:spcAft>
              <a:buClr>
                <a:schemeClr val="dk1"/>
              </a:buClr>
              <a:buSzPts val="1800"/>
              <a:buChar char="•"/>
              <a:defRPr sz="1800"/>
            </a:lvl1pPr>
            <a:lvl2pPr indent="-323850" lvl="1" marL="914400" algn="l">
              <a:lnSpc>
                <a:spcPct val="100000"/>
              </a:lnSpc>
              <a:spcBef>
                <a:spcPts val="300"/>
              </a:spcBef>
              <a:spcAft>
                <a:spcPts val="0"/>
              </a:spcAft>
              <a:buClr>
                <a:schemeClr val="dk1"/>
              </a:buClr>
              <a:buSzPts val="1500"/>
              <a:buChar char="–"/>
              <a:defRPr sz="1500"/>
            </a:lvl2pPr>
            <a:lvl3pPr indent="-317500" lvl="2" marL="1371600" algn="l">
              <a:lnSpc>
                <a:spcPct val="100000"/>
              </a:lnSpc>
              <a:spcBef>
                <a:spcPts val="300"/>
              </a:spcBef>
              <a:spcAft>
                <a:spcPts val="0"/>
              </a:spcAft>
              <a:buClr>
                <a:schemeClr val="dk1"/>
              </a:buClr>
              <a:buSzPts val="1400"/>
              <a:buChar char="•"/>
              <a:defRPr sz="1400"/>
            </a:lvl3pPr>
            <a:lvl4pPr indent="-304800" lvl="3" marL="1828800" algn="l">
              <a:lnSpc>
                <a:spcPct val="100000"/>
              </a:lnSpc>
              <a:spcBef>
                <a:spcPts val="200"/>
              </a:spcBef>
              <a:spcAft>
                <a:spcPts val="0"/>
              </a:spcAft>
              <a:buClr>
                <a:schemeClr val="dk1"/>
              </a:buClr>
              <a:buSzPts val="1200"/>
              <a:buChar char="–"/>
              <a:defRPr sz="1200"/>
            </a:lvl4pPr>
            <a:lvl5pPr indent="-304800" lvl="4" marL="2286000" algn="l">
              <a:lnSpc>
                <a:spcPct val="100000"/>
              </a:lnSpc>
              <a:spcBef>
                <a:spcPts val="200"/>
              </a:spcBef>
              <a:spcAft>
                <a:spcPts val="0"/>
              </a:spcAft>
              <a:buClr>
                <a:schemeClr val="dk1"/>
              </a:buClr>
              <a:buSzPts val="1200"/>
              <a:buChar char="»"/>
              <a:defRPr sz="1200"/>
            </a:lvl5pPr>
            <a:lvl6pPr indent="-304800" lvl="5" marL="2743200" algn="l">
              <a:lnSpc>
                <a:spcPct val="100000"/>
              </a:lnSpc>
              <a:spcBef>
                <a:spcPts val="200"/>
              </a:spcBef>
              <a:spcAft>
                <a:spcPts val="0"/>
              </a:spcAft>
              <a:buClr>
                <a:schemeClr val="dk1"/>
              </a:buClr>
              <a:buSzPts val="1200"/>
              <a:buChar char="•"/>
              <a:defRPr sz="1200"/>
            </a:lvl6pPr>
            <a:lvl7pPr indent="-304800" lvl="6" marL="3200400" algn="l">
              <a:lnSpc>
                <a:spcPct val="100000"/>
              </a:lnSpc>
              <a:spcBef>
                <a:spcPts val="200"/>
              </a:spcBef>
              <a:spcAft>
                <a:spcPts val="0"/>
              </a:spcAft>
              <a:buClr>
                <a:schemeClr val="dk1"/>
              </a:buClr>
              <a:buSzPts val="1200"/>
              <a:buChar char="•"/>
              <a:defRPr sz="1200"/>
            </a:lvl7pPr>
            <a:lvl8pPr indent="-304800" lvl="7" marL="3657600" algn="l">
              <a:lnSpc>
                <a:spcPct val="100000"/>
              </a:lnSpc>
              <a:spcBef>
                <a:spcPts val="200"/>
              </a:spcBef>
              <a:spcAft>
                <a:spcPts val="0"/>
              </a:spcAft>
              <a:buClr>
                <a:schemeClr val="dk1"/>
              </a:buClr>
              <a:buSzPts val="1200"/>
              <a:buChar char="•"/>
              <a:defRPr sz="1200"/>
            </a:lvl8pPr>
            <a:lvl9pPr indent="-304800" lvl="8" marL="4114800" algn="l">
              <a:lnSpc>
                <a:spcPct val="100000"/>
              </a:lnSpc>
              <a:spcBef>
                <a:spcPts val="200"/>
              </a:spcBef>
              <a:spcAft>
                <a:spcPts val="0"/>
              </a:spcAft>
              <a:buClr>
                <a:schemeClr val="dk1"/>
              </a:buClr>
              <a:buSzPts val="1200"/>
              <a:buChar char="•"/>
              <a:defRPr sz="1200"/>
            </a:lvl9pPr>
          </a:lstStyle>
          <a:p/>
        </p:txBody>
      </p:sp>
      <p:sp>
        <p:nvSpPr>
          <p:cNvPr id="42" name="Google Shape;42;p6"/>
          <p:cNvSpPr txBox="1"/>
          <p:nvPr>
            <p:ph idx="3" type="body"/>
          </p:nvPr>
        </p:nvSpPr>
        <p:spPr>
          <a:xfrm>
            <a:off x="4645027" y="1151335"/>
            <a:ext cx="4041775" cy="479822"/>
          </a:xfrm>
          <a:prstGeom prst="rect">
            <a:avLst/>
          </a:prstGeom>
          <a:noFill/>
          <a:ln>
            <a:noFill/>
          </a:ln>
        </p:spPr>
        <p:txBody>
          <a:bodyPr anchorCtr="0" anchor="b" bIns="34275" lIns="68575" spcFirstLastPara="1" rIns="68575" wrap="square" tIns="34275">
            <a:normAutofit/>
          </a:bodyPr>
          <a:lstStyle>
            <a:lvl1pPr indent="-228600" lvl="0" marL="457200" algn="l">
              <a:lnSpc>
                <a:spcPct val="100000"/>
              </a:lnSpc>
              <a:spcBef>
                <a:spcPts val="400"/>
              </a:spcBef>
              <a:spcAft>
                <a:spcPts val="0"/>
              </a:spcAft>
              <a:buClr>
                <a:schemeClr val="dk1"/>
              </a:buClr>
              <a:buSzPts val="1800"/>
              <a:buNone/>
              <a:defRPr b="1" sz="1800"/>
            </a:lvl1pPr>
            <a:lvl2pPr indent="-228600" lvl="1" marL="914400" algn="l">
              <a:lnSpc>
                <a:spcPct val="100000"/>
              </a:lnSpc>
              <a:spcBef>
                <a:spcPts val="300"/>
              </a:spcBef>
              <a:spcAft>
                <a:spcPts val="0"/>
              </a:spcAft>
              <a:buClr>
                <a:schemeClr val="dk1"/>
              </a:buClr>
              <a:buSzPts val="1500"/>
              <a:buNone/>
              <a:defRPr b="1" sz="1500"/>
            </a:lvl2pPr>
            <a:lvl3pPr indent="-228600" lvl="2" marL="1371600" algn="l">
              <a:lnSpc>
                <a:spcPct val="100000"/>
              </a:lnSpc>
              <a:spcBef>
                <a:spcPts val="300"/>
              </a:spcBef>
              <a:spcAft>
                <a:spcPts val="0"/>
              </a:spcAft>
              <a:buClr>
                <a:schemeClr val="dk1"/>
              </a:buClr>
              <a:buSzPts val="1400"/>
              <a:buNone/>
              <a:defRPr b="1" sz="1400"/>
            </a:lvl3pPr>
            <a:lvl4pPr indent="-228600" lvl="3" marL="1828800" algn="l">
              <a:lnSpc>
                <a:spcPct val="100000"/>
              </a:lnSpc>
              <a:spcBef>
                <a:spcPts val="200"/>
              </a:spcBef>
              <a:spcAft>
                <a:spcPts val="0"/>
              </a:spcAft>
              <a:buClr>
                <a:schemeClr val="dk1"/>
              </a:buClr>
              <a:buSzPts val="1200"/>
              <a:buNone/>
              <a:defRPr b="1" sz="1200"/>
            </a:lvl4pPr>
            <a:lvl5pPr indent="-228600" lvl="4" marL="2286000" algn="l">
              <a:lnSpc>
                <a:spcPct val="100000"/>
              </a:lnSpc>
              <a:spcBef>
                <a:spcPts val="200"/>
              </a:spcBef>
              <a:spcAft>
                <a:spcPts val="0"/>
              </a:spcAft>
              <a:buClr>
                <a:schemeClr val="dk1"/>
              </a:buClr>
              <a:buSzPts val="1200"/>
              <a:buNone/>
              <a:defRPr b="1" sz="1200"/>
            </a:lvl5pPr>
            <a:lvl6pPr indent="-228600" lvl="5" marL="2743200" algn="l">
              <a:lnSpc>
                <a:spcPct val="100000"/>
              </a:lnSpc>
              <a:spcBef>
                <a:spcPts val="200"/>
              </a:spcBef>
              <a:spcAft>
                <a:spcPts val="0"/>
              </a:spcAft>
              <a:buClr>
                <a:schemeClr val="dk1"/>
              </a:buClr>
              <a:buSzPts val="1200"/>
              <a:buNone/>
              <a:defRPr b="1" sz="1200"/>
            </a:lvl6pPr>
            <a:lvl7pPr indent="-228600" lvl="6" marL="3200400" algn="l">
              <a:lnSpc>
                <a:spcPct val="100000"/>
              </a:lnSpc>
              <a:spcBef>
                <a:spcPts val="200"/>
              </a:spcBef>
              <a:spcAft>
                <a:spcPts val="0"/>
              </a:spcAft>
              <a:buClr>
                <a:schemeClr val="dk1"/>
              </a:buClr>
              <a:buSzPts val="1200"/>
              <a:buNone/>
              <a:defRPr b="1" sz="1200"/>
            </a:lvl7pPr>
            <a:lvl8pPr indent="-228600" lvl="7" marL="3657600" algn="l">
              <a:lnSpc>
                <a:spcPct val="100000"/>
              </a:lnSpc>
              <a:spcBef>
                <a:spcPts val="200"/>
              </a:spcBef>
              <a:spcAft>
                <a:spcPts val="0"/>
              </a:spcAft>
              <a:buClr>
                <a:schemeClr val="dk1"/>
              </a:buClr>
              <a:buSzPts val="1200"/>
              <a:buNone/>
              <a:defRPr b="1" sz="1200"/>
            </a:lvl8pPr>
            <a:lvl9pPr indent="-228600" lvl="8" marL="4114800" algn="l">
              <a:lnSpc>
                <a:spcPct val="100000"/>
              </a:lnSpc>
              <a:spcBef>
                <a:spcPts val="200"/>
              </a:spcBef>
              <a:spcAft>
                <a:spcPts val="0"/>
              </a:spcAft>
              <a:buClr>
                <a:schemeClr val="dk1"/>
              </a:buClr>
              <a:buSzPts val="1200"/>
              <a:buNone/>
              <a:defRPr b="1" sz="1200"/>
            </a:lvl9pPr>
          </a:lstStyle>
          <a:p/>
        </p:txBody>
      </p:sp>
      <p:sp>
        <p:nvSpPr>
          <p:cNvPr id="43" name="Google Shape;43;p6"/>
          <p:cNvSpPr txBox="1"/>
          <p:nvPr>
            <p:ph idx="4" type="body"/>
          </p:nvPr>
        </p:nvSpPr>
        <p:spPr>
          <a:xfrm>
            <a:off x="4645027" y="1631156"/>
            <a:ext cx="4041775" cy="2963466"/>
          </a:xfrm>
          <a:prstGeom prst="rect">
            <a:avLst/>
          </a:prstGeom>
          <a:noFill/>
          <a:ln>
            <a:noFill/>
          </a:ln>
        </p:spPr>
        <p:txBody>
          <a:bodyPr anchorCtr="0" anchor="t" bIns="34275" lIns="68575" spcFirstLastPara="1" rIns="68575" wrap="square" tIns="34275">
            <a:normAutofit/>
          </a:bodyPr>
          <a:lstStyle>
            <a:lvl1pPr indent="-342900" lvl="0" marL="457200" algn="l">
              <a:lnSpc>
                <a:spcPct val="100000"/>
              </a:lnSpc>
              <a:spcBef>
                <a:spcPts val="400"/>
              </a:spcBef>
              <a:spcAft>
                <a:spcPts val="0"/>
              </a:spcAft>
              <a:buClr>
                <a:schemeClr val="dk1"/>
              </a:buClr>
              <a:buSzPts val="1800"/>
              <a:buChar char="•"/>
              <a:defRPr sz="1800"/>
            </a:lvl1pPr>
            <a:lvl2pPr indent="-323850" lvl="1" marL="914400" algn="l">
              <a:lnSpc>
                <a:spcPct val="100000"/>
              </a:lnSpc>
              <a:spcBef>
                <a:spcPts val="300"/>
              </a:spcBef>
              <a:spcAft>
                <a:spcPts val="0"/>
              </a:spcAft>
              <a:buClr>
                <a:schemeClr val="dk1"/>
              </a:buClr>
              <a:buSzPts val="1500"/>
              <a:buChar char="–"/>
              <a:defRPr sz="1500"/>
            </a:lvl2pPr>
            <a:lvl3pPr indent="-317500" lvl="2" marL="1371600" algn="l">
              <a:lnSpc>
                <a:spcPct val="100000"/>
              </a:lnSpc>
              <a:spcBef>
                <a:spcPts val="300"/>
              </a:spcBef>
              <a:spcAft>
                <a:spcPts val="0"/>
              </a:spcAft>
              <a:buClr>
                <a:schemeClr val="dk1"/>
              </a:buClr>
              <a:buSzPts val="1400"/>
              <a:buChar char="•"/>
              <a:defRPr sz="1400"/>
            </a:lvl3pPr>
            <a:lvl4pPr indent="-304800" lvl="3" marL="1828800" algn="l">
              <a:lnSpc>
                <a:spcPct val="100000"/>
              </a:lnSpc>
              <a:spcBef>
                <a:spcPts val="200"/>
              </a:spcBef>
              <a:spcAft>
                <a:spcPts val="0"/>
              </a:spcAft>
              <a:buClr>
                <a:schemeClr val="dk1"/>
              </a:buClr>
              <a:buSzPts val="1200"/>
              <a:buChar char="–"/>
              <a:defRPr sz="1200"/>
            </a:lvl4pPr>
            <a:lvl5pPr indent="-304800" lvl="4" marL="2286000" algn="l">
              <a:lnSpc>
                <a:spcPct val="100000"/>
              </a:lnSpc>
              <a:spcBef>
                <a:spcPts val="200"/>
              </a:spcBef>
              <a:spcAft>
                <a:spcPts val="0"/>
              </a:spcAft>
              <a:buClr>
                <a:schemeClr val="dk1"/>
              </a:buClr>
              <a:buSzPts val="1200"/>
              <a:buChar char="»"/>
              <a:defRPr sz="1200"/>
            </a:lvl5pPr>
            <a:lvl6pPr indent="-304800" lvl="5" marL="2743200" algn="l">
              <a:lnSpc>
                <a:spcPct val="100000"/>
              </a:lnSpc>
              <a:spcBef>
                <a:spcPts val="200"/>
              </a:spcBef>
              <a:spcAft>
                <a:spcPts val="0"/>
              </a:spcAft>
              <a:buClr>
                <a:schemeClr val="dk1"/>
              </a:buClr>
              <a:buSzPts val="1200"/>
              <a:buChar char="•"/>
              <a:defRPr sz="1200"/>
            </a:lvl6pPr>
            <a:lvl7pPr indent="-304800" lvl="6" marL="3200400" algn="l">
              <a:lnSpc>
                <a:spcPct val="100000"/>
              </a:lnSpc>
              <a:spcBef>
                <a:spcPts val="200"/>
              </a:spcBef>
              <a:spcAft>
                <a:spcPts val="0"/>
              </a:spcAft>
              <a:buClr>
                <a:schemeClr val="dk1"/>
              </a:buClr>
              <a:buSzPts val="1200"/>
              <a:buChar char="•"/>
              <a:defRPr sz="1200"/>
            </a:lvl7pPr>
            <a:lvl8pPr indent="-304800" lvl="7" marL="3657600" algn="l">
              <a:lnSpc>
                <a:spcPct val="100000"/>
              </a:lnSpc>
              <a:spcBef>
                <a:spcPts val="200"/>
              </a:spcBef>
              <a:spcAft>
                <a:spcPts val="0"/>
              </a:spcAft>
              <a:buClr>
                <a:schemeClr val="dk1"/>
              </a:buClr>
              <a:buSzPts val="1200"/>
              <a:buChar char="•"/>
              <a:defRPr sz="1200"/>
            </a:lvl8pPr>
            <a:lvl9pPr indent="-304800" lvl="8" marL="4114800" algn="l">
              <a:lnSpc>
                <a:spcPct val="100000"/>
              </a:lnSpc>
              <a:spcBef>
                <a:spcPts val="200"/>
              </a:spcBef>
              <a:spcAft>
                <a:spcPts val="0"/>
              </a:spcAft>
              <a:buClr>
                <a:schemeClr val="dk1"/>
              </a:buClr>
              <a:buSzPts val="1200"/>
              <a:buChar char="•"/>
              <a:defRPr sz="1200"/>
            </a:lvl9pPr>
          </a:lstStyle>
          <a:p/>
        </p:txBody>
      </p:sp>
      <p:sp>
        <p:nvSpPr>
          <p:cNvPr id="44" name="Google Shape;44;p6"/>
          <p:cNvSpPr txBox="1"/>
          <p:nvPr>
            <p:ph idx="10" type="dt"/>
          </p:nvPr>
        </p:nvSpPr>
        <p:spPr>
          <a:xfrm>
            <a:off x="457200" y="4767265"/>
            <a:ext cx="21336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5" name="Google Shape;45;p6"/>
          <p:cNvSpPr txBox="1"/>
          <p:nvPr>
            <p:ph idx="11" type="ftr"/>
          </p:nvPr>
        </p:nvSpPr>
        <p:spPr>
          <a:xfrm>
            <a:off x="3124200" y="4767265"/>
            <a:ext cx="28956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6" name="Google Shape;46;p6"/>
          <p:cNvSpPr txBox="1"/>
          <p:nvPr>
            <p:ph idx="12" type="sldNum"/>
          </p:nvPr>
        </p:nvSpPr>
        <p:spPr>
          <a:xfrm>
            <a:off x="6553200" y="4767265"/>
            <a:ext cx="21336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7"/>
          <p:cNvSpPr txBox="1"/>
          <p:nvPr>
            <p:ph type="title"/>
          </p:nvPr>
        </p:nvSpPr>
        <p:spPr>
          <a:xfrm>
            <a:off x="2895600" y="205978"/>
            <a:ext cx="5791200" cy="365522"/>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Clr>
                <a:srgbClr val="FF0000"/>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9" name="Google Shape;49;p7"/>
          <p:cNvSpPr txBox="1"/>
          <p:nvPr>
            <p:ph idx="10" type="dt"/>
          </p:nvPr>
        </p:nvSpPr>
        <p:spPr>
          <a:xfrm>
            <a:off x="457200" y="4767265"/>
            <a:ext cx="21336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0" name="Google Shape;50;p7"/>
          <p:cNvSpPr txBox="1"/>
          <p:nvPr>
            <p:ph idx="11" type="ftr"/>
          </p:nvPr>
        </p:nvSpPr>
        <p:spPr>
          <a:xfrm>
            <a:off x="3124200" y="4767265"/>
            <a:ext cx="28956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1" name="Google Shape;51;p7"/>
          <p:cNvSpPr txBox="1"/>
          <p:nvPr>
            <p:ph idx="12" type="sldNum"/>
          </p:nvPr>
        </p:nvSpPr>
        <p:spPr>
          <a:xfrm>
            <a:off x="6553200" y="4767265"/>
            <a:ext cx="21336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p>
        </p:txBody>
      </p:sp>
      <p:pic>
        <p:nvPicPr>
          <p:cNvPr descr="C:\Users\AMMU\Desktop\Border.png" id="52" name="Google Shape;52;p7"/>
          <p:cNvPicPr preferRelativeResize="0"/>
          <p:nvPr/>
        </p:nvPicPr>
        <p:blipFill rotWithShape="1">
          <a:blip r:embed="rId2">
            <a:alphaModFix/>
          </a:blip>
          <a:srcRect b="0" l="0" r="0" t="0"/>
          <a:stretch/>
        </p:blipFill>
        <p:spPr>
          <a:xfrm>
            <a:off x="1878907" y="104906"/>
            <a:ext cx="7265095" cy="52374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8"/>
          <p:cNvSpPr txBox="1"/>
          <p:nvPr>
            <p:ph idx="10" type="dt"/>
          </p:nvPr>
        </p:nvSpPr>
        <p:spPr>
          <a:xfrm>
            <a:off x="457200" y="4767265"/>
            <a:ext cx="21336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5" name="Google Shape;55;p8"/>
          <p:cNvSpPr txBox="1"/>
          <p:nvPr>
            <p:ph idx="11" type="ftr"/>
          </p:nvPr>
        </p:nvSpPr>
        <p:spPr>
          <a:xfrm>
            <a:off x="3124200" y="4767265"/>
            <a:ext cx="28956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6" name="Google Shape;56;p8"/>
          <p:cNvSpPr txBox="1"/>
          <p:nvPr>
            <p:ph idx="12" type="sldNum"/>
          </p:nvPr>
        </p:nvSpPr>
        <p:spPr>
          <a:xfrm>
            <a:off x="6553200" y="4767265"/>
            <a:ext cx="21336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9"/>
          <p:cNvSpPr txBox="1"/>
          <p:nvPr>
            <p:ph type="title"/>
          </p:nvPr>
        </p:nvSpPr>
        <p:spPr>
          <a:xfrm>
            <a:off x="457201" y="204788"/>
            <a:ext cx="3008313" cy="871538"/>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Clr>
                <a:srgbClr val="FF0000"/>
              </a:buClr>
              <a:buSzPts val="1500"/>
              <a:buFont typeface="Verdana"/>
              <a:buNone/>
              <a:defRPr b="1" sz="1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9" name="Google Shape;59;p9"/>
          <p:cNvSpPr txBox="1"/>
          <p:nvPr>
            <p:ph idx="1" type="body"/>
          </p:nvPr>
        </p:nvSpPr>
        <p:spPr>
          <a:xfrm>
            <a:off x="3575050" y="204790"/>
            <a:ext cx="5111750" cy="4389835"/>
          </a:xfrm>
          <a:prstGeom prst="rect">
            <a:avLst/>
          </a:prstGeom>
          <a:noFill/>
          <a:ln>
            <a:noFill/>
          </a:ln>
        </p:spPr>
        <p:txBody>
          <a:bodyPr anchorCtr="0" anchor="t" bIns="34275" lIns="68575" spcFirstLastPara="1" rIns="68575" wrap="square" tIns="34275">
            <a:normAutofit/>
          </a:bodyPr>
          <a:lstStyle>
            <a:lvl1pPr indent="-381000" lvl="0" marL="457200" algn="l">
              <a:lnSpc>
                <a:spcPct val="100000"/>
              </a:lnSpc>
              <a:spcBef>
                <a:spcPts val="500"/>
              </a:spcBef>
              <a:spcAft>
                <a:spcPts val="0"/>
              </a:spcAft>
              <a:buClr>
                <a:schemeClr val="dk1"/>
              </a:buClr>
              <a:buSzPts val="2400"/>
              <a:buChar char="•"/>
              <a:defRPr sz="2400"/>
            </a:lvl1pPr>
            <a:lvl2pPr indent="-361950" lvl="1" marL="914400" algn="l">
              <a:lnSpc>
                <a:spcPct val="100000"/>
              </a:lnSpc>
              <a:spcBef>
                <a:spcPts val="400"/>
              </a:spcBef>
              <a:spcAft>
                <a:spcPts val="0"/>
              </a:spcAft>
              <a:buClr>
                <a:schemeClr val="dk1"/>
              </a:buClr>
              <a:buSzPts val="2100"/>
              <a:buChar char="–"/>
              <a:defRPr sz="2100"/>
            </a:lvl2pPr>
            <a:lvl3pPr indent="-342900" lvl="2" marL="1371600" algn="l">
              <a:lnSpc>
                <a:spcPct val="100000"/>
              </a:lnSpc>
              <a:spcBef>
                <a:spcPts val="400"/>
              </a:spcBef>
              <a:spcAft>
                <a:spcPts val="0"/>
              </a:spcAft>
              <a:buClr>
                <a:schemeClr val="dk1"/>
              </a:buClr>
              <a:buSzPts val="1800"/>
              <a:buChar char="•"/>
              <a:defRPr sz="1800"/>
            </a:lvl3pPr>
            <a:lvl4pPr indent="-323850" lvl="3" marL="1828800" algn="l">
              <a:lnSpc>
                <a:spcPct val="100000"/>
              </a:lnSpc>
              <a:spcBef>
                <a:spcPts val="300"/>
              </a:spcBef>
              <a:spcAft>
                <a:spcPts val="0"/>
              </a:spcAft>
              <a:buClr>
                <a:schemeClr val="dk1"/>
              </a:buClr>
              <a:buSzPts val="1500"/>
              <a:buChar char="–"/>
              <a:defRPr sz="1500"/>
            </a:lvl4pPr>
            <a:lvl5pPr indent="-323850" lvl="4" marL="2286000" algn="l">
              <a:lnSpc>
                <a:spcPct val="100000"/>
              </a:lnSpc>
              <a:spcBef>
                <a:spcPts val="300"/>
              </a:spcBef>
              <a:spcAft>
                <a:spcPts val="0"/>
              </a:spcAft>
              <a:buClr>
                <a:schemeClr val="dk1"/>
              </a:buClr>
              <a:buSzPts val="1500"/>
              <a:buChar char="»"/>
              <a:defRPr sz="1500"/>
            </a:lvl5pPr>
            <a:lvl6pPr indent="-323850" lvl="5" marL="2743200" algn="l">
              <a:lnSpc>
                <a:spcPct val="100000"/>
              </a:lnSpc>
              <a:spcBef>
                <a:spcPts val="300"/>
              </a:spcBef>
              <a:spcAft>
                <a:spcPts val="0"/>
              </a:spcAft>
              <a:buClr>
                <a:schemeClr val="dk1"/>
              </a:buClr>
              <a:buSzPts val="1500"/>
              <a:buChar char="•"/>
              <a:defRPr sz="1500"/>
            </a:lvl6pPr>
            <a:lvl7pPr indent="-323850" lvl="6" marL="3200400" algn="l">
              <a:lnSpc>
                <a:spcPct val="100000"/>
              </a:lnSpc>
              <a:spcBef>
                <a:spcPts val="300"/>
              </a:spcBef>
              <a:spcAft>
                <a:spcPts val="0"/>
              </a:spcAft>
              <a:buClr>
                <a:schemeClr val="dk1"/>
              </a:buClr>
              <a:buSzPts val="1500"/>
              <a:buChar char="•"/>
              <a:defRPr sz="1500"/>
            </a:lvl7pPr>
            <a:lvl8pPr indent="-323850" lvl="7" marL="3657600" algn="l">
              <a:lnSpc>
                <a:spcPct val="100000"/>
              </a:lnSpc>
              <a:spcBef>
                <a:spcPts val="300"/>
              </a:spcBef>
              <a:spcAft>
                <a:spcPts val="0"/>
              </a:spcAft>
              <a:buClr>
                <a:schemeClr val="dk1"/>
              </a:buClr>
              <a:buSzPts val="1500"/>
              <a:buChar char="•"/>
              <a:defRPr sz="1500"/>
            </a:lvl8pPr>
            <a:lvl9pPr indent="-323850" lvl="8" marL="4114800" algn="l">
              <a:lnSpc>
                <a:spcPct val="100000"/>
              </a:lnSpc>
              <a:spcBef>
                <a:spcPts val="300"/>
              </a:spcBef>
              <a:spcAft>
                <a:spcPts val="0"/>
              </a:spcAft>
              <a:buClr>
                <a:schemeClr val="dk1"/>
              </a:buClr>
              <a:buSzPts val="1500"/>
              <a:buChar char="•"/>
              <a:defRPr sz="1500"/>
            </a:lvl9pPr>
          </a:lstStyle>
          <a:p/>
        </p:txBody>
      </p:sp>
      <p:sp>
        <p:nvSpPr>
          <p:cNvPr id="60" name="Google Shape;60;p9"/>
          <p:cNvSpPr txBox="1"/>
          <p:nvPr>
            <p:ph idx="2" type="body"/>
          </p:nvPr>
        </p:nvSpPr>
        <p:spPr>
          <a:xfrm>
            <a:off x="457201" y="1076327"/>
            <a:ext cx="3008313" cy="3518297"/>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200"/>
              </a:spcBef>
              <a:spcAft>
                <a:spcPts val="0"/>
              </a:spcAft>
              <a:buClr>
                <a:schemeClr val="dk1"/>
              </a:buClr>
              <a:buSzPts val="1100"/>
              <a:buNone/>
              <a:defRPr sz="1100"/>
            </a:lvl1pPr>
            <a:lvl2pPr indent="-228600" lvl="1" marL="914400" algn="l">
              <a:lnSpc>
                <a:spcPct val="100000"/>
              </a:lnSpc>
              <a:spcBef>
                <a:spcPts val="200"/>
              </a:spcBef>
              <a:spcAft>
                <a:spcPts val="0"/>
              </a:spcAft>
              <a:buClr>
                <a:schemeClr val="dk1"/>
              </a:buClr>
              <a:buSzPts val="900"/>
              <a:buNone/>
              <a:defRPr sz="900"/>
            </a:lvl2pPr>
            <a:lvl3pPr indent="-228600" lvl="2" marL="1371600" algn="l">
              <a:lnSpc>
                <a:spcPct val="100000"/>
              </a:lnSpc>
              <a:spcBef>
                <a:spcPts val="200"/>
              </a:spcBef>
              <a:spcAft>
                <a:spcPts val="0"/>
              </a:spcAft>
              <a:buClr>
                <a:schemeClr val="dk1"/>
              </a:buClr>
              <a:buSzPts val="800"/>
              <a:buNone/>
              <a:defRPr sz="800"/>
            </a:lvl3pPr>
            <a:lvl4pPr indent="-228600" lvl="3" marL="1828800" algn="l">
              <a:lnSpc>
                <a:spcPct val="100000"/>
              </a:lnSpc>
              <a:spcBef>
                <a:spcPts val="100"/>
              </a:spcBef>
              <a:spcAft>
                <a:spcPts val="0"/>
              </a:spcAft>
              <a:buClr>
                <a:schemeClr val="dk1"/>
              </a:buClr>
              <a:buSzPts val="700"/>
              <a:buNone/>
              <a:defRPr sz="700"/>
            </a:lvl4pPr>
            <a:lvl5pPr indent="-228600" lvl="4" marL="2286000" algn="l">
              <a:lnSpc>
                <a:spcPct val="100000"/>
              </a:lnSpc>
              <a:spcBef>
                <a:spcPts val="100"/>
              </a:spcBef>
              <a:spcAft>
                <a:spcPts val="0"/>
              </a:spcAft>
              <a:buClr>
                <a:schemeClr val="dk1"/>
              </a:buClr>
              <a:buSzPts val="700"/>
              <a:buNone/>
              <a:defRPr sz="700"/>
            </a:lvl5pPr>
            <a:lvl6pPr indent="-228600" lvl="5" marL="2743200" algn="l">
              <a:lnSpc>
                <a:spcPct val="100000"/>
              </a:lnSpc>
              <a:spcBef>
                <a:spcPts val="100"/>
              </a:spcBef>
              <a:spcAft>
                <a:spcPts val="0"/>
              </a:spcAft>
              <a:buClr>
                <a:schemeClr val="dk1"/>
              </a:buClr>
              <a:buSzPts val="700"/>
              <a:buNone/>
              <a:defRPr sz="700"/>
            </a:lvl6pPr>
            <a:lvl7pPr indent="-228600" lvl="6" marL="3200400" algn="l">
              <a:lnSpc>
                <a:spcPct val="100000"/>
              </a:lnSpc>
              <a:spcBef>
                <a:spcPts val="100"/>
              </a:spcBef>
              <a:spcAft>
                <a:spcPts val="0"/>
              </a:spcAft>
              <a:buClr>
                <a:schemeClr val="dk1"/>
              </a:buClr>
              <a:buSzPts val="700"/>
              <a:buNone/>
              <a:defRPr sz="700"/>
            </a:lvl7pPr>
            <a:lvl8pPr indent="-228600" lvl="7" marL="3657600" algn="l">
              <a:lnSpc>
                <a:spcPct val="100000"/>
              </a:lnSpc>
              <a:spcBef>
                <a:spcPts val="100"/>
              </a:spcBef>
              <a:spcAft>
                <a:spcPts val="0"/>
              </a:spcAft>
              <a:buClr>
                <a:schemeClr val="dk1"/>
              </a:buClr>
              <a:buSzPts val="700"/>
              <a:buNone/>
              <a:defRPr sz="700"/>
            </a:lvl8pPr>
            <a:lvl9pPr indent="-228600" lvl="8" marL="4114800" algn="l">
              <a:lnSpc>
                <a:spcPct val="100000"/>
              </a:lnSpc>
              <a:spcBef>
                <a:spcPts val="100"/>
              </a:spcBef>
              <a:spcAft>
                <a:spcPts val="0"/>
              </a:spcAft>
              <a:buClr>
                <a:schemeClr val="dk1"/>
              </a:buClr>
              <a:buSzPts val="700"/>
              <a:buNone/>
              <a:defRPr sz="700"/>
            </a:lvl9pPr>
          </a:lstStyle>
          <a:p/>
        </p:txBody>
      </p:sp>
      <p:sp>
        <p:nvSpPr>
          <p:cNvPr id="61" name="Google Shape;61;p9"/>
          <p:cNvSpPr txBox="1"/>
          <p:nvPr>
            <p:ph idx="10" type="dt"/>
          </p:nvPr>
        </p:nvSpPr>
        <p:spPr>
          <a:xfrm>
            <a:off x="457200" y="4767265"/>
            <a:ext cx="21336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2" name="Google Shape;62;p9"/>
          <p:cNvSpPr txBox="1"/>
          <p:nvPr>
            <p:ph idx="11" type="ftr"/>
          </p:nvPr>
        </p:nvSpPr>
        <p:spPr>
          <a:xfrm>
            <a:off x="3124200" y="4767265"/>
            <a:ext cx="28956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3" name="Google Shape;63;p9"/>
          <p:cNvSpPr txBox="1"/>
          <p:nvPr>
            <p:ph idx="12" type="sldNum"/>
          </p:nvPr>
        </p:nvSpPr>
        <p:spPr>
          <a:xfrm>
            <a:off x="6553200" y="4767265"/>
            <a:ext cx="21336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4" name="Shape 64"/>
        <p:cNvGrpSpPr/>
        <p:nvPr/>
      </p:nvGrpSpPr>
      <p:grpSpPr>
        <a:xfrm>
          <a:off x="0" y="0"/>
          <a:ext cx="0" cy="0"/>
          <a:chOff x="0" y="0"/>
          <a:chExt cx="0" cy="0"/>
        </a:xfrm>
      </p:grpSpPr>
      <p:sp>
        <p:nvSpPr>
          <p:cNvPr id="65" name="Google Shape;65;p10"/>
          <p:cNvSpPr txBox="1"/>
          <p:nvPr>
            <p:ph type="title"/>
          </p:nvPr>
        </p:nvSpPr>
        <p:spPr>
          <a:xfrm>
            <a:off x="1792288" y="3600450"/>
            <a:ext cx="5486400" cy="425054"/>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Clr>
                <a:srgbClr val="FF0000"/>
              </a:buClr>
              <a:buSzPts val="1500"/>
              <a:buFont typeface="Verdana"/>
              <a:buNone/>
              <a:defRPr b="1" sz="1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6" name="Google Shape;66;p10"/>
          <p:cNvSpPr/>
          <p:nvPr>
            <p:ph idx="2" type="pic"/>
          </p:nvPr>
        </p:nvSpPr>
        <p:spPr>
          <a:xfrm>
            <a:off x="1792288" y="459581"/>
            <a:ext cx="5486400" cy="3086100"/>
          </a:xfrm>
          <a:prstGeom prst="rect">
            <a:avLst/>
          </a:prstGeom>
          <a:noFill/>
          <a:ln>
            <a:noFill/>
          </a:ln>
        </p:spPr>
      </p:sp>
      <p:sp>
        <p:nvSpPr>
          <p:cNvPr id="67" name="Google Shape;67;p10"/>
          <p:cNvSpPr txBox="1"/>
          <p:nvPr>
            <p:ph idx="1" type="body"/>
          </p:nvPr>
        </p:nvSpPr>
        <p:spPr>
          <a:xfrm>
            <a:off x="1792288" y="4025503"/>
            <a:ext cx="5486400" cy="603647"/>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200"/>
              </a:spcBef>
              <a:spcAft>
                <a:spcPts val="0"/>
              </a:spcAft>
              <a:buClr>
                <a:schemeClr val="dk1"/>
              </a:buClr>
              <a:buSzPts val="1100"/>
              <a:buNone/>
              <a:defRPr sz="1100"/>
            </a:lvl1pPr>
            <a:lvl2pPr indent="-228600" lvl="1" marL="914400" algn="l">
              <a:lnSpc>
                <a:spcPct val="100000"/>
              </a:lnSpc>
              <a:spcBef>
                <a:spcPts val="200"/>
              </a:spcBef>
              <a:spcAft>
                <a:spcPts val="0"/>
              </a:spcAft>
              <a:buClr>
                <a:schemeClr val="dk1"/>
              </a:buClr>
              <a:buSzPts val="900"/>
              <a:buNone/>
              <a:defRPr sz="900"/>
            </a:lvl2pPr>
            <a:lvl3pPr indent="-228600" lvl="2" marL="1371600" algn="l">
              <a:lnSpc>
                <a:spcPct val="100000"/>
              </a:lnSpc>
              <a:spcBef>
                <a:spcPts val="200"/>
              </a:spcBef>
              <a:spcAft>
                <a:spcPts val="0"/>
              </a:spcAft>
              <a:buClr>
                <a:schemeClr val="dk1"/>
              </a:buClr>
              <a:buSzPts val="800"/>
              <a:buNone/>
              <a:defRPr sz="800"/>
            </a:lvl3pPr>
            <a:lvl4pPr indent="-228600" lvl="3" marL="1828800" algn="l">
              <a:lnSpc>
                <a:spcPct val="100000"/>
              </a:lnSpc>
              <a:spcBef>
                <a:spcPts val="100"/>
              </a:spcBef>
              <a:spcAft>
                <a:spcPts val="0"/>
              </a:spcAft>
              <a:buClr>
                <a:schemeClr val="dk1"/>
              </a:buClr>
              <a:buSzPts val="700"/>
              <a:buNone/>
              <a:defRPr sz="700"/>
            </a:lvl4pPr>
            <a:lvl5pPr indent="-228600" lvl="4" marL="2286000" algn="l">
              <a:lnSpc>
                <a:spcPct val="100000"/>
              </a:lnSpc>
              <a:spcBef>
                <a:spcPts val="100"/>
              </a:spcBef>
              <a:spcAft>
                <a:spcPts val="0"/>
              </a:spcAft>
              <a:buClr>
                <a:schemeClr val="dk1"/>
              </a:buClr>
              <a:buSzPts val="700"/>
              <a:buNone/>
              <a:defRPr sz="700"/>
            </a:lvl5pPr>
            <a:lvl6pPr indent="-228600" lvl="5" marL="2743200" algn="l">
              <a:lnSpc>
                <a:spcPct val="100000"/>
              </a:lnSpc>
              <a:spcBef>
                <a:spcPts val="100"/>
              </a:spcBef>
              <a:spcAft>
                <a:spcPts val="0"/>
              </a:spcAft>
              <a:buClr>
                <a:schemeClr val="dk1"/>
              </a:buClr>
              <a:buSzPts val="700"/>
              <a:buNone/>
              <a:defRPr sz="700"/>
            </a:lvl6pPr>
            <a:lvl7pPr indent="-228600" lvl="6" marL="3200400" algn="l">
              <a:lnSpc>
                <a:spcPct val="100000"/>
              </a:lnSpc>
              <a:spcBef>
                <a:spcPts val="100"/>
              </a:spcBef>
              <a:spcAft>
                <a:spcPts val="0"/>
              </a:spcAft>
              <a:buClr>
                <a:schemeClr val="dk1"/>
              </a:buClr>
              <a:buSzPts val="700"/>
              <a:buNone/>
              <a:defRPr sz="700"/>
            </a:lvl7pPr>
            <a:lvl8pPr indent="-228600" lvl="7" marL="3657600" algn="l">
              <a:lnSpc>
                <a:spcPct val="100000"/>
              </a:lnSpc>
              <a:spcBef>
                <a:spcPts val="100"/>
              </a:spcBef>
              <a:spcAft>
                <a:spcPts val="0"/>
              </a:spcAft>
              <a:buClr>
                <a:schemeClr val="dk1"/>
              </a:buClr>
              <a:buSzPts val="700"/>
              <a:buNone/>
              <a:defRPr sz="700"/>
            </a:lvl8pPr>
            <a:lvl9pPr indent="-228600" lvl="8" marL="4114800" algn="l">
              <a:lnSpc>
                <a:spcPct val="100000"/>
              </a:lnSpc>
              <a:spcBef>
                <a:spcPts val="100"/>
              </a:spcBef>
              <a:spcAft>
                <a:spcPts val="0"/>
              </a:spcAft>
              <a:buClr>
                <a:schemeClr val="dk1"/>
              </a:buClr>
              <a:buSzPts val="700"/>
              <a:buNone/>
              <a:defRPr sz="700"/>
            </a:lvl9pPr>
          </a:lstStyle>
          <a:p/>
        </p:txBody>
      </p:sp>
      <p:sp>
        <p:nvSpPr>
          <p:cNvPr id="68" name="Google Shape;68;p10"/>
          <p:cNvSpPr txBox="1"/>
          <p:nvPr>
            <p:ph idx="10" type="dt"/>
          </p:nvPr>
        </p:nvSpPr>
        <p:spPr>
          <a:xfrm>
            <a:off x="457200" y="4767265"/>
            <a:ext cx="21336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9" name="Google Shape;69;p10"/>
          <p:cNvSpPr txBox="1"/>
          <p:nvPr>
            <p:ph idx="11" type="ftr"/>
          </p:nvPr>
        </p:nvSpPr>
        <p:spPr>
          <a:xfrm>
            <a:off x="3124200" y="4767265"/>
            <a:ext cx="28956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0" name="Google Shape;70;p10"/>
          <p:cNvSpPr txBox="1"/>
          <p:nvPr>
            <p:ph idx="12" type="sldNum"/>
          </p:nvPr>
        </p:nvSpPr>
        <p:spPr>
          <a:xfrm>
            <a:off x="6553200" y="4767265"/>
            <a:ext cx="21336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4.xml"/><Relationship Id="rId12"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2.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09600" y="205978"/>
            <a:ext cx="8001000" cy="365522"/>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FF0000"/>
              </a:buClr>
              <a:buSzPts val="2100"/>
              <a:buFont typeface="Verdana"/>
              <a:buNone/>
              <a:defRPr b="1" i="0" sz="2100" u="none" cap="none" strike="noStrike">
                <a:solidFill>
                  <a:srgbClr val="FF0000"/>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609600" y="857251"/>
            <a:ext cx="8001000" cy="3714748"/>
          </a:xfrm>
          <a:prstGeom prst="rect">
            <a:avLst/>
          </a:prstGeom>
          <a:noFill/>
          <a:ln>
            <a:noFill/>
          </a:ln>
        </p:spPr>
        <p:txBody>
          <a:bodyPr anchorCtr="0" anchor="t" bIns="34275" lIns="68575" spcFirstLastPara="1" rIns="68575" wrap="square" tIns="34275">
            <a:normAutofit/>
          </a:bodyPr>
          <a:lstStyle>
            <a:lvl1pPr indent="-342900" lvl="0" marL="457200" marR="0" rtl="0" algn="l">
              <a:lnSpc>
                <a:spcPct val="100000"/>
              </a:lnSpc>
              <a:spcBef>
                <a:spcPts val="40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1pPr>
            <a:lvl2pPr indent="-323850" lvl="1" marL="9144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Verdana"/>
                <a:ea typeface="Verdana"/>
                <a:cs typeface="Verdana"/>
                <a:sym typeface="Verdana"/>
              </a:defRPr>
            </a:lvl2pPr>
            <a:lvl3pPr indent="-317500" lvl="2" marL="1371600" marR="0" rtl="0" algn="l">
              <a:lnSpc>
                <a:spcPct val="100000"/>
              </a:lnSpc>
              <a:spcBef>
                <a:spcPts val="300"/>
              </a:spcBef>
              <a:spcAft>
                <a:spcPts val="0"/>
              </a:spcAft>
              <a:buClr>
                <a:schemeClr val="dk1"/>
              </a:buClr>
              <a:buSzPts val="1400"/>
              <a:buFont typeface="Arial"/>
              <a:buChar char="•"/>
              <a:defRPr b="0" i="0" sz="1400" u="none" cap="none" strike="noStrike">
                <a:solidFill>
                  <a:schemeClr val="dk1"/>
                </a:solidFill>
                <a:latin typeface="Verdana"/>
                <a:ea typeface="Verdana"/>
                <a:cs typeface="Verdana"/>
                <a:sym typeface="Verdana"/>
              </a:defRPr>
            </a:lvl3pPr>
            <a:lvl4pPr indent="-304800" lvl="3" marL="18288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4pPr>
            <a:lvl5pPr indent="-304800" lvl="4" marL="22860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5pPr>
            <a:lvl6pPr indent="-323850" lvl="5" marL="27432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Bookman Old Style"/>
                <a:ea typeface="Bookman Old Style"/>
                <a:cs typeface="Bookman Old Style"/>
                <a:sym typeface="Bookman Old Style"/>
              </a:defRPr>
            </a:lvl6pPr>
            <a:lvl7pPr indent="-323850" lvl="6" marL="32004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Bookman Old Style"/>
                <a:ea typeface="Bookman Old Style"/>
                <a:cs typeface="Bookman Old Style"/>
                <a:sym typeface="Bookman Old Style"/>
              </a:defRPr>
            </a:lvl7pPr>
            <a:lvl8pPr indent="-323850" lvl="7" marL="36576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Bookman Old Style"/>
                <a:ea typeface="Bookman Old Style"/>
                <a:cs typeface="Bookman Old Style"/>
                <a:sym typeface="Bookman Old Style"/>
              </a:defRPr>
            </a:lvl8pPr>
            <a:lvl9pPr indent="-323850" lvl="8" marL="41148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Bookman Old Style"/>
                <a:ea typeface="Bookman Old Style"/>
                <a:cs typeface="Bookman Old Style"/>
                <a:sym typeface="Bookman Old Style"/>
              </a:defRPr>
            </a:lvl9pPr>
          </a:lstStyle>
          <a:p/>
        </p:txBody>
      </p:sp>
      <p:sp>
        <p:nvSpPr>
          <p:cNvPr id="8" name="Google Shape;8;p1"/>
          <p:cNvSpPr txBox="1"/>
          <p:nvPr>
            <p:ph idx="10" type="dt"/>
          </p:nvPr>
        </p:nvSpPr>
        <p:spPr>
          <a:xfrm>
            <a:off x="457200" y="4767265"/>
            <a:ext cx="2133600" cy="273844"/>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88888"/>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Bookman Old Style"/>
                <a:ea typeface="Bookman Old Style"/>
                <a:cs typeface="Bookman Old Style"/>
                <a:sym typeface="Bookman Old Style"/>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Bookman Old Style"/>
                <a:ea typeface="Bookman Old Style"/>
                <a:cs typeface="Bookman Old Style"/>
                <a:sym typeface="Bookman Old Style"/>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Bookman Old Style"/>
                <a:ea typeface="Bookman Old Style"/>
                <a:cs typeface="Bookman Old Style"/>
                <a:sym typeface="Bookman Old Style"/>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Bookman Old Style"/>
                <a:ea typeface="Bookman Old Style"/>
                <a:cs typeface="Bookman Old Style"/>
                <a:sym typeface="Bookman Old Style"/>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Bookman Old Style"/>
                <a:ea typeface="Bookman Old Style"/>
                <a:cs typeface="Bookman Old Style"/>
                <a:sym typeface="Bookman Old Style"/>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Bookman Old Style"/>
                <a:ea typeface="Bookman Old Style"/>
                <a:cs typeface="Bookman Old Style"/>
                <a:sym typeface="Bookman Old Style"/>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Bookman Old Style"/>
                <a:ea typeface="Bookman Old Style"/>
                <a:cs typeface="Bookman Old Style"/>
                <a:sym typeface="Bookman Old Style"/>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Bookman Old Style"/>
                <a:ea typeface="Bookman Old Style"/>
                <a:cs typeface="Bookman Old Style"/>
                <a:sym typeface="Bookman Old Style"/>
              </a:defRPr>
            </a:lvl9pPr>
          </a:lstStyle>
          <a:p/>
        </p:txBody>
      </p:sp>
      <p:sp>
        <p:nvSpPr>
          <p:cNvPr id="9" name="Google Shape;9;p1"/>
          <p:cNvSpPr txBox="1"/>
          <p:nvPr>
            <p:ph idx="11" type="ftr"/>
          </p:nvPr>
        </p:nvSpPr>
        <p:spPr>
          <a:xfrm>
            <a:off x="3124200" y="4767265"/>
            <a:ext cx="2895600" cy="273844"/>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888888"/>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Bookman Old Style"/>
                <a:ea typeface="Bookman Old Style"/>
                <a:cs typeface="Bookman Old Style"/>
                <a:sym typeface="Bookman Old Style"/>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Bookman Old Style"/>
                <a:ea typeface="Bookman Old Style"/>
                <a:cs typeface="Bookman Old Style"/>
                <a:sym typeface="Bookman Old Style"/>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Bookman Old Style"/>
                <a:ea typeface="Bookman Old Style"/>
                <a:cs typeface="Bookman Old Style"/>
                <a:sym typeface="Bookman Old Style"/>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Bookman Old Style"/>
                <a:ea typeface="Bookman Old Style"/>
                <a:cs typeface="Bookman Old Style"/>
                <a:sym typeface="Bookman Old Style"/>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Bookman Old Style"/>
                <a:ea typeface="Bookman Old Style"/>
                <a:cs typeface="Bookman Old Style"/>
                <a:sym typeface="Bookman Old Style"/>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Bookman Old Style"/>
                <a:ea typeface="Bookman Old Style"/>
                <a:cs typeface="Bookman Old Style"/>
                <a:sym typeface="Bookman Old Style"/>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Bookman Old Style"/>
                <a:ea typeface="Bookman Old Style"/>
                <a:cs typeface="Bookman Old Style"/>
                <a:sym typeface="Bookman Old Style"/>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Bookman Old Style"/>
                <a:ea typeface="Bookman Old Style"/>
                <a:cs typeface="Bookman Old Style"/>
                <a:sym typeface="Bookman Old Style"/>
              </a:defRPr>
            </a:lvl9pPr>
          </a:lstStyle>
          <a:p/>
        </p:txBody>
      </p:sp>
      <p:sp>
        <p:nvSpPr>
          <p:cNvPr id="10" name="Google Shape;10;p1"/>
          <p:cNvSpPr txBox="1"/>
          <p:nvPr>
            <p:ph idx="12" type="sldNum"/>
          </p:nvPr>
        </p:nvSpPr>
        <p:spPr>
          <a:xfrm>
            <a:off x="6553200" y="4767265"/>
            <a:ext cx="2133600" cy="273844"/>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p>
        </p:txBody>
      </p:sp>
      <p:cxnSp>
        <p:nvCxnSpPr>
          <p:cNvPr id="11" name="Google Shape;11;p1"/>
          <p:cNvCxnSpPr/>
          <p:nvPr/>
        </p:nvCxnSpPr>
        <p:spPr>
          <a:xfrm>
            <a:off x="609600" y="685800"/>
            <a:ext cx="8001000" cy="0"/>
          </a:xfrm>
          <a:prstGeom prst="straightConnector1">
            <a:avLst/>
          </a:prstGeom>
          <a:noFill/>
          <a:ln cap="flat" cmpd="thickThin" w="57150">
            <a:solidFill>
              <a:schemeClr val="dk1"/>
            </a:solidFill>
            <a:prstDash val="solid"/>
            <a:round/>
            <a:headEnd len="sm" w="sm" type="none"/>
            <a:tailEnd len="sm" w="sm" type="none"/>
          </a:ln>
        </p:spPr>
      </p:cxnSp>
      <p:pic>
        <p:nvPicPr>
          <p:cNvPr id="12" name="Google Shape;12;p1"/>
          <p:cNvPicPr preferRelativeResize="0"/>
          <p:nvPr/>
        </p:nvPicPr>
        <p:blipFill rotWithShape="1">
          <a:blip r:embed="rId1">
            <a:alphaModFix/>
          </a:blip>
          <a:srcRect b="18045" l="0" r="0" t="0"/>
          <a:stretch/>
        </p:blipFill>
        <p:spPr>
          <a:xfrm>
            <a:off x="0" y="4493525"/>
            <a:ext cx="9144000" cy="6499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3"/>
          <p:cNvSpPr txBox="1"/>
          <p:nvPr>
            <p:ph type="title"/>
          </p:nvPr>
        </p:nvSpPr>
        <p:spPr>
          <a:xfrm>
            <a:off x="609600" y="205978"/>
            <a:ext cx="8001000" cy="365625"/>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FF0000"/>
              </a:buClr>
              <a:buSzPts val="2100"/>
              <a:buFont typeface="Verdana"/>
              <a:buNone/>
              <a:defRPr b="1" i="0" sz="2100" u="none" cap="none" strike="noStrike">
                <a:solidFill>
                  <a:srgbClr val="FF0000"/>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85" name="Google Shape;85;p13"/>
          <p:cNvSpPr txBox="1"/>
          <p:nvPr>
            <p:ph idx="1" type="body"/>
          </p:nvPr>
        </p:nvSpPr>
        <p:spPr>
          <a:xfrm>
            <a:off x="609600" y="857251"/>
            <a:ext cx="8001000" cy="3714750"/>
          </a:xfrm>
          <a:prstGeom prst="rect">
            <a:avLst/>
          </a:prstGeom>
          <a:noFill/>
          <a:ln>
            <a:noFill/>
          </a:ln>
        </p:spPr>
        <p:txBody>
          <a:bodyPr anchorCtr="0" anchor="t" bIns="34275" lIns="68575" spcFirstLastPara="1" rIns="68575" wrap="square" tIns="34275">
            <a:normAutofit/>
          </a:bodyPr>
          <a:lstStyle>
            <a:lvl1pPr indent="-342900" lvl="0" marL="457200" marR="0" rtl="0" algn="l">
              <a:lnSpc>
                <a:spcPct val="100000"/>
              </a:lnSpc>
              <a:spcBef>
                <a:spcPts val="40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1pPr>
            <a:lvl2pPr indent="-323850" lvl="1" marL="9144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Verdana"/>
                <a:ea typeface="Verdana"/>
                <a:cs typeface="Verdana"/>
                <a:sym typeface="Verdana"/>
              </a:defRPr>
            </a:lvl2pPr>
            <a:lvl3pPr indent="-317500" lvl="2" marL="1371600" marR="0" rtl="0" algn="l">
              <a:lnSpc>
                <a:spcPct val="100000"/>
              </a:lnSpc>
              <a:spcBef>
                <a:spcPts val="300"/>
              </a:spcBef>
              <a:spcAft>
                <a:spcPts val="0"/>
              </a:spcAft>
              <a:buClr>
                <a:schemeClr val="dk1"/>
              </a:buClr>
              <a:buSzPts val="1400"/>
              <a:buFont typeface="Arial"/>
              <a:buChar char="•"/>
              <a:defRPr b="0" i="0" sz="1400" u="none" cap="none" strike="noStrike">
                <a:solidFill>
                  <a:schemeClr val="dk1"/>
                </a:solidFill>
                <a:latin typeface="Verdana"/>
                <a:ea typeface="Verdana"/>
                <a:cs typeface="Verdana"/>
                <a:sym typeface="Verdana"/>
              </a:defRPr>
            </a:lvl3pPr>
            <a:lvl4pPr indent="-304800" lvl="3" marL="18288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4pPr>
            <a:lvl5pPr indent="-304800" lvl="4" marL="22860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5pPr>
            <a:lvl6pPr indent="-323850" lvl="5" marL="27432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Bookman Old Style"/>
                <a:ea typeface="Bookman Old Style"/>
                <a:cs typeface="Bookman Old Style"/>
                <a:sym typeface="Bookman Old Style"/>
              </a:defRPr>
            </a:lvl6pPr>
            <a:lvl7pPr indent="-323850" lvl="6" marL="32004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Bookman Old Style"/>
                <a:ea typeface="Bookman Old Style"/>
                <a:cs typeface="Bookman Old Style"/>
                <a:sym typeface="Bookman Old Style"/>
              </a:defRPr>
            </a:lvl7pPr>
            <a:lvl8pPr indent="-323850" lvl="7" marL="36576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Bookman Old Style"/>
                <a:ea typeface="Bookman Old Style"/>
                <a:cs typeface="Bookman Old Style"/>
                <a:sym typeface="Bookman Old Style"/>
              </a:defRPr>
            </a:lvl8pPr>
            <a:lvl9pPr indent="-323850" lvl="8" marL="41148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Bookman Old Style"/>
                <a:ea typeface="Bookman Old Style"/>
                <a:cs typeface="Bookman Old Style"/>
                <a:sym typeface="Bookman Old Style"/>
              </a:defRPr>
            </a:lvl9pPr>
          </a:lstStyle>
          <a:p/>
        </p:txBody>
      </p:sp>
      <p:sp>
        <p:nvSpPr>
          <p:cNvPr id="86" name="Google Shape;86;p13"/>
          <p:cNvSpPr txBox="1"/>
          <p:nvPr>
            <p:ph idx="10" type="dt"/>
          </p:nvPr>
        </p:nvSpPr>
        <p:spPr>
          <a:xfrm>
            <a:off x="457200" y="4767265"/>
            <a:ext cx="2133675" cy="273825"/>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88888"/>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Bookman Old Style"/>
                <a:ea typeface="Bookman Old Style"/>
                <a:cs typeface="Bookman Old Style"/>
                <a:sym typeface="Bookman Old Style"/>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Bookman Old Style"/>
                <a:ea typeface="Bookman Old Style"/>
                <a:cs typeface="Bookman Old Style"/>
                <a:sym typeface="Bookman Old Style"/>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Bookman Old Style"/>
                <a:ea typeface="Bookman Old Style"/>
                <a:cs typeface="Bookman Old Style"/>
                <a:sym typeface="Bookman Old Style"/>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Bookman Old Style"/>
                <a:ea typeface="Bookman Old Style"/>
                <a:cs typeface="Bookman Old Style"/>
                <a:sym typeface="Bookman Old Style"/>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Bookman Old Style"/>
                <a:ea typeface="Bookman Old Style"/>
                <a:cs typeface="Bookman Old Style"/>
                <a:sym typeface="Bookman Old Style"/>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Bookman Old Style"/>
                <a:ea typeface="Bookman Old Style"/>
                <a:cs typeface="Bookman Old Style"/>
                <a:sym typeface="Bookman Old Style"/>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Bookman Old Style"/>
                <a:ea typeface="Bookman Old Style"/>
                <a:cs typeface="Bookman Old Style"/>
                <a:sym typeface="Bookman Old Style"/>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Bookman Old Style"/>
                <a:ea typeface="Bookman Old Style"/>
                <a:cs typeface="Bookman Old Style"/>
                <a:sym typeface="Bookman Old Style"/>
              </a:defRPr>
            </a:lvl9pPr>
          </a:lstStyle>
          <a:p/>
        </p:txBody>
      </p:sp>
      <p:sp>
        <p:nvSpPr>
          <p:cNvPr id="87" name="Google Shape;87;p13"/>
          <p:cNvSpPr txBox="1"/>
          <p:nvPr>
            <p:ph idx="11" type="ftr"/>
          </p:nvPr>
        </p:nvSpPr>
        <p:spPr>
          <a:xfrm>
            <a:off x="3124200" y="4767265"/>
            <a:ext cx="2895525" cy="273825"/>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888888"/>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Bookman Old Style"/>
                <a:ea typeface="Bookman Old Style"/>
                <a:cs typeface="Bookman Old Style"/>
                <a:sym typeface="Bookman Old Style"/>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Bookman Old Style"/>
                <a:ea typeface="Bookman Old Style"/>
                <a:cs typeface="Bookman Old Style"/>
                <a:sym typeface="Bookman Old Style"/>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Bookman Old Style"/>
                <a:ea typeface="Bookman Old Style"/>
                <a:cs typeface="Bookman Old Style"/>
                <a:sym typeface="Bookman Old Style"/>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Bookman Old Style"/>
                <a:ea typeface="Bookman Old Style"/>
                <a:cs typeface="Bookman Old Style"/>
                <a:sym typeface="Bookman Old Style"/>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Bookman Old Style"/>
                <a:ea typeface="Bookman Old Style"/>
                <a:cs typeface="Bookman Old Style"/>
                <a:sym typeface="Bookman Old Style"/>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Bookman Old Style"/>
                <a:ea typeface="Bookman Old Style"/>
                <a:cs typeface="Bookman Old Style"/>
                <a:sym typeface="Bookman Old Style"/>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Bookman Old Style"/>
                <a:ea typeface="Bookman Old Style"/>
                <a:cs typeface="Bookman Old Style"/>
                <a:sym typeface="Bookman Old Style"/>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Bookman Old Style"/>
                <a:ea typeface="Bookman Old Style"/>
                <a:cs typeface="Bookman Old Style"/>
                <a:sym typeface="Bookman Old Style"/>
              </a:defRPr>
            </a:lvl9pPr>
          </a:lstStyle>
          <a:p/>
        </p:txBody>
      </p:sp>
      <p:sp>
        <p:nvSpPr>
          <p:cNvPr id="88" name="Google Shape;88;p13"/>
          <p:cNvSpPr txBox="1"/>
          <p:nvPr>
            <p:ph idx="12" type="sldNum"/>
          </p:nvPr>
        </p:nvSpPr>
        <p:spPr>
          <a:xfrm>
            <a:off x="6553200" y="4767265"/>
            <a:ext cx="2133675" cy="273825"/>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p>
        </p:txBody>
      </p:sp>
      <p:cxnSp>
        <p:nvCxnSpPr>
          <p:cNvPr id="89" name="Google Shape;89;p13"/>
          <p:cNvCxnSpPr/>
          <p:nvPr/>
        </p:nvCxnSpPr>
        <p:spPr>
          <a:xfrm>
            <a:off x="609600" y="685800"/>
            <a:ext cx="8001000" cy="0"/>
          </a:xfrm>
          <a:prstGeom prst="straightConnector1">
            <a:avLst/>
          </a:prstGeom>
          <a:noFill/>
          <a:ln cap="flat" cmpd="thickThin" w="57150">
            <a:solidFill>
              <a:schemeClr val="dk1"/>
            </a:solidFill>
            <a:prstDash val="solid"/>
            <a:round/>
            <a:headEnd len="sm" w="sm" type="none"/>
            <a:tailEnd len="sm" w="sm" type="none"/>
          </a:ln>
        </p:spPr>
      </p:cxnSp>
      <p:pic>
        <p:nvPicPr>
          <p:cNvPr id="90" name="Google Shape;90;p13"/>
          <p:cNvPicPr preferRelativeResize="0"/>
          <p:nvPr/>
        </p:nvPicPr>
        <p:blipFill rotWithShape="1">
          <a:blip r:embed="rId1">
            <a:alphaModFix/>
          </a:blip>
          <a:srcRect b="18045" l="0" r="0" t="0"/>
          <a:stretch/>
        </p:blipFill>
        <p:spPr>
          <a:xfrm>
            <a:off x="0" y="4493525"/>
            <a:ext cx="9144001" cy="6499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61" name="Shape 161"/>
        <p:cNvGrpSpPr/>
        <p:nvPr/>
      </p:nvGrpSpPr>
      <p:grpSpPr>
        <a:xfrm>
          <a:off x="0" y="0"/>
          <a:ext cx="0" cy="0"/>
          <a:chOff x="0" y="0"/>
          <a:chExt cx="0" cy="0"/>
        </a:xfrm>
      </p:grpSpPr>
      <p:sp>
        <p:nvSpPr>
          <p:cNvPr id="162" name="Google Shape;162;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63" name="Google Shape;163;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64" name="Google Shape;164;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github.com/abhinavs5040/Track-and-Trace-Supply-chain-"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7"/>
          <p:cNvSpPr txBox="1"/>
          <p:nvPr>
            <p:ph type="ctrTitle"/>
          </p:nvPr>
        </p:nvSpPr>
        <p:spPr>
          <a:xfrm>
            <a:off x="592852" y="801826"/>
            <a:ext cx="7772400" cy="722174"/>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Clr>
                <a:srgbClr val="17365D"/>
              </a:buClr>
              <a:buSzPts val="2100"/>
              <a:buFont typeface="Verdana"/>
              <a:buNone/>
            </a:pPr>
            <a:r>
              <a:rPr lang="en">
                <a:solidFill>
                  <a:schemeClr val="dk1"/>
                </a:solidFill>
                <a:latin typeface="Cambria"/>
                <a:ea typeface="Cambria"/>
                <a:cs typeface="Cambria"/>
                <a:sym typeface="Cambria"/>
              </a:rPr>
              <a:t>TRACK AND TRACE SUPPLY CHAIN</a:t>
            </a:r>
            <a:endParaRPr>
              <a:solidFill>
                <a:schemeClr val="dk1"/>
              </a:solidFill>
              <a:latin typeface="Cambria"/>
              <a:ea typeface="Cambria"/>
              <a:cs typeface="Cambria"/>
              <a:sym typeface="Cambria"/>
            </a:endParaRPr>
          </a:p>
        </p:txBody>
      </p:sp>
      <p:sp>
        <p:nvSpPr>
          <p:cNvPr id="211" name="Google Shape;211;p37"/>
          <p:cNvSpPr txBox="1"/>
          <p:nvPr>
            <p:ph idx="1" type="subTitle"/>
          </p:nvPr>
        </p:nvSpPr>
        <p:spPr>
          <a:xfrm>
            <a:off x="592852" y="1306353"/>
            <a:ext cx="2977800" cy="414300"/>
          </a:xfrm>
          <a:prstGeom prst="rect">
            <a:avLst/>
          </a:prstGeom>
          <a:noFill/>
          <a:ln>
            <a:noFill/>
          </a:ln>
        </p:spPr>
        <p:txBody>
          <a:bodyPr anchorCtr="0" anchor="t" bIns="34275" lIns="68575" spcFirstLastPara="1" rIns="68575" wrap="square" tIns="34275">
            <a:normAutofit fontScale="77500" lnSpcReduction="20000"/>
          </a:bodyPr>
          <a:lstStyle/>
          <a:p>
            <a:pPr indent="0" lvl="0" marL="0" rtl="0" algn="l">
              <a:lnSpc>
                <a:spcPct val="100000"/>
              </a:lnSpc>
              <a:spcBef>
                <a:spcPts val="0"/>
              </a:spcBef>
              <a:spcAft>
                <a:spcPts val="0"/>
              </a:spcAft>
              <a:buClr>
                <a:srgbClr val="17365D"/>
              </a:buClr>
              <a:buSzPct val="100000"/>
              <a:buNone/>
            </a:pPr>
            <a:r>
              <a:rPr lang="en">
                <a:latin typeface="Cambria"/>
                <a:ea typeface="Cambria"/>
                <a:cs typeface="Cambria"/>
                <a:sym typeface="Cambria"/>
              </a:rPr>
              <a:t>Batch Number:213</a:t>
            </a:r>
            <a:endParaRPr>
              <a:latin typeface="Cambria"/>
              <a:ea typeface="Cambria"/>
              <a:cs typeface="Cambria"/>
              <a:sym typeface="Cambria"/>
            </a:endParaRPr>
          </a:p>
          <a:p>
            <a:pPr indent="0" lvl="0" marL="0" rtl="0" algn="l">
              <a:lnSpc>
                <a:spcPct val="100000"/>
              </a:lnSpc>
              <a:spcBef>
                <a:spcPts val="300"/>
              </a:spcBef>
              <a:spcAft>
                <a:spcPts val="0"/>
              </a:spcAft>
              <a:buClr>
                <a:srgbClr val="17365D"/>
              </a:buClr>
              <a:buSzPct val="100000"/>
              <a:buNone/>
            </a:pPr>
            <a:r>
              <a:t/>
            </a:r>
            <a:endParaRPr>
              <a:latin typeface="Cambria"/>
              <a:ea typeface="Cambria"/>
              <a:cs typeface="Cambria"/>
              <a:sym typeface="Cambria"/>
            </a:endParaRPr>
          </a:p>
        </p:txBody>
      </p:sp>
      <p:graphicFrame>
        <p:nvGraphicFramePr>
          <p:cNvPr id="212" name="Google Shape;212;p37"/>
          <p:cNvGraphicFramePr/>
          <p:nvPr/>
        </p:nvGraphicFramePr>
        <p:xfrm>
          <a:off x="415010" y="2041380"/>
          <a:ext cx="3000000" cy="3000000"/>
        </p:xfrm>
        <a:graphic>
          <a:graphicData uri="http://schemas.openxmlformats.org/drawingml/2006/table">
            <a:tbl>
              <a:tblPr>
                <a:noFill/>
                <a:tableStyleId>{3509A415-C01D-4A06-A56D-D0356C6B42E3}</a:tableStyleId>
              </a:tblPr>
              <a:tblGrid>
                <a:gridCol w="1563750"/>
                <a:gridCol w="2500250"/>
              </a:tblGrid>
              <a:tr h="229675">
                <a:tc>
                  <a:txBody>
                    <a:bodyPr/>
                    <a:lstStyle/>
                    <a:p>
                      <a:pPr indent="0" lvl="1" marL="0" marR="0" rtl="0" algn="ctr">
                        <a:lnSpc>
                          <a:spcPct val="100000"/>
                        </a:lnSpc>
                        <a:spcBef>
                          <a:spcPts val="0"/>
                        </a:spcBef>
                        <a:spcAft>
                          <a:spcPts val="0"/>
                        </a:spcAft>
                        <a:buClr>
                          <a:srgbClr val="17365D"/>
                        </a:buClr>
                        <a:buSzPts val="1400"/>
                        <a:buFont typeface="Bookman Old Style"/>
                        <a:buNone/>
                      </a:pPr>
                      <a:r>
                        <a:t/>
                      </a:r>
                      <a:endParaRPr b="1" sz="1400" u="none" cap="none" strike="noStrike">
                        <a:solidFill>
                          <a:srgbClr val="17365D"/>
                        </a:solidFill>
                      </a:endParaRPr>
                    </a:p>
                  </a:txBody>
                  <a:tcPr marT="34300" marB="34300" marR="68600" marL="686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17365D"/>
                        </a:buClr>
                        <a:buSzPts val="1400"/>
                        <a:buFont typeface="Bookman Old Style"/>
                        <a:buNone/>
                      </a:pPr>
                      <a:r>
                        <a:t/>
                      </a:r>
                      <a:endParaRPr b="1" sz="1400" u="none" cap="none" strike="noStrike">
                        <a:solidFill>
                          <a:srgbClr val="17365D"/>
                        </a:solidFill>
                      </a:endParaRPr>
                    </a:p>
                  </a:txBody>
                  <a:tcPr marT="34300" marB="34300" marR="68600" marL="686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29675">
                <a:tc>
                  <a:txBody>
                    <a:bodyPr/>
                    <a:lstStyle/>
                    <a:p>
                      <a:pPr indent="0" lvl="0" marL="0" marR="0" rtl="0" algn="ctr">
                        <a:lnSpc>
                          <a:spcPct val="100000"/>
                        </a:lnSpc>
                        <a:spcBef>
                          <a:spcPts val="0"/>
                        </a:spcBef>
                        <a:spcAft>
                          <a:spcPts val="0"/>
                        </a:spcAft>
                        <a:buClr>
                          <a:schemeClr val="dk1"/>
                        </a:buClr>
                        <a:buSzPts val="1400"/>
                        <a:buFont typeface="Bookman Old Style"/>
                        <a:buNone/>
                      </a:pPr>
                      <a:r>
                        <a:t/>
                      </a:r>
                      <a:endParaRPr sz="1400" u="none" cap="none" strike="noStrike"/>
                    </a:p>
                  </a:txBody>
                  <a:tcPr marT="34300" marB="34300" marR="68600" marL="686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Bookman Old Style"/>
                        <a:buNone/>
                      </a:pPr>
                      <a:r>
                        <a:t/>
                      </a:r>
                      <a:endParaRPr sz="1400" u="none" cap="none" strike="noStrike"/>
                    </a:p>
                  </a:txBody>
                  <a:tcPr marT="34300" marB="34300" marR="68600" marL="686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29675">
                <a:tc>
                  <a:txBody>
                    <a:bodyPr/>
                    <a:lstStyle/>
                    <a:p>
                      <a:pPr indent="0" lvl="0" marL="0" marR="0" rtl="0" algn="ctr">
                        <a:lnSpc>
                          <a:spcPct val="100000"/>
                        </a:lnSpc>
                        <a:spcBef>
                          <a:spcPts val="0"/>
                        </a:spcBef>
                        <a:spcAft>
                          <a:spcPts val="0"/>
                        </a:spcAft>
                        <a:buClr>
                          <a:schemeClr val="dk1"/>
                        </a:buClr>
                        <a:buSzPts val="1400"/>
                        <a:buFont typeface="Bookman Old Style"/>
                        <a:buNone/>
                      </a:pPr>
                      <a:r>
                        <a:t/>
                      </a:r>
                      <a:endParaRPr sz="1400" u="none" cap="none" strike="noStrike"/>
                    </a:p>
                  </a:txBody>
                  <a:tcPr marT="34300" marB="34300" marR="68600" marL="686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Bookman Old Style"/>
                        <a:buNone/>
                      </a:pPr>
                      <a:r>
                        <a:t/>
                      </a:r>
                      <a:endParaRPr sz="1400" u="none" cap="none" strike="noStrike"/>
                    </a:p>
                  </a:txBody>
                  <a:tcPr marT="34300" marB="34300" marR="68600" marL="686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29675">
                <a:tc>
                  <a:txBody>
                    <a:bodyPr/>
                    <a:lstStyle/>
                    <a:p>
                      <a:pPr indent="0" lvl="0" marL="0" marR="0" rtl="0" algn="ctr">
                        <a:lnSpc>
                          <a:spcPct val="100000"/>
                        </a:lnSpc>
                        <a:spcBef>
                          <a:spcPts val="0"/>
                        </a:spcBef>
                        <a:spcAft>
                          <a:spcPts val="0"/>
                        </a:spcAft>
                        <a:buClr>
                          <a:schemeClr val="dk1"/>
                        </a:buClr>
                        <a:buSzPts val="1400"/>
                        <a:buFont typeface="Bookman Old Style"/>
                        <a:buNone/>
                      </a:pPr>
                      <a:r>
                        <a:t/>
                      </a:r>
                      <a:endParaRPr sz="1400" u="none" cap="none" strike="noStrike"/>
                    </a:p>
                  </a:txBody>
                  <a:tcPr marT="34300" marB="34300" marR="68600" marL="686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Bookman Old Style"/>
                        <a:buNone/>
                      </a:pPr>
                      <a:r>
                        <a:t/>
                      </a:r>
                      <a:endParaRPr sz="1400" u="none" cap="none" strike="noStrike"/>
                    </a:p>
                  </a:txBody>
                  <a:tcPr marT="34300" marB="34300" marR="68600" marL="686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29675">
                <a:tc>
                  <a:txBody>
                    <a:bodyPr/>
                    <a:lstStyle/>
                    <a:p>
                      <a:pPr indent="0" lvl="0" marL="0" marR="0" rtl="0" algn="ctr">
                        <a:lnSpc>
                          <a:spcPct val="100000"/>
                        </a:lnSpc>
                        <a:spcBef>
                          <a:spcPts val="0"/>
                        </a:spcBef>
                        <a:spcAft>
                          <a:spcPts val="0"/>
                        </a:spcAft>
                        <a:buClr>
                          <a:schemeClr val="dk1"/>
                        </a:buClr>
                        <a:buSzPts val="1400"/>
                        <a:buFont typeface="Bookman Old Style"/>
                        <a:buNone/>
                      </a:pPr>
                      <a:r>
                        <a:t/>
                      </a:r>
                      <a:endParaRPr sz="1400" u="none" cap="none" strike="noStrike"/>
                    </a:p>
                  </a:txBody>
                  <a:tcPr marT="34300" marB="34300" marR="68600" marL="686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Bookman Old Style"/>
                        <a:buNone/>
                      </a:pPr>
                      <a:r>
                        <a:t/>
                      </a:r>
                      <a:endParaRPr sz="1400" u="none" cap="none" strike="noStrike"/>
                    </a:p>
                  </a:txBody>
                  <a:tcPr marT="34300" marB="34300" marR="68600" marL="686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213" name="Google Shape;213;p37"/>
          <p:cNvSpPr txBox="1"/>
          <p:nvPr/>
        </p:nvSpPr>
        <p:spPr>
          <a:xfrm>
            <a:off x="4872575" y="1720650"/>
            <a:ext cx="4135800" cy="1774200"/>
          </a:xfrm>
          <a:prstGeom prst="rect">
            <a:avLst/>
          </a:prstGeom>
          <a:noFill/>
          <a:ln>
            <a:noFill/>
          </a:ln>
        </p:spPr>
        <p:txBody>
          <a:bodyPr anchorCtr="0" anchor="t" bIns="34275" lIns="68575" spcFirstLastPara="1" rIns="68575" wrap="square" tIns="34275">
            <a:normAutofit lnSpcReduction="10000"/>
          </a:bodyPr>
          <a:lstStyle/>
          <a:p>
            <a:pPr indent="0" lvl="0" marL="0" marR="0" rtl="0" algn="ctr">
              <a:lnSpc>
                <a:spcPct val="100000"/>
              </a:lnSpc>
              <a:spcBef>
                <a:spcPts val="0"/>
              </a:spcBef>
              <a:spcAft>
                <a:spcPts val="0"/>
              </a:spcAft>
              <a:buClr>
                <a:srgbClr val="17365D"/>
              </a:buClr>
              <a:buSzPts val="1500"/>
              <a:buFont typeface="Arial"/>
              <a:buNone/>
            </a:pPr>
            <a:r>
              <a:rPr b="1" i="0" lang="en" sz="1500" u="none" cap="none" strike="noStrike">
                <a:solidFill>
                  <a:srgbClr val="17365D"/>
                </a:solidFill>
                <a:latin typeface="Cambria"/>
                <a:ea typeface="Cambria"/>
                <a:cs typeface="Cambria"/>
                <a:sym typeface="Cambria"/>
              </a:rPr>
              <a:t>Under the Supervision of,</a:t>
            </a:r>
            <a:endParaRPr b="0" i="0" sz="1400" u="none" cap="none" strike="noStrike">
              <a:solidFill>
                <a:schemeClr val="dk1"/>
              </a:solidFill>
              <a:latin typeface="Cambria"/>
              <a:ea typeface="Cambria"/>
              <a:cs typeface="Cambria"/>
              <a:sym typeface="Cambria"/>
            </a:endParaRPr>
          </a:p>
          <a:p>
            <a:pPr indent="0" lvl="0" marL="0" marR="0" rtl="0" algn="ctr">
              <a:lnSpc>
                <a:spcPct val="100000"/>
              </a:lnSpc>
              <a:spcBef>
                <a:spcPts val="300"/>
              </a:spcBef>
              <a:spcAft>
                <a:spcPts val="0"/>
              </a:spcAft>
              <a:buClr>
                <a:srgbClr val="17365D"/>
              </a:buClr>
              <a:buSzPts val="1500"/>
              <a:buFont typeface="Arial"/>
              <a:buNone/>
            </a:pPr>
            <a:r>
              <a:t/>
            </a:r>
            <a:endParaRPr b="1" i="0" sz="1500" u="none" cap="none" strike="noStrike">
              <a:solidFill>
                <a:srgbClr val="17365D"/>
              </a:solidFill>
              <a:latin typeface="Cambria"/>
              <a:ea typeface="Cambria"/>
              <a:cs typeface="Cambria"/>
              <a:sym typeface="Cambria"/>
            </a:endParaRPr>
          </a:p>
          <a:p>
            <a:pPr indent="0" lvl="0" marL="0" marR="0" rtl="0" algn="l">
              <a:lnSpc>
                <a:spcPct val="100000"/>
              </a:lnSpc>
              <a:spcBef>
                <a:spcPts val="300"/>
              </a:spcBef>
              <a:spcAft>
                <a:spcPts val="0"/>
              </a:spcAft>
              <a:buClr>
                <a:srgbClr val="17365D"/>
              </a:buClr>
              <a:buSzPts val="1300"/>
              <a:buFont typeface="Arial"/>
              <a:buNone/>
            </a:pPr>
            <a:r>
              <a:rPr b="1" i="0" lang="en" sz="1300" u="none" cap="none" strike="noStrike">
                <a:solidFill>
                  <a:srgbClr val="17365D"/>
                </a:solidFill>
                <a:latin typeface="Cambria"/>
                <a:ea typeface="Cambria"/>
                <a:cs typeface="Cambria"/>
                <a:sym typeface="Cambria"/>
              </a:rPr>
              <a:t>Dr.</a:t>
            </a:r>
            <a:r>
              <a:rPr b="1" i="0" lang="en" sz="1300" u="none" cap="none" strike="noStrike">
                <a:solidFill>
                  <a:srgbClr val="000000"/>
                </a:solidFill>
                <a:latin typeface="Cambria"/>
                <a:ea typeface="Cambria"/>
                <a:cs typeface="Cambria"/>
                <a:sym typeface="Cambria"/>
              </a:rPr>
              <a:t>Abdul Khadar A</a:t>
            </a:r>
            <a:endParaRPr b="0" i="0" sz="1400" u="none" cap="none" strike="noStrike">
              <a:solidFill>
                <a:srgbClr val="000000"/>
              </a:solidFill>
              <a:latin typeface="Cambria"/>
              <a:ea typeface="Cambria"/>
              <a:cs typeface="Cambria"/>
              <a:sym typeface="Cambria"/>
            </a:endParaRPr>
          </a:p>
          <a:p>
            <a:pPr indent="0" lvl="0" marL="0" marR="0" rtl="0" algn="l">
              <a:lnSpc>
                <a:spcPct val="100000"/>
              </a:lnSpc>
              <a:spcBef>
                <a:spcPts val="300"/>
              </a:spcBef>
              <a:spcAft>
                <a:spcPts val="0"/>
              </a:spcAft>
              <a:buClr>
                <a:srgbClr val="17365D"/>
              </a:buClr>
              <a:buSzPts val="1300"/>
              <a:buFont typeface="Arial"/>
              <a:buNone/>
            </a:pPr>
            <a:r>
              <a:rPr b="1" i="0" lang="en" sz="1300" u="none" cap="none" strike="noStrike">
                <a:solidFill>
                  <a:srgbClr val="17365D"/>
                </a:solidFill>
                <a:latin typeface="Cambria"/>
                <a:ea typeface="Cambria"/>
                <a:cs typeface="Cambria"/>
                <a:sym typeface="Cambria"/>
              </a:rPr>
              <a:t>Professor / Associate Professor / Assistant Professor</a:t>
            </a:r>
            <a:endParaRPr b="0" i="0" sz="1400" u="none" cap="none" strike="noStrike">
              <a:solidFill>
                <a:schemeClr val="dk1"/>
              </a:solidFill>
              <a:latin typeface="Cambria"/>
              <a:ea typeface="Cambria"/>
              <a:cs typeface="Cambria"/>
              <a:sym typeface="Cambria"/>
            </a:endParaRPr>
          </a:p>
          <a:p>
            <a:pPr indent="0" lvl="0" marL="0" marR="0" rtl="0" algn="l">
              <a:lnSpc>
                <a:spcPct val="100000"/>
              </a:lnSpc>
              <a:spcBef>
                <a:spcPts val="300"/>
              </a:spcBef>
              <a:spcAft>
                <a:spcPts val="0"/>
              </a:spcAft>
              <a:buClr>
                <a:srgbClr val="17365D"/>
              </a:buClr>
              <a:buSzPts val="1300"/>
              <a:buFont typeface="Arial"/>
              <a:buNone/>
            </a:pPr>
            <a:r>
              <a:rPr b="1" i="0" lang="en" sz="1300" u="none" cap="none" strike="noStrike">
                <a:solidFill>
                  <a:srgbClr val="17365D"/>
                </a:solidFill>
                <a:latin typeface="Cambria"/>
                <a:ea typeface="Cambria"/>
                <a:cs typeface="Cambria"/>
                <a:sym typeface="Cambria"/>
              </a:rPr>
              <a:t>School of Computer Science and Engineering</a:t>
            </a:r>
            <a:endParaRPr b="0" i="0" sz="1400" u="none" cap="none" strike="noStrike">
              <a:solidFill>
                <a:schemeClr val="dk1"/>
              </a:solidFill>
              <a:latin typeface="Cambria"/>
              <a:ea typeface="Cambria"/>
              <a:cs typeface="Cambria"/>
              <a:sym typeface="Cambria"/>
            </a:endParaRPr>
          </a:p>
          <a:p>
            <a:pPr indent="0" lvl="0" marL="0" marR="0" rtl="0" algn="l">
              <a:lnSpc>
                <a:spcPct val="100000"/>
              </a:lnSpc>
              <a:spcBef>
                <a:spcPts val="300"/>
              </a:spcBef>
              <a:spcAft>
                <a:spcPts val="0"/>
              </a:spcAft>
              <a:buClr>
                <a:srgbClr val="17365D"/>
              </a:buClr>
              <a:buSzPts val="1300"/>
              <a:buFont typeface="Arial"/>
              <a:buNone/>
            </a:pPr>
            <a:r>
              <a:rPr b="1" i="0" lang="en" sz="1300" u="none" cap="none" strike="noStrike">
                <a:solidFill>
                  <a:srgbClr val="17365D"/>
                </a:solidFill>
                <a:latin typeface="Cambria"/>
                <a:ea typeface="Cambria"/>
                <a:cs typeface="Cambria"/>
                <a:sym typeface="Cambria"/>
              </a:rPr>
              <a:t>Presidency University</a:t>
            </a:r>
            <a:endParaRPr b="0" i="0" sz="1400" u="none" cap="none" strike="noStrike">
              <a:solidFill>
                <a:schemeClr val="dk1"/>
              </a:solidFill>
              <a:latin typeface="Cambria"/>
              <a:ea typeface="Cambria"/>
              <a:cs typeface="Cambria"/>
              <a:sym typeface="Cambria"/>
            </a:endParaRPr>
          </a:p>
          <a:p>
            <a:pPr indent="0" lvl="0" marL="0" marR="0" rtl="0" algn="l">
              <a:lnSpc>
                <a:spcPct val="100000"/>
              </a:lnSpc>
              <a:spcBef>
                <a:spcPts val="300"/>
              </a:spcBef>
              <a:spcAft>
                <a:spcPts val="0"/>
              </a:spcAft>
              <a:buClr>
                <a:srgbClr val="17365D"/>
              </a:buClr>
              <a:buSzPts val="1500"/>
              <a:buFont typeface="Arial"/>
              <a:buNone/>
            </a:pPr>
            <a:r>
              <a:t/>
            </a:r>
            <a:endParaRPr b="1" i="0" sz="1500" u="none" cap="none" strike="noStrike">
              <a:solidFill>
                <a:srgbClr val="17365D"/>
              </a:solidFill>
              <a:latin typeface="Cambria"/>
              <a:ea typeface="Cambria"/>
              <a:cs typeface="Cambria"/>
              <a:sym typeface="Cambria"/>
            </a:endParaRPr>
          </a:p>
        </p:txBody>
      </p:sp>
      <p:sp>
        <p:nvSpPr>
          <p:cNvPr id="214" name="Google Shape;214;p37"/>
          <p:cNvSpPr txBox="1"/>
          <p:nvPr/>
        </p:nvSpPr>
        <p:spPr>
          <a:xfrm>
            <a:off x="2990079" y="250567"/>
            <a:ext cx="2977875" cy="414225"/>
          </a:xfrm>
          <a:prstGeom prst="rect">
            <a:avLst/>
          </a:prstGeom>
          <a:noFill/>
          <a:ln>
            <a:noFill/>
          </a:ln>
        </p:spPr>
        <p:txBody>
          <a:bodyPr anchorCtr="0" anchor="t" bIns="34275" lIns="68575" spcFirstLastPara="1" rIns="68575" wrap="square" tIns="34275">
            <a:normAutofit fontScale="85000" lnSpcReduction="20000"/>
          </a:bodyPr>
          <a:lstStyle/>
          <a:p>
            <a:pPr indent="0" lvl="0" marL="0" marR="0" rtl="0" algn="ctr">
              <a:lnSpc>
                <a:spcPct val="100000"/>
              </a:lnSpc>
              <a:spcBef>
                <a:spcPts val="0"/>
              </a:spcBef>
              <a:spcAft>
                <a:spcPts val="0"/>
              </a:spcAft>
              <a:buClr>
                <a:srgbClr val="17365D"/>
              </a:buClr>
              <a:buSzPct val="100000"/>
              <a:buFont typeface="Arial"/>
              <a:buNone/>
            </a:pPr>
            <a:r>
              <a:rPr b="1" i="0" lang="en" sz="1500" u="none" cap="none" strike="noStrike">
                <a:solidFill>
                  <a:srgbClr val="17365D"/>
                </a:solidFill>
                <a:latin typeface="Cambria"/>
                <a:ea typeface="Cambria"/>
                <a:cs typeface="Cambria"/>
                <a:sym typeface="Cambria"/>
              </a:rPr>
              <a:t>PIP2001 Capstone Project</a:t>
            </a:r>
            <a:endParaRPr b="0" i="0" sz="1400" u="none" cap="none" strike="noStrike">
              <a:solidFill>
                <a:schemeClr val="dk1"/>
              </a:solidFill>
              <a:latin typeface="Cambria"/>
              <a:ea typeface="Cambria"/>
              <a:cs typeface="Cambria"/>
              <a:sym typeface="Cambria"/>
            </a:endParaRPr>
          </a:p>
          <a:p>
            <a:pPr indent="0" lvl="0" marL="0" marR="0" rtl="0" algn="ctr">
              <a:lnSpc>
                <a:spcPct val="100000"/>
              </a:lnSpc>
              <a:spcBef>
                <a:spcPts val="200"/>
              </a:spcBef>
              <a:spcAft>
                <a:spcPts val="0"/>
              </a:spcAft>
              <a:buClr>
                <a:srgbClr val="17365D"/>
              </a:buClr>
              <a:buSzPct val="100000"/>
              <a:buFont typeface="Arial"/>
              <a:buNone/>
            </a:pPr>
            <a:r>
              <a:rPr b="1" i="0" lang="en" sz="1500" u="none" cap="none" strike="noStrike">
                <a:solidFill>
                  <a:srgbClr val="17365D"/>
                </a:solidFill>
                <a:latin typeface="Cambria"/>
                <a:ea typeface="Cambria"/>
                <a:cs typeface="Cambria"/>
                <a:sym typeface="Cambria"/>
              </a:rPr>
              <a:t>Review-1</a:t>
            </a:r>
            <a:endParaRPr b="1" i="0" sz="1500" u="none" cap="none" strike="noStrike">
              <a:solidFill>
                <a:srgbClr val="17365D"/>
              </a:solidFill>
              <a:latin typeface="Cambria"/>
              <a:ea typeface="Cambria"/>
              <a:cs typeface="Cambria"/>
              <a:sym typeface="Cambria"/>
            </a:endParaRPr>
          </a:p>
        </p:txBody>
      </p:sp>
      <p:sp>
        <p:nvSpPr>
          <p:cNvPr id="215" name="Google Shape;215;p37"/>
          <p:cNvSpPr txBox="1"/>
          <p:nvPr/>
        </p:nvSpPr>
        <p:spPr>
          <a:xfrm>
            <a:off x="161925" y="3567300"/>
            <a:ext cx="9187500" cy="11715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17365D"/>
              </a:buClr>
              <a:buSzPts val="1500"/>
              <a:buFont typeface="Arial"/>
              <a:buNone/>
            </a:pPr>
            <a:r>
              <a:rPr b="1" i="0" lang="en" sz="1500" u="none" cap="none" strike="noStrike">
                <a:solidFill>
                  <a:schemeClr val="accent1"/>
                </a:solidFill>
                <a:latin typeface="Cambria"/>
                <a:ea typeface="Cambria"/>
                <a:cs typeface="Cambria"/>
                <a:sym typeface="Cambria"/>
              </a:rPr>
              <a:t>Name of the Program: </a:t>
            </a:r>
            <a:r>
              <a:rPr b="1" i="0" lang="en" sz="1500" u="none" cap="none" strike="noStrike">
                <a:solidFill>
                  <a:srgbClr val="000000"/>
                </a:solidFill>
                <a:latin typeface="Cambria"/>
                <a:ea typeface="Cambria"/>
                <a:cs typeface="Cambria"/>
                <a:sym typeface="Cambria"/>
              </a:rPr>
              <a:t>B.tech Computer Science and Engineering</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17365D"/>
              </a:buClr>
              <a:buSzPts val="1500"/>
              <a:buFont typeface="Arial"/>
              <a:buNone/>
            </a:pPr>
            <a:r>
              <a:rPr b="1" i="0" lang="en" sz="1500" u="none" cap="none" strike="noStrike">
                <a:solidFill>
                  <a:schemeClr val="accent1"/>
                </a:solidFill>
                <a:latin typeface="Cambria"/>
                <a:ea typeface="Cambria"/>
                <a:cs typeface="Cambria"/>
                <a:sym typeface="Cambria"/>
              </a:rPr>
              <a:t>Name of the HoD: </a:t>
            </a:r>
            <a:r>
              <a:rPr b="1" i="0" lang="en" sz="1500" u="none" cap="none" strike="noStrike">
                <a:solidFill>
                  <a:srgbClr val="000000"/>
                </a:solidFill>
                <a:latin typeface="Cambria"/>
                <a:ea typeface="Cambria"/>
                <a:cs typeface="Cambria"/>
                <a:sym typeface="Cambria"/>
              </a:rPr>
              <a:t>Dr Asif Mohammad H B</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17365D"/>
              </a:buClr>
              <a:buSzPts val="1500"/>
              <a:buFont typeface="Arial"/>
              <a:buNone/>
            </a:pPr>
            <a:r>
              <a:rPr b="1" i="0" lang="en" sz="1500" u="none" cap="none" strike="noStrike">
                <a:solidFill>
                  <a:schemeClr val="accent1"/>
                </a:solidFill>
                <a:latin typeface="Cambria"/>
                <a:ea typeface="Cambria"/>
                <a:cs typeface="Cambria"/>
                <a:sym typeface="Cambria"/>
              </a:rPr>
              <a:t>Name of the Program Project Coordinator: </a:t>
            </a:r>
            <a:r>
              <a:rPr b="1" i="0" lang="en" sz="1500" u="none" cap="none" strike="noStrike">
                <a:solidFill>
                  <a:srgbClr val="000000"/>
                </a:solidFill>
                <a:latin typeface="Cambria"/>
                <a:ea typeface="Cambria"/>
                <a:cs typeface="Cambria"/>
                <a:sym typeface="Cambria"/>
              </a:rPr>
              <a:t>Mr Amarnath J L</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chemeClr val="accent1"/>
                </a:solidFill>
                <a:latin typeface="Cambria"/>
                <a:ea typeface="Cambria"/>
                <a:cs typeface="Cambria"/>
                <a:sym typeface="Cambria"/>
              </a:rPr>
              <a:t>Name of the School Project Coordinators: </a:t>
            </a:r>
            <a:r>
              <a:rPr b="1" i="0" lang="en" sz="1500" u="none" cap="none" strike="noStrike">
                <a:solidFill>
                  <a:schemeClr val="dk1"/>
                </a:solidFill>
                <a:latin typeface="Cambria"/>
                <a:ea typeface="Cambria"/>
                <a:cs typeface="Cambria"/>
                <a:sym typeface="Cambria"/>
              </a:rPr>
              <a:t>Dr. Sampath A K / Dr. Abdul Khadar A / Mr. Md Ziaur Rahman</a:t>
            </a:r>
            <a:endParaRPr b="1" i="0" sz="1500" u="none" cap="none" strike="noStrike">
              <a:solidFill>
                <a:schemeClr val="dk1"/>
              </a:solidFill>
              <a:latin typeface="Cambria"/>
              <a:ea typeface="Cambria"/>
              <a:cs typeface="Cambria"/>
              <a:sym typeface="Cambria"/>
            </a:endParaRPr>
          </a:p>
        </p:txBody>
      </p:sp>
      <p:graphicFrame>
        <p:nvGraphicFramePr>
          <p:cNvPr id="216" name="Google Shape;216;p37"/>
          <p:cNvGraphicFramePr/>
          <p:nvPr/>
        </p:nvGraphicFramePr>
        <p:xfrm>
          <a:off x="592850" y="1522963"/>
          <a:ext cx="3000000" cy="3000000"/>
        </p:xfrm>
        <a:graphic>
          <a:graphicData uri="http://schemas.openxmlformats.org/drawingml/2006/table">
            <a:tbl>
              <a:tblPr>
                <a:noFill/>
                <a:tableStyleId>{84D84247-17B3-4B98-B32F-981501D3B073}</a:tableStyleId>
              </a:tblPr>
              <a:tblGrid>
                <a:gridCol w="2067875"/>
                <a:gridCol w="2067875"/>
              </a:tblGrid>
              <a:tr h="383750">
                <a:tc>
                  <a:txBody>
                    <a:bodyPr/>
                    <a:lstStyle/>
                    <a:p>
                      <a:pPr indent="0" lvl="0" marL="0" rtl="0" algn="l">
                        <a:spcBef>
                          <a:spcPts val="0"/>
                        </a:spcBef>
                        <a:spcAft>
                          <a:spcPts val="0"/>
                        </a:spcAft>
                        <a:buNone/>
                      </a:pPr>
                      <a:r>
                        <a:rPr lang="en"/>
                        <a:t>Roll</a:t>
                      </a:r>
                      <a:endParaRPr/>
                    </a:p>
                  </a:txBody>
                  <a:tcPr marT="91425" marB="91425" marR="91425" marL="91425"/>
                </a:tc>
                <a:tc>
                  <a:txBody>
                    <a:bodyPr/>
                    <a:lstStyle/>
                    <a:p>
                      <a:pPr indent="0" lvl="0" marL="0" rtl="0" algn="l">
                        <a:spcBef>
                          <a:spcPts val="0"/>
                        </a:spcBef>
                        <a:spcAft>
                          <a:spcPts val="0"/>
                        </a:spcAft>
                        <a:buNone/>
                      </a:pPr>
                      <a:r>
                        <a:rPr lang="en"/>
                        <a:t>Name</a:t>
                      </a:r>
                      <a:endParaRPr/>
                    </a:p>
                  </a:txBody>
                  <a:tcPr marT="91425" marB="91425" marR="91425" marL="91425"/>
                </a:tc>
              </a:tr>
              <a:tr h="336000">
                <a:tc>
                  <a:txBody>
                    <a:bodyPr/>
                    <a:lstStyle/>
                    <a:p>
                      <a:pPr indent="0" lvl="0" marL="0" rtl="0" algn="l">
                        <a:spcBef>
                          <a:spcPts val="0"/>
                        </a:spcBef>
                        <a:spcAft>
                          <a:spcPts val="0"/>
                        </a:spcAft>
                        <a:buNone/>
                      </a:pPr>
                      <a:r>
                        <a:rPr lang="en"/>
                        <a:t>20211CSE0878</a:t>
                      </a:r>
                      <a:endParaRPr/>
                    </a:p>
                  </a:txBody>
                  <a:tcPr marT="91425" marB="91425" marR="91425" marL="91425"/>
                </a:tc>
                <a:tc>
                  <a:txBody>
                    <a:bodyPr/>
                    <a:lstStyle/>
                    <a:p>
                      <a:pPr indent="0" lvl="0" marL="0" rtl="0" algn="l">
                        <a:spcBef>
                          <a:spcPts val="0"/>
                        </a:spcBef>
                        <a:spcAft>
                          <a:spcPts val="0"/>
                        </a:spcAft>
                        <a:buNone/>
                      </a:pPr>
                      <a:r>
                        <a:rPr lang="en"/>
                        <a:t>Aditya Kumar Jha</a:t>
                      </a:r>
                      <a:endParaRPr/>
                    </a:p>
                  </a:txBody>
                  <a:tcPr marT="91425" marB="91425" marR="91425" marL="91425"/>
                </a:tc>
              </a:tr>
              <a:tr h="336000">
                <a:tc>
                  <a:txBody>
                    <a:bodyPr/>
                    <a:lstStyle/>
                    <a:p>
                      <a:pPr indent="0" lvl="0" marL="0" rtl="0" algn="l">
                        <a:spcBef>
                          <a:spcPts val="0"/>
                        </a:spcBef>
                        <a:spcAft>
                          <a:spcPts val="0"/>
                        </a:spcAft>
                        <a:buNone/>
                      </a:pPr>
                      <a:r>
                        <a:rPr lang="en"/>
                        <a:t>20211CSE0862</a:t>
                      </a:r>
                      <a:endParaRPr/>
                    </a:p>
                  </a:txBody>
                  <a:tcPr marT="91425" marB="91425" marR="91425" marL="91425"/>
                </a:tc>
                <a:tc>
                  <a:txBody>
                    <a:bodyPr/>
                    <a:lstStyle/>
                    <a:p>
                      <a:pPr indent="0" lvl="0" marL="0" rtl="0" algn="l">
                        <a:spcBef>
                          <a:spcPts val="0"/>
                        </a:spcBef>
                        <a:spcAft>
                          <a:spcPts val="0"/>
                        </a:spcAft>
                        <a:buNone/>
                      </a:pPr>
                      <a:r>
                        <a:rPr lang="en"/>
                        <a:t>Sourav Bhowmick</a:t>
                      </a:r>
                      <a:endParaRPr/>
                    </a:p>
                  </a:txBody>
                  <a:tcPr marT="91425" marB="91425" marR="91425" marL="91425"/>
                </a:tc>
              </a:tr>
              <a:tr h="336000">
                <a:tc>
                  <a:txBody>
                    <a:bodyPr/>
                    <a:lstStyle/>
                    <a:p>
                      <a:pPr indent="0" lvl="0" marL="0" rtl="0" algn="l">
                        <a:spcBef>
                          <a:spcPts val="0"/>
                        </a:spcBef>
                        <a:spcAft>
                          <a:spcPts val="0"/>
                        </a:spcAft>
                        <a:buNone/>
                      </a:pPr>
                      <a:r>
                        <a:rPr lang="en"/>
                        <a:t>20211CSE0830</a:t>
                      </a:r>
                      <a:endParaRPr/>
                    </a:p>
                  </a:txBody>
                  <a:tcPr marT="91425" marB="91425" marR="91425" marL="91425"/>
                </a:tc>
                <a:tc>
                  <a:txBody>
                    <a:bodyPr/>
                    <a:lstStyle/>
                    <a:p>
                      <a:pPr indent="0" lvl="0" marL="0" rtl="0" algn="l">
                        <a:spcBef>
                          <a:spcPts val="0"/>
                        </a:spcBef>
                        <a:spcAft>
                          <a:spcPts val="0"/>
                        </a:spcAft>
                        <a:buNone/>
                      </a:pPr>
                      <a:r>
                        <a:rPr lang="en"/>
                        <a:t>Aaditya Kumar</a:t>
                      </a:r>
                      <a:endParaRPr/>
                    </a:p>
                  </a:txBody>
                  <a:tcPr marT="91425" marB="91425" marR="91425" marL="91425"/>
                </a:tc>
              </a:tr>
              <a:tr h="336000">
                <a:tc>
                  <a:txBody>
                    <a:bodyPr/>
                    <a:lstStyle/>
                    <a:p>
                      <a:pPr indent="0" lvl="0" marL="0" rtl="0" algn="l">
                        <a:spcBef>
                          <a:spcPts val="0"/>
                        </a:spcBef>
                        <a:spcAft>
                          <a:spcPts val="0"/>
                        </a:spcAft>
                        <a:buNone/>
                      </a:pPr>
                      <a:r>
                        <a:rPr lang="en"/>
                        <a:t>20211CSE0849</a:t>
                      </a:r>
                      <a:endParaRPr/>
                    </a:p>
                  </a:txBody>
                  <a:tcPr marT="91425" marB="91425" marR="91425" marL="91425"/>
                </a:tc>
                <a:tc>
                  <a:txBody>
                    <a:bodyPr/>
                    <a:lstStyle/>
                    <a:p>
                      <a:pPr indent="0" lvl="0" marL="0" rtl="0" algn="l">
                        <a:spcBef>
                          <a:spcPts val="0"/>
                        </a:spcBef>
                        <a:spcAft>
                          <a:spcPts val="0"/>
                        </a:spcAft>
                        <a:buNone/>
                      </a:pPr>
                      <a:r>
                        <a:rPr lang="en"/>
                        <a:t>Abhinav Kumar </a:t>
                      </a:r>
                      <a:r>
                        <a:rPr lang="en"/>
                        <a:t>Singh</a:t>
                      </a:r>
                      <a:endParaRPr/>
                    </a:p>
                  </a:txBody>
                  <a:tcPr marT="91425" marB="91425" marR="91425" marL="91425"/>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6"/>
          <p:cNvSpPr txBox="1"/>
          <p:nvPr>
            <p:ph type="title"/>
          </p:nvPr>
        </p:nvSpPr>
        <p:spPr>
          <a:xfrm>
            <a:off x="609600" y="205978"/>
            <a:ext cx="8001000" cy="365522"/>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Clr>
                <a:srgbClr val="17365D"/>
              </a:buClr>
              <a:buSzPts val="2100"/>
              <a:buFont typeface="Verdana"/>
              <a:buNone/>
            </a:pPr>
            <a:r>
              <a:rPr lang="en"/>
              <a:t>Architecture</a:t>
            </a:r>
            <a:endParaRPr/>
          </a:p>
        </p:txBody>
      </p:sp>
      <p:sp>
        <p:nvSpPr>
          <p:cNvPr id="270" name="Google Shape;270;p46"/>
          <p:cNvSpPr txBox="1"/>
          <p:nvPr>
            <p:ph idx="1" type="body"/>
          </p:nvPr>
        </p:nvSpPr>
        <p:spPr>
          <a:xfrm>
            <a:off x="609600" y="857251"/>
            <a:ext cx="8001000" cy="3714748"/>
          </a:xfrm>
          <a:prstGeom prst="rect">
            <a:avLst/>
          </a:prstGeom>
          <a:noFill/>
          <a:ln>
            <a:noFill/>
          </a:ln>
        </p:spPr>
        <p:txBody>
          <a:bodyPr anchorCtr="0" anchor="t" bIns="34275" lIns="68575" spcFirstLastPara="1" rIns="68575" wrap="square" tIns="34275">
            <a:normAutofit/>
          </a:bodyPr>
          <a:lstStyle/>
          <a:p>
            <a:pPr indent="-139700" lvl="0" marL="254000" rtl="0" algn="l">
              <a:lnSpc>
                <a:spcPct val="100000"/>
              </a:lnSpc>
              <a:spcBef>
                <a:spcPts val="0"/>
              </a:spcBef>
              <a:spcAft>
                <a:spcPts val="0"/>
              </a:spcAft>
              <a:buClr>
                <a:schemeClr val="dk1"/>
              </a:buClr>
              <a:buSzPts val="1800"/>
              <a:buNone/>
            </a:pPr>
            <a:r>
              <a:rPr lang="en"/>
              <a:t>  </a:t>
            </a:r>
            <a:endParaRPr/>
          </a:p>
        </p:txBody>
      </p:sp>
      <p:pic>
        <p:nvPicPr>
          <p:cNvPr id="271" name="Google Shape;271;p46"/>
          <p:cNvPicPr preferRelativeResize="0"/>
          <p:nvPr/>
        </p:nvPicPr>
        <p:blipFill rotWithShape="1">
          <a:blip r:embed="rId3">
            <a:alphaModFix/>
          </a:blip>
          <a:srcRect b="0" l="0" r="0" t="0"/>
          <a:stretch/>
        </p:blipFill>
        <p:spPr>
          <a:xfrm>
            <a:off x="1623200" y="857250"/>
            <a:ext cx="5897625" cy="3755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7"/>
          <p:cNvSpPr txBox="1"/>
          <p:nvPr>
            <p:ph type="title"/>
          </p:nvPr>
        </p:nvSpPr>
        <p:spPr>
          <a:xfrm>
            <a:off x="609600" y="205978"/>
            <a:ext cx="8001000" cy="365522"/>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Clr>
                <a:srgbClr val="17365D"/>
              </a:buClr>
              <a:buSzPts val="2100"/>
              <a:buFont typeface="Verdana"/>
              <a:buNone/>
            </a:pPr>
            <a:r>
              <a:rPr lang="en"/>
              <a:t>Hardware/software components</a:t>
            </a:r>
            <a:endParaRPr/>
          </a:p>
        </p:txBody>
      </p:sp>
      <p:sp>
        <p:nvSpPr>
          <p:cNvPr id="277" name="Google Shape;277;p47"/>
          <p:cNvSpPr txBox="1"/>
          <p:nvPr>
            <p:ph idx="1" type="body"/>
          </p:nvPr>
        </p:nvSpPr>
        <p:spPr>
          <a:xfrm>
            <a:off x="609600" y="857251"/>
            <a:ext cx="8001000" cy="3714748"/>
          </a:xfrm>
          <a:prstGeom prst="rect">
            <a:avLst/>
          </a:prstGeom>
          <a:noFill/>
          <a:ln>
            <a:noFill/>
          </a:ln>
        </p:spPr>
        <p:txBody>
          <a:bodyPr anchorCtr="0" anchor="t" bIns="34275" lIns="68575" spcFirstLastPara="1" rIns="68575" wrap="square" tIns="34275">
            <a:normAutofit/>
          </a:bodyPr>
          <a:lstStyle/>
          <a:p>
            <a:pPr indent="-139700" lvl="0" marL="254000" rtl="0" algn="l">
              <a:lnSpc>
                <a:spcPct val="100000"/>
              </a:lnSpc>
              <a:spcBef>
                <a:spcPts val="0"/>
              </a:spcBef>
              <a:spcAft>
                <a:spcPts val="0"/>
              </a:spcAft>
              <a:buClr>
                <a:schemeClr val="dk1"/>
              </a:buClr>
              <a:buSzPts val="1800"/>
              <a:buNone/>
            </a:pPr>
            <a:r>
              <a:rPr b="1" lang="en"/>
              <a:t>Software Components:</a:t>
            </a:r>
            <a:endParaRPr b="1"/>
          </a:p>
          <a:p>
            <a:pPr indent="-139700" lvl="0" marL="254000" rtl="0" algn="l">
              <a:lnSpc>
                <a:spcPct val="100000"/>
              </a:lnSpc>
              <a:spcBef>
                <a:spcPts val="0"/>
              </a:spcBef>
              <a:spcAft>
                <a:spcPts val="0"/>
              </a:spcAft>
              <a:buClr>
                <a:schemeClr val="dk1"/>
              </a:buClr>
              <a:buSzPts val="1800"/>
              <a:buNone/>
            </a:pPr>
            <a:r>
              <a:rPr lang="en"/>
              <a:t>Blockchain Platform</a:t>
            </a:r>
            <a:endParaRPr/>
          </a:p>
          <a:p>
            <a:pPr indent="-139700" lvl="0" marL="254000" rtl="0" algn="l">
              <a:lnSpc>
                <a:spcPct val="100000"/>
              </a:lnSpc>
              <a:spcBef>
                <a:spcPts val="0"/>
              </a:spcBef>
              <a:spcAft>
                <a:spcPts val="0"/>
              </a:spcAft>
              <a:buClr>
                <a:schemeClr val="dk1"/>
              </a:buClr>
              <a:buSzPts val="1800"/>
              <a:buNone/>
            </a:pPr>
            <a:r>
              <a:rPr lang="en"/>
              <a:t>IoT Management Platform</a:t>
            </a:r>
            <a:endParaRPr/>
          </a:p>
          <a:p>
            <a:pPr indent="-139700" lvl="0" marL="254000" rtl="0" algn="l">
              <a:lnSpc>
                <a:spcPct val="100000"/>
              </a:lnSpc>
              <a:spcBef>
                <a:spcPts val="0"/>
              </a:spcBef>
              <a:spcAft>
                <a:spcPts val="0"/>
              </a:spcAft>
              <a:buClr>
                <a:schemeClr val="dk1"/>
              </a:buClr>
              <a:buSzPts val="1800"/>
              <a:buNone/>
            </a:pPr>
            <a:r>
              <a:rPr lang="en"/>
              <a:t>Data Analytics &amp; Visualization Tools</a:t>
            </a:r>
            <a:endParaRPr/>
          </a:p>
          <a:p>
            <a:pPr indent="-139700" lvl="0" marL="254000" rtl="0" algn="l">
              <a:lnSpc>
                <a:spcPct val="100000"/>
              </a:lnSpc>
              <a:spcBef>
                <a:spcPts val="0"/>
              </a:spcBef>
              <a:spcAft>
                <a:spcPts val="0"/>
              </a:spcAft>
              <a:buClr>
                <a:schemeClr val="dk1"/>
              </a:buClr>
              <a:buSzPts val="1800"/>
              <a:buNone/>
            </a:pPr>
            <a:r>
              <a:rPr lang="en"/>
              <a:t>Mobile &amp; Web Applications</a:t>
            </a:r>
            <a:endParaRPr/>
          </a:p>
          <a:p>
            <a:pPr indent="-139700" lvl="0" marL="254000" rtl="0" algn="l">
              <a:lnSpc>
                <a:spcPct val="100000"/>
              </a:lnSpc>
              <a:spcBef>
                <a:spcPts val="0"/>
              </a:spcBef>
              <a:spcAft>
                <a:spcPts val="0"/>
              </a:spcAft>
              <a:buClr>
                <a:schemeClr val="dk1"/>
              </a:buClr>
              <a:buSzPts val="1800"/>
              <a:buNone/>
            </a:pPr>
            <a:r>
              <a:rPr lang="en"/>
              <a:t>Database &amp; Storage</a:t>
            </a:r>
            <a:endParaRPr/>
          </a:p>
          <a:p>
            <a:pPr indent="-139700" lvl="0" marL="254000" rtl="0" algn="l">
              <a:lnSpc>
                <a:spcPct val="100000"/>
              </a:lnSpc>
              <a:spcBef>
                <a:spcPts val="0"/>
              </a:spcBef>
              <a:spcAft>
                <a:spcPts val="0"/>
              </a:spcAft>
              <a:buClr>
                <a:schemeClr val="dk1"/>
              </a:buClr>
              <a:buSzPts val="1800"/>
              <a:buNone/>
            </a:pPr>
            <a:r>
              <a:rPr lang="en"/>
              <a:t>Security Tools</a:t>
            </a:r>
            <a:endParaRPr/>
          </a:p>
          <a:p>
            <a:pPr indent="-139700" lvl="0" marL="254000" rtl="0" algn="l">
              <a:lnSpc>
                <a:spcPct val="100000"/>
              </a:lnSpc>
              <a:spcBef>
                <a:spcPts val="0"/>
              </a:spcBef>
              <a:spcAft>
                <a:spcPts val="0"/>
              </a:spcAft>
              <a:buClr>
                <a:schemeClr val="dk1"/>
              </a:buClr>
              <a:buSzPts val="1800"/>
              <a:buNone/>
            </a:pPr>
            <a:r>
              <a:rPr b="1" lang="en"/>
              <a:t>Hardware Components:</a:t>
            </a:r>
            <a:endParaRPr b="1"/>
          </a:p>
          <a:p>
            <a:pPr indent="-139700" lvl="0" marL="254000" rtl="0" algn="l">
              <a:lnSpc>
                <a:spcPct val="100000"/>
              </a:lnSpc>
              <a:spcBef>
                <a:spcPts val="0"/>
              </a:spcBef>
              <a:spcAft>
                <a:spcPts val="0"/>
              </a:spcAft>
              <a:buClr>
                <a:schemeClr val="dk1"/>
              </a:buClr>
              <a:buSzPts val="1800"/>
              <a:buNone/>
            </a:pPr>
            <a:r>
              <a:rPr lang="en"/>
              <a:t>RFID Tags &amp; Readers</a:t>
            </a:r>
            <a:endParaRPr/>
          </a:p>
          <a:p>
            <a:pPr indent="-139700" lvl="0" marL="254000" rtl="0" algn="l">
              <a:lnSpc>
                <a:spcPct val="100000"/>
              </a:lnSpc>
              <a:spcBef>
                <a:spcPts val="0"/>
              </a:spcBef>
              <a:spcAft>
                <a:spcPts val="0"/>
              </a:spcAft>
              <a:buClr>
                <a:schemeClr val="dk1"/>
              </a:buClr>
              <a:buSzPts val="1800"/>
              <a:buNone/>
            </a:pPr>
            <a:r>
              <a:rPr lang="en"/>
              <a:t>IoT Sensors</a:t>
            </a:r>
            <a:endParaRPr/>
          </a:p>
          <a:p>
            <a:pPr indent="-139700" lvl="0" marL="254000" rtl="0" algn="l">
              <a:lnSpc>
                <a:spcPct val="100000"/>
              </a:lnSpc>
              <a:spcBef>
                <a:spcPts val="0"/>
              </a:spcBef>
              <a:spcAft>
                <a:spcPts val="0"/>
              </a:spcAft>
              <a:buClr>
                <a:schemeClr val="dk1"/>
              </a:buClr>
              <a:buSzPts val="1800"/>
              <a:buNone/>
            </a:pPr>
            <a:r>
              <a:rPr lang="en"/>
              <a:t>NFC Tags (Optional)</a:t>
            </a:r>
            <a:endParaRPr/>
          </a:p>
          <a:p>
            <a:pPr indent="-139700" lvl="0" marL="254000" rtl="0" algn="l">
              <a:lnSpc>
                <a:spcPct val="100000"/>
              </a:lnSpc>
              <a:spcBef>
                <a:spcPts val="0"/>
              </a:spcBef>
              <a:spcAft>
                <a:spcPts val="0"/>
              </a:spcAft>
              <a:buClr>
                <a:schemeClr val="dk1"/>
              </a:buClr>
              <a:buSzPts val="1800"/>
              <a:buNone/>
            </a:pPr>
            <a:r>
              <a:rPr lang="en"/>
              <a:t>IoT Gateways</a:t>
            </a:r>
            <a:endParaRPr/>
          </a:p>
          <a:p>
            <a:pPr indent="-139700" lvl="0" marL="254000" rtl="0" algn="l">
              <a:lnSpc>
                <a:spcPct val="100000"/>
              </a:lnSpc>
              <a:spcBef>
                <a:spcPts val="0"/>
              </a:spcBef>
              <a:spcAft>
                <a:spcPts val="0"/>
              </a:spcAft>
              <a:buClr>
                <a:schemeClr val="dk1"/>
              </a:buClr>
              <a:buSzPts val="1800"/>
              <a:buNone/>
            </a:pPr>
            <a:r>
              <a:rPr lang="en"/>
              <a:t>Cloud Infrastructure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8"/>
          <p:cNvSpPr txBox="1"/>
          <p:nvPr>
            <p:ph type="title"/>
          </p:nvPr>
        </p:nvSpPr>
        <p:spPr>
          <a:xfrm>
            <a:off x="609600" y="205978"/>
            <a:ext cx="8001000" cy="365625"/>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Clr>
                <a:srgbClr val="17365D"/>
              </a:buClr>
              <a:buSzPts val="2100"/>
              <a:buFont typeface="Verdana"/>
              <a:buNone/>
            </a:pPr>
            <a:r>
              <a:rPr lang="en" sz="100">
                <a:latin typeface="Cambria"/>
                <a:ea typeface="Cambria"/>
                <a:cs typeface="Cambria"/>
                <a:sym typeface="Cambria"/>
              </a:rPr>
              <a:t>.</a:t>
            </a:r>
            <a:endParaRPr sz="100">
              <a:latin typeface="Cambria"/>
              <a:ea typeface="Cambria"/>
              <a:cs typeface="Cambria"/>
              <a:sym typeface="Cambria"/>
            </a:endParaRPr>
          </a:p>
        </p:txBody>
      </p:sp>
      <p:sp>
        <p:nvSpPr>
          <p:cNvPr id="283" name="Google Shape;283;p48"/>
          <p:cNvSpPr txBox="1"/>
          <p:nvPr>
            <p:ph idx="1" type="body"/>
          </p:nvPr>
        </p:nvSpPr>
        <p:spPr>
          <a:xfrm>
            <a:off x="609600" y="857250"/>
            <a:ext cx="8001000" cy="371475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900"/>
              </a:spcBef>
              <a:spcAft>
                <a:spcPts val="0"/>
              </a:spcAft>
              <a:buClr>
                <a:schemeClr val="dk1"/>
              </a:buClr>
              <a:buSzPts val="800"/>
              <a:buFont typeface="Arial"/>
              <a:buNone/>
            </a:pPr>
            <a:r>
              <a:t/>
            </a:r>
            <a:endParaRPr b="1" sz="2100">
              <a:solidFill>
                <a:srgbClr val="0070C0"/>
              </a:solidFill>
              <a:latin typeface="Arial"/>
              <a:ea typeface="Arial"/>
              <a:cs typeface="Arial"/>
              <a:sym typeface="Arial"/>
            </a:endParaRPr>
          </a:p>
          <a:p>
            <a:pPr indent="-139700" lvl="0" marL="254000" rtl="0" algn="just">
              <a:lnSpc>
                <a:spcPct val="100000"/>
              </a:lnSpc>
              <a:spcBef>
                <a:spcPts val="900"/>
              </a:spcBef>
              <a:spcAft>
                <a:spcPts val="0"/>
              </a:spcAft>
              <a:buClr>
                <a:schemeClr val="dk1"/>
              </a:buClr>
              <a:buSzPts val="1800"/>
              <a:buNone/>
            </a:pPr>
            <a:r>
              <a:t/>
            </a:r>
            <a:endParaRPr sz="2000">
              <a:latin typeface="Cambria"/>
              <a:ea typeface="Cambria"/>
              <a:cs typeface="Cambria"/>
              <a:sym typeface="Cambria"/>
            </a:endParaRPr>
          </a:p>
        </p:txBody>
      </p:sp>
      <p:pic>
        <p:nvPicPr>
          <p:cNvPr id="284" name="Google Shape;284;p48"/>
          <p:cNvPicPr preferRelativeResize="0"/>
          <p:nvPr/>
        </p:nvPicPr>
        <p:blipFill rotWithShape="1">
          <a:blip r:embed="rId3">
            <a:alphaModFix/>
          </a:blip>
          <a:srcRect b="0" l="0" r="0" t="0"/>
          <a:stretch/>
        </p:blipFill>
        <p:spPr>
          <a:xfrm>
            <a:off x="1354150" y="780950"/>
            <a:ext cx="6053988" cy="3714750"/>
          </a:xfrm>
          <a:prstGeom prst="rect">
            <a:avLst/>
          </a:prstGeom>
          <a:noFill/>
          <a:ln>
            <a:noFill/>
          </a:ln>
        </p:spPr>
      </p:pic>
      <p:sp>
        <p:nvSpPr>
          <p:cNvPr id="285" name="Google Shape;285;p48"/>
          <p:cNvSpPr/>
          <p:nvPr/>
        </p:nvSpPr>
        <p:spPr>
          <a:xfrm>
            <a:off x="609600" y="242474"/>
            <a:ext cx="4964400" cy="3657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17365D"/>
              </a:buClr>
              <a:buSzPts val="2100"/>
              <a:buFont typeface="Verdana"/>
              <a:buNone/>
            </a:pPr>
            <a:r>
              <a:rPr b="1" i="0" lang="en" sz="2100" u="none" cap="none" strike="noStrike">
                <a:solidFill>
                  <a:srgbClr val="17365D"/>
                </a:solidFill>
                <a:latin typeface="Verdana"/>
                <a:ea typeface="Verdana"/>
                <a:cs typeface="Verdana"/>
                <a:sym typeface="Verdana"/>
              </a:rPr>
              <a:t>Timeline of Project</a:t>
            </a:r>
            <a:endParaRPr b="1" i="0" sz="2400" u="none" cap="none" strike="noStrike">
              <a:solidFill>
                <a:schemeClr val="dk2"/>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9"/>
          <p:cNvSpPr txBox="1"/>
          <p:nvPr>
            <p:ph type="title"/>
          </p:nvPr>
        </p:nvSpPr>
        <p:spPr>
          <a:xfrm>
            <a:off x="609600" y="205978"/>
            <a:ext cx="8001000" cy="365522"/>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Clr>
                <a:srgbClr val="17365D"/>
              </a:buClr>
              <a:buSzPts val="2100"/>
              <a:buFont typeface="Verdana"/>
              <a:buNone/>
            </a:pPr>
            <a:r>
              <a:rPr lang="en"/>
              <a:t>Expected Outcomes</a:t>
            </a:r>
            <a:endParaRPr/>
          </a:p>
        </p:txBody>
      </p:sp>
      <p:sp>
        <p:nvSpPr>
          <p:cNvPr id="291" name="Google Shape;291;p49"/>
          <p:cNvSpPr txBox="1"/>
          <p:nvPr>
            <p:ph idx="1" type="body"/>
          </p:nvPr>
        </p:nvSpPr>
        <p:spPr>
          <a:xfrm>
            <a:off x="609600" y="714376"/>
            <a:ext cx="8001000" cy="3714600"/>
          </a:xfrm>
          <a:prstGeom prst="rect">
            <a:avLst/>
          </a:prstGeom>
          <a:noFill/>
          <a:ln>
            <a:noFill/>
          </a:ln>
        </p:spPr>
        <p:txBody>
          <a:bodyPr anchorCtr="0" anchor="t" bIns="34275" lIns="68575" spcFirstLastPara="1" rIns="68575" wrap="square" tIns="34275">
            <a:noAutofit/>
          </a:bodyPr>
          <a:lstStyle/>
          <a:p>
            <a:pPr indent="0" lvl="0" marL="0" rtl="0" algn="l">
              <a:lnSpc>
                <a:spcPct val="95000"/>
              </a:lnSpc>
              <a:spcBef>
                <a:spcPts val="1400"/>
              </a:spcBef>
              <a:spcAft>
                <a:spcPts val="0"/>
              </a:spcAft>
              <a:buClr>
                <a:schemeClr val="dk1"/>
              </a:buClr>
              <a:buSzPts val="275"/>
              <a:buFont typeface="Arial"/>
              <a:buNone/>
            </a:pPr>
            <a:r>
              <a:rPr b="1" lang="en" sz="925">
                <a:latin typeface="Arial"/>
                <a:ea typeface="Arial"/>
                <a:cs typeface="Arial"/>
                <a:sym typeface="Arial"/>
              </a:rPr>
              <a:t>1. Improved Supply Chain Transparency</a:t>
            </a:r>
            <a:endParaRPr b="1" sz="925">
              <a:latin typeface="Arial"/>
              <a:ea typeface="Arial"/>
              <a:cs typeface="Arial"/>
              <a:sym typeface="Arial"/>
            </a:endParaRPr>
          </a:p>
          <a:p>
            <a:pPr indent="-284162" lvl="0" marL="457200" rtl="0" algn="l">
              <a:lnSpc>
                <a:spcPct val="95000"/>
              </a:lnSpc>
              <a:spcBef>
                <a:spcPts val="1200"/>
              </a:spcBef>
              <a:spcAft>
                <a:spcPts val="0"/>
              </a:spcAft>
              <a:buSzPts val="875"/>
              <a:buChar char="●"/>
            </a:pPr>
            <a:r>
              <a:rPr lang="en" sz="875">
                <a:latin typeface="Arial"/>
                <a:ea typeface="Arial"/>
                <a:cs typeface="Arial"/>
                <a:sym typeface="Arial"/>
              </a:rPr>
              <a:t>Every product will be traceable from its point of origin to the retailer, ensuring full visibility for all stakeholders in the supply chain.</a:t>
            </a:r>
            <a:endParaRPr sz="875">
              <a:latin typeface="Arial"/>
              <a:ea typeface="Arial"/>
              <a:cs typeface="Arial"/>
              <a:sym typeface="Arial"/>
            </a:endParaRPr>
          </a:p>
          <a:p>
            <a:pPr indent="-284162" lvl="0" marL="457200" rtl="0" algn="l">
              <a:lnSpc>
                <a:spcPct val="95000"/>
              </a:lnSpc>
              <a:spcBef>
                <a:spcPts val="0"/>
              </a:spcBef>
              <a:spcAft>
                <a:spcPts val="0"/>
              </a:spcAft>
              <a:buSzPts val="875"/>
              <a:buChar char="●"/>
            </a:pPr>
            <a:r>
              <a:rPr lang="en" sz="875">
                <a:latin typeface="Arial"/>
                <a:ea typeface="Arial"/>
                <a:cs typeface="Arial"/>
                <a:sym typeface="Arial"/>
              </a:rPr>
              <a:t>This transparency builds trust among partners, reduces inefficiencies, and mitigates risks like theft, counterfeiting, or product tampering​</a:t>
            </a:r>
            <a:endParaRPr sz="875">
              <a:latin typeface="Arial"/>
              <a:ea typeface="Arial"/>
              <a:cs typeface="Arial"/>
              <a:sym typeface="Arial"/>
            </a:endParaRPr>
          </a:p>
          <a:p>
            <a:pPr indent="0" lvl="0" marL="0" rtl="0" algn="l">
              <a:lnSpc>
                <a:spcPct val="95000"/>
              </a:lnSpc>
              <a:spcBef>
                <a:spcPts val="1400"/>
              </a:spcBef>
              <a:spcAft>
                <a:spcPts val="0"/>
              </a:spcAft>
              <a:buClr>
                <a:schemeClr val="dk1"/>
              </a:buClr>
              <a:buSzPts val="275"/>
              <a:buFont typeface="Arial"/>
              <a:buNone/>
            </a:pPr>
            <a:r>
              <a:rPr b="1" lang="en" sz="925">
                <a:latin typeface="Arial"/>
                <a:ea typeface="Arial"/>
                <a:cs typeface="Arial"/>
                <a:sym typeface="Arial"/>
              </a:rPr>
              <a:t>2. Enhanced Data Security and Integrity</a:t>
            </a:r>
            <a:endParaRPr b="1" sz="925">
              <a:latin typeface="Arial"/>
              <a:ea typeface="Arial"/>
              <a:cs typeface="Arial"/>
              <a:sym typeface="Arial"/>
            </a:endParaRPr>
          </a:p>
          <a:p>
            <a:pPr indent="-284162" lvl="0" marL="457200" rtl="0" algn="l">
              <a:lnSpc>
                <a:spcPct val="95000"/>
              </a:lnSpc>
              <a:spcBef>
                <a:spcPts val="1200"/>
              </a:spcBef>
              <a:spcAft>
                <a:spcPts val="0"/>
              </a:spcAft>
              <a:buSzPts val="875"/>
              <a:buChar char="●"/>
            </a:pPr>
            <a:r>
              <a:rPr lang="en" sz="875">
                <a:latin typeface="Arial"/>
                <a:ea typeface="Arial"/>
                <a:cs typeface="Arial"/>
                <a:sym typeface="Arial"/>
              </a:rPr>
              <a:t>The use of </a:t>
            </a:r>
            <a:r>
              <a:rPr b="1" lang="en" sz="875">
                <a:latin typeface="Arial"/>
                <a:ea typeface="Arial"/>
                <a:cs typeface="Arial"/>
                <a:sym typeface="Arial"/>
              </a:rPr>
              <a:t>blockchain</a:t>
            </a:r>
            <a:r>
              <a:rPr lang="en" sz="875">
                <a:latin typeface="Arial"/>
                <a:ea typeface="Arial"/>
                <a:cs typeface="Arial"/>
                <a:sym typeface="Arial"/>
              </a:rPr>
              <a:t> ensures that all data recorded in the system is immutable and tamper-proof. This secures the product's journey across the supply chain, making it impossible to falsify data​.</a:t>
            </a:r>
            <a:endParaRPr sz="875">
              <a:latin typeface="Arial"/>
              <a:ea typeface="Arial"/>
              <a:cs typeface="Arial"/>
              <a:sym typeface="Arial"/>
            </a:endParaRPr>
          </a:p>
          <a:p>
            <a:pPr indent="-284162" lvl="0" marL="457200" rtl="0" algn="l">
              <a:lnSpc>
                <a:spcPct val="95000"/>
              </a:lnSpc>
              <a:spcBef>
                <a:spcPts val="0"/>
              </a:spcBef>
              <a:spcAft>
                <a:spcPts val="0"/>
              </a:spcAft>
              <a:buSzPts val="875"/>
              <a:buChar char="●"/>
            </a:pPr>
            <a:r>
              <a:rPr lang="en" sz="875">
                <a:latin typeface="Arial"/>
                <a:ea typeface="Arial"/>
                <a:cs typeface="Arial"/>
                <a:sym typeface="Arial"/>
              </a:rPr>
              <a:t>Stakeholders can confidently verify the authenticity of products, reducing fraud or errors in the supply chain.</a:t>
            </a:r>
            <a:endParaRPr sz="875">
              <a:latin typeface="Arial"/>
              <a:ea typeface="Arial"/>
              <a:cs typeface="Arial"/>
              <a:sym typeface="Arial"/>
            </a:endParaRPr>
          </a:p>
          <a:p>
            <a:pPr indent="0" lvl="0" marL="0" rtl="0" algn="l">
              <a:lnSpc>
                <a:spcPct val="95000"/>
              </a:lnSpc>
              <a:spcBef>
                <a:spcPts val="1400"/>
              </a:spcBef>
              <a:spcAft>
                <a:spcPts val="0"/>
              </a:spcAft>
              <a:buClr>
                <a:schemeClr val="dk1"/>
              </a:buClr>
              <a:buSzPts val="275"/>
              <a:buNone/>
            </a:pPr>
            <a:r>
              <a:rPr b="1" lang="en" sz="925">
                <a:latin typeface="Arial"/>
                <a:ea typeface="Arial"/>
                <a:cs typeface="Arial"/>
                <a:sym typeface="Arial"/>
              </a:rPr>
              <a:t>3. Real-Time Monitoring and Decision-Making</a:t>
            </a:r>
            <a:endParaRPr b="1" sz="925">
              <a:latin typeface="Arial"/>
              <a:ea typeface="Arial"/>
              <a:cs typeface="Arial"/>
              <a:sym typeface="Arial"/>
            </a:endParaRPr>
          </a:p>
          <a:p>
            <a:pPr indent="-284162" lvl="0" marL="457200" rtl="0" algn="l">
              <a:lnSpc>
                <a:spcPct val="95000"/>
              </a:lnSpc>
              <a:spcBef>
                <a:spcPts val="1200"/>
              </a:spcBef>
              <a:spcAft>
                <a:spcPts val="0"/>
              </a:spcAft>
              <a:buSzPts val="875"/>
              <a:buChar char="●"/>
            </a:pPr>
            <a:r>
              <a:rPr lang="en" sz="875">
                <a:latin typeface="Arial"/>
                <a:ea typeface="Arial"/>
                <a:cs typeface="Arial"/>
                <a:sym typeface="Arial"/>
              </a:rPr>
              <a:t>With </a:t>
            </a:r>
            <a:r>
              <a:rPr b="1" lang="en" sz="875">
                <a:latin typeface="Arial"/>
                <a:ea typeface="Arial"/>
                <a:cs typeface="Arial"/>
                <a:sym typeface="Arial"/>
              </a:rPr>
              <a:t>IoT sensors</a:t>
            </a:r>
            <a:r>
              <a:rPr lang="en" sz="875">
                <a:latin typeface="Arial"/>
                <a:ea typeface="Arial"/>
                <a:cs typeface="Arial"/>
                <a:sym typeface="Arial"/>
              </a:rPr>
              <a:t> and </a:t>
            </a:r>
            <a:r>
              <a:rPr b="1" lang="en" sz="875">
                <a:latin typeface="Arial"/>
                <a:ea typeface="Arial"/>
                <a:cs typeface="Arial"/>
                <a:sym typeface="Arial"/>
              </a:rPr>
              <a:t>RFID/NFC tags</a:t>
            </a:r>
            <a:r>
              <a:rPr lang="en" sz="875">
                <a:latin typeface="Arial"/>
                <a:ea typeface="Arial"/>
                <a:cs typeface="Arial"/>
                <a:sym typeface="Arial"/>
              </a:rPr>
              <a:t>, real-time tracking of product status, environmental conditions, and location becomes possible, allowing stakeholders to take immediate action when problems arise, such as a temperature deviation or delivery delay​</a:t>
            </a:r>
            <a:endParaRPr sz="875">
              <a:latin typeface="Arial"/>
              <a:ea typeface="Arial"/>
              <a:cs typeface="Arial"/>
              <a:sym typeface="Arial"/>
            </a:endParaRPr>
          </a:p>
          <a:p>
            <a:pPr indent="-284162" lvl="0" marL="457200" rtl="0" algn="l">
              <a:lnSpc>
                <a:spcPct val="95000"/>
              </a:lnSpc>
              <a:spcBef>
                <a:spcPts val="0"/>
              </a:spcBef>
              <a:spcAft>
                <a:spcPts val="0"/>
              </a:spcAft>
              <a:buSzPts val="875"/>
              <a:buChar char="●"/>
            </a:pPr>
            <a:r>
              <a:rPr b="1" lang="en" sz="875">
                <a:latin typeface="Arial"/>
                <a:ea typeface="Arial"/>
                <a:cs typeface="Arial"/>
                <a:sym typeface="Arial"/>
              </a:rPr>
              <a:t>Predictive analytics</a:t>
            </a:r>
            <a:r>
              <a:rPr lang="en" sz="875">
                <a:latin typeface="Arial"/>
                <a:ea typeface="Arial"/>
                <a:cs typeface="Arial"/>
                <a:sym typeface="Arial"/>
              </a:rPr>
              <a:t> help forecast supply chain disruptions, allowing for proactive adjustments to avoid delays.</a:t>
            </a:r>
            <a:endParaRPr sz="875">
              <a:latin typeface="Arial"/>
              <a:ea typeface="Arial"/>
              <a:cs typeface="Arial"/>
              <a:sym typeface="Arial"/>
            </a:endParaRPr>
          </a:p>
          <a:p>
            <a:pPr indent="0" lvl="0" marL="0" rtl="0" algn="l">
              <a:lnSpc>
                <a:spcPct val="95000"/>
              </a:lnSpc>
              <a:spcBef>
                <a:spcPts val="1400"/>
              </a:spcBef>
              <a:spcAft>
                <a:spcPts val="0"/>
              </a:spcAft>
              <a:buClr>
                <a:schemeClr val="dk1"/>
              </a:buClr>
              <a:buSzPts val="275"/>
              <a:buFont typeface="Arial"/>
              <a:buNone/>
            </a:pPr>
            <a:r>
              <a:rPr b="1" lang="en" sz="925">
                <a:latin typeface="Arial"/>
                <a:ea typeface="Arial"/>
                <a:cs typeface="Arial"/>
                <a:sym typeface="Arial"/>
              </a:rPr>
              <a:t>4. Increased Efficiency and Cost Reduction</a:t>
            </a:r>
            <a:endParaRPr b="1" sz="925">
              <a:latin typeface="Arial"/>
              <a:ea typeface="Arial"/>
              <a:cs typeface="Arial"/>
              <a:sym typeface="Arial"/>
            </a:endParaRPr>
          </a:p>
          <a:p>
            <a:pPr indent="-284162" lvl="0" marL="457200" rtl="0" algn="l">
              <a:lnSpc>
                <a:spcPct val="95000"/>
              </a:lnSpc>
              <a:spcBef>
                <a:spcPts val="1200"/>
              </a:spcBef>
              <a:spcAft>
                <a:spcPts val="0"/>
              </a:spcAft>
              <a:buSzPts val="875"/>
              <a:buChar char="●"/>
            </a:pPr>
            <a:r>
              <a:rPr lang="en" sz="875">
                <a:latin typeface="Arial"/>
                <a:ea typeface="Arial"/>
                <a:cs typeface="Arial"/>
                <a:sym typeface="Arial"/>
              </a:rPr>
              <a:t>Automation of data collection through IoT and RFID/NFC reduces manual intervention, minimizing human error and cutting operational costs.</a:t>
            </a:r>
            <a:endParaRPr sz="875">
              <a:latin typeface="Arial"/>
              <a:ea typeface="Arial"/>
              <a:cs typeface="Arial"/>
              <a:sym typeface="Arial"/>
            </a:endParaRPr>
          </a:p>
          <a:p>
            <a:pPr indent="-284162" lvl="0" marL="457200" rtl="0" algn="l">
              <a:lnSpc>
                <a:spcPct val="95000"/>
              </a:lnSpc>
              <a:spcBef>
                <a:spcPts val="0"/>
              </a:spcBef>
              <a:spcAft>
                <a:spcPts val="0"/>
              </a:spcAft>
              <a:buSzPts val="875"/>
              <a:buChar char="●"/>
            </a:pPr>
            <a:r>
              <a:rPr lang="en" sz="875">
                <a:latin typeface="Arial"/>
                <a:ea typeface="Arial"/>
                <a:cs typeface="Arial"/>
                <a:sym typeface="Arial"/>
              </a:rPr>
              <a:t>Optimized routes and better inventory management reduce wasted time and resources in the supply chain​</a:t>
            </a:r>
            <a:endParaRPr sz="875">
              <a:latin typeface="Arial"/>
              <a:ea typeface="Arial"/>
              <a:cs typeface="Arial"/>
              <a:sym typeface="Arial"/>
            </a:endParaRPr>
          </a:p>
          <a:p>
            <a:pPr indent="0" lvl="0" marL="0" rtl="0" algn="l">
              <a:lnSpc>
                <a:spcPct val="95000"/>
              </a:lnSpc>
              <a:spcBef>
                <a:spcPts val="1400"/>
              </a:spcBef>
              <a:spcAft>
                <a:spcPts val="0"/>
              </a:spcAft>
              <a:buClr>
                <a:schemeClr val="dk1"/>
              </a:buClr>
              <a:buSzPts val="275"/>
              <a:buFont typeface="Arial"/>
              <a:buNone/>
            </a:pPr>
            <a:r>
              <a:rPr b="1" lang="en" sz="925">
                <a:latin typeface="Arial"/>
                <a:ea typeface="Arial"/>
                <a:cs typeface="Arial"/>
                <a:sym typeface="Arial"/>
              </a:rPr>
              <a:t>5. Consumer Trust and Product Verification</a:t>
            </a:r>
            <a:endParaRPr b="1" sz="925">
              <a:latin typeface="Arial"/>
              <a:ea typeface="Arial"/>
              <a:cs typeface="Arial"/>
              <a:sym typeface="Arial"/>
            </a:endParaRPr>
          </a:p>
          <a:p>
            <a:pPr indent="-284162" lvl="0" marL="457200" rtl="0" algn="l">
              <a:lnSpc>
                <a:spcPct val="95000"/>
              </a:lnSpc>
              <a:spcBef>
                <a:spcPts val="1200"/>
              </a:spcBef>
              <a:spcAft>
                <a:spcPts val="0"/>
              </a:spcAft>
              <a:buSzPts val="875"/>
              <a:buChar char="●"/>
            </a:pPr>
            <a:r>
              <a:rPr lang="en" sz="875">
                <a:latin typeface="Arial"/>
                <a:ea typeface="Arial"/>
                <a:cs typeface="Arial"/>
                <a:sym typeface="Arial"/>
              </a:rPr>
              <a:t>Consumers and retailers can verify the origin, authenticity, and quality of products using the tracking system. This is especially beneficial for high-value or perishable goods, where quality and authenticity are critical​.</a:t>
            </a:r>
            <a:endParaRPr sz="105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50"/>
          <p:cNvSpPr txBox="1"/>
          <p:nvPr>
            <p:ph type="title"/>
          </p:nvPr>
        </p:nvSpPr>
        <p:spPr>
          <a:xfrm>
            <a:off x="609600" y="205978"/>
            <a:ext cx="8001000" cy="365522"/>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Clr>
                <a:srgbClr val="17365D"/>
              </a:buClr>
              <a:buSzPts val="2100"/>
              <a:buFont typeface="Verdana"/>
              <a:buNone/>
            </a:pPr>
            <a:r>
              <a:rPr lang="en"/>
              <a:t>Conclusion</a:t>
            </a:r>
            <a:endParaRPr/>
          </a:p>
        </p:txBody>
      </p:sp>
      <p:sp>
        <p:nvSpPr>
          <p:cNvPr id="297" name="Google Shape;297;p50"/>
          <p:cNvSpPr txBox="1"/>
          <p:nvPr>
            <p:ph idx="1" type="body"/>
          </p:nvPr>
        </p:nvSpPr>
        <p:spPr>
          <a:xfrm>
            <a:off x="609600" y="857251"/>
            <a:ext cx="8001000" cy="3714748"/>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1200"/>
              </a:spcBef>
              <a:spcAft>
                <a:spcPts val="0"/>
              </a:spcAft>
              <a:buClr>
                <a:schemeClr val="dk1"/>
              </a:buClr>
              <a:buSzPts val="1100"/>
              <a:buFont typeface="Arial"/>
              <a:buNone/>
            </a:pPr>
            <a:r>
              <a:rPr lang="en" sz="1700">
                <a:latin typeface="Arial"/>
                <a:ea typeface="Arial"/>
                <a:cs typeface="Arial"/>
                <a:sym typeface="Arial"/>
              </a:rPr>
              <a:t>The </a:t>
            </a:r>
            <a:r>
              <a:rPr b="1" lang="en" sz="1700">
                <a:latin typeface="Arial"/>
                <a:ea typeface="Arial"/>
                <a:cs typeface="Arial"/>
                <a:sym typeface="Arial"/>
              </a:rPr>
              <a:t>Track and Trace Supply Chain</a:t>
            </a:r>
            <a:r>
              <a:rPr lang="en" sz="1700">
                <a:latin typeface="Arial"/>
                <a:ea typeface="Arial"/>
                <a:cs typeface="Arial"/>
                <a:sym typeface="Arial"/>
              </a:rPr>
              <a:t> project offers a comprehensive solution for real-time product tracking, increased transparency, and security throughout the supply chain. By integrating technologies like </a:t>
            </a:r>
            <a:r>
              <a:rPr b="1" lang="en" sz="1700">
                <a:latin typeface="Arial"/>
                <a:ea typeface="Arial"/>
                <a:cs typeface="Arial"/>
                <a:sym typeface="Arial"/>
              </a:rPr>
              <a:t>IoT, RFID/NFC, and blockchain</a:t>
            </a:r>
            <a:r>
              <a:rPr lang="en" sz="1700">
                <a:latin typeface="Arial"/>
                <a:ea typeface="Arial"/>
                <a:cs typeface="Arial"/>
                <a:sym typeface="Arial"/>
              </a:rPr>
              <a:t>, this system provides end-to-end visibility, allowing stakeholders to monitor products at every stage—from manufacturing to retail. The automation of data collection reduces human error and operational costs, while blockchain ensures data integrity and trust among supply chain participants.</a:t>
            </a:r>
            <a:endParaRPr sz="17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 sz="1700">
                <a:latin typeface="Arial"/>
                <a:ea typeface="Arial"/>
                <a:cs typeface="Arial"/>
                <a:sym typeface="Arial"/>
              </a:rPr>
              <a:t>The expected outcomes, such as enhanced transparency, real-time decision-making, and increased consumer trust, make this solution a game-changer in modern supply chain management. The scalability and secure infrastructure of the system can be applied across industries, ensuring improved efficiency, security, and accountability.</a:t>
            </a:r>
            <a:endParaRPr sz="1700">
              <a:latin typeface="Arial"/>
              <a:ea typeface="Arial"/>
              <a:cs typeface="Arial"/>
              <a:sym typeface="Arial"/>
            </a:endParaRPr>
          </a:p>
          <a:p>
            <a:pPr indent="-139700" lvl="0" marL="254000" rtl="0" algn="l">
              <a:lnSpc>
                <a:spcPct val="100000"/>
              </a:lnSpc>
              <a:spcBef>
                <a:spcPts val="1200"/>
              </a:spcBef>
              <a:spcAft>
                <a:spcPts val="0"/>
              </a:spcAft>
              <a:buClr>
                <a:schemeClr val="dk1"/>
              </a:buClr>
              <a:buSzPts val="1800"/>
              <a:buNone/>
            </a:pPr>
            <a:r>
              <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51"/>
          <p:cNvSpPr txBox="1"/>
          <p:nvPr>
            <p:ph type="title"/>
          </p:nvPr>
        </p:nvSpPr>
        <p:spPr>
          <a:xfrm>
            <a:off x="609600" y="205978"/>
            <a:ext cx="8001000" cy="365625"/>
          </a:xfrm>
          <a:prstGeom prst="rect">
            <a:avLst/>
          </a:prstGeom>
          <a:noFill/>
          <a:ln>
            <a:noFill/>
          </a:ln>
        </p:spPr>
        <p:txBody>
          <a:bodyPr anchorCtr="0" anchor="ctr" bIns="34275" lIns="68575" spcFirstLastPara="1" rIns="68575" wrap="square" tIns="34275">
            <a:noAutofit/>
          </a:bodyPr>
          <a:lstStyle/>
          <a:p>
            <a:pPr indent="0" lvl="0" marL="114300" rtl="0" algn="l">
              <a:lnSpc>
                <a:spcPct val="200000"/>
              </a:lnSpc>
              <a:spcBef>
                <a:spcPts val="0"/>
              </a:spcBef>
              <a:spcAft>
                <a:spcPts val="0"/>
              </a:spcAft>
              <a:buClr>
                <a:srgbClr val="17365D"/>
              </a:buClr>
              <a:buSzPts val="2100"/>
              <a:buFont typeface="Cambria"/>
              <a:buNone/>
            </a:pPr>
            <a:r>
              <a:rPr lang="en">
                <a:latin typeface="Cambria"/>
                <a:ea typeface="Cambria"/>
                <a:cs typeface="Cambria"/>
                <a:sym typeface="Cambria"/>
              </a:rPr>
              <a:t>Github Link</a:t>
            </a:r>
            <a:endParaRPr/>
          </a:p>
        </p:txBody>
      </p:sp>
      <p:sp>
        <p:nvSpPr>
          <p:cNvPr id="303" name="Google Shape;303;p51"/>
          <p:cNvSpPr txBox="1"/>
          <p:nvPr>
            <p:ph idx="1" type="body"/>
          </p:nvPr>
        </p:nvSpPr>
        <p:spPr>
          <a:xfrm>
            <a:off x="609600" y="857250"/>
            <a:ext cx="8001000" cy="3714750"/>
          </a:xfrm>
          <a:prstGeom prst="rect">
            <a:avLst/>
          </a:prstGeom>
          <a:noFill/>
          <a:ln>
            <a:noFill/>
          </a:ln>
        </p:spPr>
        <p:txBody>
          <a:bodyPr anchorCtr="0" anchor="t" bIns="34275" lIns="68575" spcFirstLastPara="1" rIns="68575" wrap="square" tIns="34275">
            <a:normAutofit/>
          </a:bodyPr>
          <a:lstStyle/>
          <a:p>
            <a:pPr indent="-139700" lvl="0" marL="254000" rtl="0" algn="just">
              <a:lnSpc>
                <a:spcPct val="100000"/>
              </a:lnSpc>
              <a:spcBef>
                <a:spcPts val="0"/>
              </a:spcBef>
              <a:spcAft>
                <a:spcPts val="0"/>
              </a:spcAft>
              <a:buClr>
                <a:schemeClr val="dk1"/>
              </a:buClr>
              <a:buSzPts val="1800"/>
              <a:buNone/>
            </a:pPr>
            <a:r>
              <a:t/>
            </a:r>
            <a:endParaRPr>
              <a:latin typeface="Cambria"/>
              <a:ea typeface="Cambria"/>
              <a:cs typeface="Cambria"/>
              <a:sym typeface="Cambria"/>
            </a:endParaRPr>
          </a:p>
          <a:p>
            <a:pPr indent="-139700" lvl="0" marL="254000" rtl="0" algn="just">
              <a:lnSpc>
                <a:spcPct val="100000"/>
              </a:lnSpc>
              <a:spcBef>
                <a:spcPts val="0"/>
              </a:spcBef>
              <a:spcAft>
                <a:spcPts val="0"/>
              </a:spcAft>
              <a:buClr>
                <a:schemeClr val="dk1"/>
              </a:buClr>
              <a:buSzPts val="1800"/>
              <a:buNone/>
            </a:pPr>
            <a:r>
              <a:t/>
            </a:r>
            <a:endParaRPr>
              <a:latin typeface="Cambria"/>
              <a:ea typeface="Cambria"/>
              <a:cs typeface="Cambria"/>
              <a:sym typeface="Cambria"/>
            </a:endParaRPr>
          </a:p>
          <a:p>
            <a:pPr indent="-139700" lvl="0" marL="254000" rtl="0" algn="just">
              <a:lnSpc>
                <a:spcPct val="200000"/>
              </a:lnSpc>
              <a:spcBef>
                <a:spcPts val="0"/>
              </a:spcBef>
              <a:spcAft>
                <a:spcPts val="0"/>
              </a:spcAft>
              <a:buClr>
                <a:schemeClr val="dk1"/>
              </a:buClr>
              <a:buSzPts val="1800"/>
              <a:buNone/>
            </a:pPr>
            <a:r>
              <a:t/>
            </a:r>
            <a:endParaRPr>
              <a:latin typeface="Cambria"/>
              <a:ea typeface="Cambria"/>
              <a:cs typeface="Cambria"/>
              <a:sym typeface="Cambria"/>
            </a:endParaRPr>
          </a:p>
          <a:p>
            <a:pPr indent="-139700" lvl="0" marL="254000" rtl="0" algn="just">
              <a:lnSpc>
                <a:spcPct val="200000"/>
              </a:lnSpc>
              <a:spcBef>
                <a:spcPts val="0"/>
              </a:spcBef>
              <a:spcAft>
                <a:spcPts val="0"/>
              </a:spcAft>
              <a:buClr>
                <a:schemeClr val="dk1"/>
              </a:buClr>
              <a:buSzPts val="1800"/>
              <a:buNone/>
            </a:pPr>
            <a:r>
              <a:t/>
            </a:r>
            <a:endParaRPr>
              <a:latin typeface="Cambria"/>
              <a:ea typeface="Cambria"/>
              <a:cs typeface="Cambria"/>
              <a:sym typeface="Cambria"/>
            </a:endParaRPr>
          </a:p>
          <a:p>
            <a:pPr indent="-139700" lvl="0" marL="254000" rtl="0" algn="just">
              <a:lnSpc>
                <a:spcPct val="200000"/>
              </a:lnSpc>
              <a:spcBef>
                <a:spcPts val="0"/>
              </a:spcBef>
              <a:spcAft>
                <a:spcPts val="0"/>
              </a:spcAft>
              <a:buClr>
                <a:schemeClr val="dk1"/>
              </a:buClr>
              <a:buSzPts val="1800"/>
              <a:buNone/>
            </a:pPr>
            <a:r>
              <a:t/>
            </a:r>
            <a:endParaRPr>
              <a:latin typeface="Cambria"/>
              <a:ea typeface="Cambria"/>
              <a:cs typeface="Cambria"/>
              <a:sym typeface="Cambria"/>
            </a:endParaRPr>
          </a:p>
        </p:txBody>
      </p:sp>
      <p:sp>
        <p:nvSpPr>
          <p:cNvPr id="304" name="Google Shape;304;p51"/>
          <p:cNvSpPr txBox="1"/>
          <p:nvPr/>
        </p:nvSpPr>
        <p:spPr>
          <a:xfrm>
            <a:off x="723900" y="971550"/>
            <a:ext cx="8001000" cy="3714750"/>
          </a:xfrm>
          <a:prstGeom prst="rect">
            <a:avLst/>
          </a:prstGeom>
          <a:noFill/>
          <a:ln>
            <a:noFill/>
          </a:ln>
        </p:spPr>
        <p:txBody>
          <a:bodyPr anchorCtr="0" anchor="t" bIns="34275" lIns="68575" spcFirstLastPara="1" rIns="68575" wrap="square" tIns="34275">
            <a:normAutofit/>
          </a:bodyPr>
          <a:lstStyle/>
          <a:p>
            <a:pPr indent="-139700" lvl="0" marL="254000" marR="0" rtl="0" algn="just">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mbria"/>
              <a:ea typeface="Cambria"/>
              <a:cs typeface="Cambria"/>
              <a:sym typeface="Cambria"/>
            </a:endParaRPr>
          </a:p>
          <a:p>
            <a:pPr indent="-139700" lvl="0" marL="254000" marR="0" rtl="0" algn="just">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mbria"/>
              <a:ea typeface="Cambria"/>
              <a:cs typeface="Cambria"/>
              <a:sym typeface="Cambria"/>
            </a:endParaRPr>
          </a:p>
          <a:p>
            <a:pPr indent="-139700" lvl="0" marL="254000" marR="0" rtl="0" algn="just">
              <a:lnSpc>
                <a:spcPct val="200000"/>
              </a:lnSpc>
              <a:spcBef>
                <a:spcPts val="0"/>
              </a:spcBef>
              <a:spcAft>
                <a:spcPts val="0"/>
              </a:spcAft>
              <a:buClr>
                <a:schemeClr val="dk1"/>
              </a:buClr>
              <a:buSzPts val="1800"/>
              <a:buFont typeface="Arial"/>
              <a:buNone/>
            </a:pPr>
            <a:r>
              <a:t/>
            </a:r>
            <a:endParaRPr b="0" i="0" sz="1800" u="none" cap="none" strike="noStrike">
              <a:solidFill>
                <a:schemeClr val="dk1"/>
              </a:solidFill>
              <a:latin typeface="Cambria"/>
              <a:ea typeface="Cambria"/>
              <a:cs typeface="Cambria"/>
              <a:sym typeface="Cambria"/>
            </a:endParaRPr>
          </a:p>
          <a:p>
            <a:pPr indent="-139700" lvl="0" marL="254000" marR="0" rtl="0" algn="just">
              <a:lnSpc>
                <a:spcPct val="200000"/>
              </a:lnSpc>
              <a:spcBef>
                <a:spcPts val="0"/>
              </a:spcBef>
              <a:spcAft>
                <a:spcPts val="0"/>
              </a:spcAft>
              <a:buClr>
                <a:schemeClr val="dk1"/>
              </a:buClr>
              <a:buSzPts val="1800"/>
              <a:buFont typeface="Arial"/>
              <a:buNone/>
            </a:pPr>
            <a:r>
              <a:t/>
            </a:r>
            <a:endParaRPr b="0" i="0" sz="1800" u="none" cap="none" strike="noStrike">
              <a:solidFill>
                <a:schemeClr val="dk1"/>
              </a:solidFill>
              <a:latin typeface="Cambria"/>
              <a:ea typeface="Cambria"/>
              <a:cs typeface="Cambria"/>
              <a:sym typeface="Cambria"/>
            </a:endParaRPr>
          </a:p>
          <a:p>
            <a:pPr indent="-139700" lvl="0" marL="254000" marR="0" rtl="0" algn="just">
              <a:lnSpc>
                <a:spcPct val="200000"/>
              </a:lnSpc>
              <a:spcBef>
                <a:spcPts val="0"/>
              </a:spcBef>
              <a:spcAft>
                <a:spcPts val="0"/>
              </a:spcAft>
              <a:buClr>
                <a:schemeClr val="dk1"/>
              </a:buClr>
              <a:buSzPts val="1800"/>
              <a:buFont typeface="Arial"/>
              <a:buNone/>
            </a:pPr>
            <a:r>
              <a:t/>
            </a:r>
            <a:endParaRPr b="0" i="0" sz="1800" u="none" cap="none" strike="noStrike">
              <a:solidFill>
                <a:schemeClr val="dk1"/>
              </a:solidFill>
              <a:latin typeface="Cambria"/>
              <a:ea typeface="Cambria"/>
              <a:cs typeface="Cambria"/>
              <a:sym typeface="Cambria"/>
            </a:endParaRPr>
          </a:p>
        </p:txBody>
      </p:sp>
      <p:sp>
        <p:nvSpPr>
          <p:cNvPr id="305" name="Google Shape;305;p51"/>
          <p:cNvSpPr txBox="1"/>
          <p:nvPr/>
        </p:nvSpPr>
        <p:spPr>
          <a:xfrm>
            <a:off x="609600" y="857250"/>
            <a:ext cx="8001000" cy="3133725"/>
          </a:xfrm>
          <a:prstGeom prst="rect">
            <a:avLst/>
          </a:prstGeom>
          <a:noFill/>
          <a:ln>
            <a:noFill/>
          </a:ln>
        </p:spPr>
        <p:txBody>
          <a:bodyPr anchorCtr="0" anchor="t" bIns="34275" lIns="68575" spcFirstLastPara="1" rIns="68575" wrap="square" tIns="34275">
            <a:normAutofit/>
          </a:bodyPr>
          <a:lstStyle/>
          <a:p>
            <a:pPr indent="-139700" lvl="0" marL="254000" marR="0" rtl="0" algn="just">
              <a:lnSpc>
                <a:spcPct val="100000"/>
              </a:lnSpc>
              <a:spcBef>
                <a:spcPts val="0"/>
              </a:spcBef>
              <a:spcAft>
                <a:spcPts val="0"/>
              </a:spcAft>
              <a:buClr>
                <a:schemeClr val="dk1"/>
              </a:buClr>
              <a:buSzPts val="1800"/>
              <a:buFont typeface="Arial"/>
              <a:buNone/>
            </a:pPr>
            <a:r>
              <a:rPr b="0" i="0" lang="en" sz="1800" u="none" cap="none" strike="noStrike">
                <a:solidFill>
                  <a:schemeClr val="dk1"/>
                </a:solidFill>
                <a:latin typeface="Cambria"/>
                <a:ea typeface="Cambria"/>
                <a:cs typeface="Cambria"/>
                <a:sym typeface="Cambria"/>
              </a:rPr>
              <a:t>The Github link provided should have public access permission.</a:t>
            </a:r>
            <a:endParaRPr b="0" i="0" sz="1100" u="none" cap="none" strike="noStrike">
              <a:solidFill>
                <a:srgbClr val="000000"/>
              </a:solidFill>
              <a:latin typeface="Arial"/>
              <a:ea typeface="Arial"/>
              <a:cs typeface="Arial"/>
              <a:sym typeface="Arial"/>
            </a:endParaRPr>
          </a:p>
          <a:p>
            <a:pPr indent="-139700" lvl="0" marL="254000" marR="0" rtl="0" algn="just">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mbria"/>
              <a:ea typeface="Cambria"/>
              <a:cs typeface="Cambria"/>
              <a:sym typeface="Cambria"/>
            </a:endParaRPr>
          </a:p>
          <a:p>
            <a:pPr indent="-139700" lvl="0" marL="254000" marR="0" rtl="0" algn="just">
              <a:lnSpc>
                <a:spcPct val="100000"/>
              </a:lnSpc>
              <a:spcBef>
                <a:spcPts val="0"/>
              </a:spcBef>
              <a:spcAft>
                <a:spcPts val="0"/>
              </a:spcAft>
              <a:buClr>
                <a:schemeClr val="dk1"/>
              </a:buClr>
              <a:buSzPts val="1800"/>
              <a:buFont typeface="Arial"/>
              <a:buNone/>
            </a:pPr>
            <a:r>
              <a:rPr b="1" i="0" lang="en" sz="1800" u="none" cap="none" strike="noStrike">
                <a:solidFill>
                  <a:srgbClr val="953734"/>
                </a:solidFill>
                <a:latin typeface="Cambria"/>
                <a:ea typeface="Cambria"/>
                <a:cs typeface="Cambria"/>
                <a:sym typeface="Cambria"/>
              </a:rPr>
              <a:t>Github Link : </a:t>
            </a:r>
            <a:endParaRPr b="0" i="0" sz="1100" u="none" cap="none" strike="noStrike">
              <a:solidFill>
                <a:srgbClr val="000000"/>
              </a:solidFill>
              <a:latin typeface="Arial"/>
              <a:ea typeface="Arial"/>
              <a:cs typeface="Arial"/>
              <a:sym typeface="Arial"/>
            </a:endParaRPr>
          </a:p>
          <a:p>
            <a:pPr indent="-139700" lvl="0" marL="254000" marR="0" rtl="0" algn="just">
              <a:lnSpc>
                <a:spcPct val="100000"/>
              </a:lnSpc>
              <a:spcBef>
                <a:spcPts val="0"/>
              </a:spcBef>
              <a:spcAft>
                <a:spcPts val="0"/>
              </a:spcAft>
              <a:buClr>
                <a:schemeClr val="dk1"/>
              </a:buClr>
              <a:buSzPts val="1800"/>
              <a:buFont typeface="Arial"/>
              <a:buNone/>
            </a:pPr>
            <a:r>
              <a:rPr b="0" i="0" lang="en" sz="1800" u="sng" cap="none" strike="noStrike">
                <a:solidFill>
                  <a:schemeClr val="hlink"/>
                </a:solidFill>
                <a:latin typeface="Cambria"/>
                <a:ea typeface="Cambria"/>
                <a:cs typeface="Cambria"/>
                <a:sym typeface="Cambria"/>
                <a:hlinkClick r:id="rId3"/>
              </a:rPr>
              <a:t>https://github.com/abhinavs5040/Track-and-Trace-Supply-chain- project-.git</a:t>
            </a:r>
            <a:endParaRPr b="0" i="0" sz="1800" u="none" cap="none" strike="noStrike">
              <a:solidFill>
                <a:schemeClr val="dk1"/>
              </a:solidFill>
              <a:latin typeface="Cambria"/>
              <a:ea typeface="Cambria"/>
              <a:cs typeface="Cambria"/>
              <a:sym typeface="Cambria"/>
            </a:endParaRPr>
          </a:p>
          <a:p>
            <a:pPr indent="-139700" lvl="0" marL="254000" marR="0" rtl="0" algn="just">
              <a:lnSpc>
                <a:spcPct val="200000"/>
              </a:lnSpc>
              <a:spcBef>
                <a:spcPts val="0"/>
              </a:spcBef>
              <a:spcAft>
                <a:spcPts val="0"/>
              </a:spcAft>
              <a:buClr>
                <a:schemeClr val="dk1"/>
              </a:buClr>
              <a:buSzPts val="1800"/>
              <a:buFont typeface="Arial"/>
              <a:buNone/>
            </a:pPr>
            <a:r>
              <a:t/>
            </a:r>
            <a:endParaRPr b="0" i="0" sz="1800" u="none" cap="none" strike="noStrike">
              <a:solidFill>
                <a:schemeClr val="dk1"/>
              </a:solidFill>
              <a:latin typeface="Cambria"/>
              <a:ea typeface="Cambria"/>
              <a:cs typeface="Cambria"/>
              <a:sym typeface="Cambria"/>
            </a:endParaRPr>
          </a:p>
          <a:p>
            <a:pPr indent="-139700" lvl="0" marL="254000" marR="0" rtl="0" algn="just">
              <a:lnSpc>
                <a:spcPct val="200000"/>
              </a:lnSpc>
              <a:spcBef>
                <a:spcPts val="0"/>
              </a:spcBef>
              <a:spcAft>
                <a:spcPts val="0"/>
              </a:spcAft>
              <a:buClr>
                <a:schemeClr val="dk1"/>
              </a:buClr>
              <a:buSzPts val="1800"/>
              <a:buFont typeface="Arial"/>
              <a:buNone/>
            </a:pPr>
            <a:r>
              <a:t/>
            </a:r>
            <a:endParaRPr b="0" i="0" sz="1800" u="none" cap="none" strike="noStrike">
              <a:solidFill>
                <a:schemeClr val="dk1"/>
              </a:solidFill>
              <a:latin typeface="Cambria"/>
              <a:ea typeface="Cambria"/>
              <a:cs typeface="Cambria"/>
              <a:sym typeface="Cambria"/>
            </a:endParaRPr>
          </a:p>
          <a:p>
            <a:pPr indent="-139700" lvl="0" marL="254000" marR="0" rtl="0" algn="just">
              <a:lnSpc>
                <a:spcPct val="200000"/>
              </a:lnSpc>
              <a:spcBef>
                <a:spcPts val="0"/>
              </a:spcBef>
              <a:spcAft>
                <a:spcPts val="0"/>
              </a:spcAft>
              <a:buClr>
                <a:schemeClr val="dk1"/>
              </a:buClr>
              <a:buSzPts val="1800"/>
              <a:buFont typeface="Arial"/>
              <a:buNone/>
            </a:pPr>
            <a:r>
              <a:t/>
            </a:r>
            <a:endParaRPr b="0" i="0" sz="1800" u="none" cap="none" strike="noStrike">
              <a:solidFill>
                <a:schemeClr val="dk1"/>
              </a:solidFill>
              <a:latin typeface="Cambria"/>
              <a:ea typeface="Cambria"/>
              <a:cs typeface="Cambria"/>
              <a:sym typeface="Cambri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2"/>
          <p:cNvSpPr txBox="1"/>
          <p:nvPr>
            <p:ph type="title"/>
          </p:nvPr>
        </p:nvSpPr>
        <p:spPr>
          <a:xfrm>
            <a:off x="609600" y="205978"/>
            <a:ext cx="8001000" cy="365522"/>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Clr>
                <a:srgbClr val="17365D"/>
              </a:buClr>
              <a:buSzPts val="2100"/>
              <a:buFont typeface="Verdana"/>
              <a:buNone/>
            </a:pPr>
            <a:r>
              <a:rPr lang="en"/>
              <a:t>References</a:t>
            </a:r>
            <a:endParaRPr/>
          </a:p>
        </p:txBody>
      </p:sp>
      <p:sp>
        <p:nvSpPr>
          <p:cNvPr id="311" name="Google Shape;311;p52"/>
          <p:cNvSpPr txBox="1"/>
          <p:nvPr>
            <p:ph idx="1" type="body"/>
          </p:nvPr>
        </p:nvSpPr>
        <p:spPr>
          <a:xfrm>
            <a:off x="609600" y="896700"/>
            <a:ext cx="8001000" cy="3350100"/>
          </a:xfrm>
          <a:prstGeom prst="rect">
            <a:avLst/>
          </a:prstGeom>
          <a:noFill/>
          <a:ln>
            <a:noFill/>
          </a:ln>
        </p:spPr>
        <p:txBody>
          <a:bodyPr anchorCtr="0" anchor="t" bIns="34275" lIns="68575" spcFirstLastPara="1" rIns="68575" wrap="square" tIns="34275">
            <a:noAutofit/>
          </a:bodyPr>
          <a:lstStyle/>
          <a:p>
            <a:pPr indent="-139700" lvl="0" marL="254000" rtl="0" algn="l">
              <a:lnSpc>
                <a:spcPct val="100000"/>
              </a:lnSpc>
              <a:spcBef>
                <a:spcPts val="0"/>
              </a:spcBef>
              <a:spcAft>
                <a:spcPts val="0"/>
              </a:spcAft>
              <a:buClr>
                <a:schemeClr val="dk1"/>
              </a:buClr>
              <a:buSzPts val="1100"/>
              <a:buFont typeface="Arial"/>
              <a:buNone/>
            </a:pPr>
            <a:r>
              <a:rPr b="1" lang="en" sz="1500">
                <a:latin typeface="Arial"/>
                <a:ea typeface="Arial"/>
                <a:cs typeface="Arial"/>
                <a:sym typeface="Arial"/>
              </a:rPr>
              <a:t>Finkenzeller, K.</a:t>
            </a:r>
            <a:r>
              <a:rPr lang="en" sz="1500">
                <a:latin typeface="Arial"/>
                <a:ea typeface="Arial"/>
                <a:cs typeface="Arial"/>
                <a:sym typeface="Arial"/>
              </a:rPr>
              <a:t> (2010). </a:t>
            </a:r>
            <a:r>
              <a:rPr i="1" lang="en" sz="1500">
                <a:latin typeface="Arial"/>
                <a:ea typeface="Arial"/>
                <a:cs typeface="Arial"/>
                <a:sym typeface="Arial"/>
              </a:rPr>
              <a:t>RFID Handbook: Fundamentals and Applications in Contactless Smart Cards, Radio Frequency Identification and Near-Field Communication.</a:t>
            </a:r>
            <a:r>
              <a:rPr lang="en" sz="1500">
                <a:latin typeface="Arial"/>
                <a:ea typeface="Arial"/>
                <a:cs typeface="Arial"/>
                <a:sym typeface="Arial"/>
              </a:rPr>
              <a:t> Wiley.</a:t>
            </a:r>
            <a:endParaRPr sz="1500">
              <a:latin typeface="Arial"/>
              <a:ea typeface="Arial"/>
              <a:cs typeface="Arial"/>
              <a:sym typeface="Arial"/>
            </a:endParaRPr>
          </a:p>
          <a:p>
            <a:pPr indent="-139700" lvl="0" marL="254000" rtl="0" algn="l">
              <a:lnSpc>
                <a:spcPct val="100000"/>
              </a:lnSpc>
              <a:spcBef>
                <a:spcPts val="0"/>
              </a:spcBef>
              <a:spcAft>
                <a:spcPts val="0"/>
              </a:spcAft>
              <a:buClr>
                <a:schemeClr val="dk1"/>
              </a:buClr>
              <a:buSzPts val="1100"/>
              <a:buFont typeface="Arial"/>
              <a:buNone/>
            </a:pPr>
            <a:r>
              <a:rPr b="1" lang="en" sz="1500">
                <a:latin typeface="Arial"/>
                <a:ea typeface="Arial"/>
                <a:cs typeface="Arial"/>
                <a:sym typeface="Arial"/>
              </a:rPr>
              <a:t>Chopra, S.</a:t>
            </a:r>
            <a:r>
              <a:rPr lang="en" sz="1500">
                <a:latin typeface="Arial"/>
                <a:ea typeface="Arial"/>
                <a:cs typeface="Arial"/>
                <a:sym typeface="Arial"/>
              </a:rPr>
              <a:t> (2019). </a:t>
            </a:r>
            <a:r>
              <a:rPr i="1" lang="en" sz="1500">
                <a:latin typeface="Arial"/>
                <a:ea typeface="Arial"/>
                <a:cs typeface="Arial"/>
                <a:sym typeface="Arial"/>
              </a:rPr>
              <a:t>Supply Chain Management: Strategy, Planning, and Operation.</a:t>
            </a:r>
            <a:r>
              <a:rPr lang="en" sz="1500">
                <a:latin typeface="Arial"/>
                <a:ea typeface="Arial"/>
                <a:cs typeface="Arial"/>
                <a:sym typeface="Arial"/>
              </a:rPr>
              <a:t> Pearson Education.</a:t>
            </a:r>
            <a:endParaRPr sz="1500">
              <a:latin typeface="Arial"/>
              <a:ea typeface="Arial"/>
              <a:cs typeface="Arial"/>
              <a:sym typeface="Arial"/>
            </a:endParaRPr>
          </a:p>
          <a:p>
            <a:pPr indent="-139700" lvl="0" marL="254000" rtl="0" algn="l">
              <a:lnSpc>
                <a:spcPct val="100000"/>
              </a:lnSpc>
              <a:spcBef>
                <a:spcPts val="0"/>
              </a:spcBef>
              <a:spcAft>
                <a:spcPts val="0"/>
              </a:spcAft>
              <a:buClr>
                <a:schemeClr val="dk1"/>
              </a:buClr>
              <a:buSzPts val="1100"/>
              <a:buFont typeface="Arial"/>
              <a:buNone/>
            </a:pPr>
            <a:r>
              <a:rPr b="1" lang="en" sz="1500">
                <a:latin typeface="Arial"/>
                <a:ea typeface="Arial"/>
                <a:cs typeface="Arial"/>
                <a:sym typeface="Arial"/>
              </a:rPr>
              <a:t>Saberi, M., Kouhizadeh, M., Sarkis, J., &amp; Shen, L.</a:t>
            </a:r>
            <a:r>
              <a:rPr lang="en" sz="1500">
                <a:latin typeface="Arial"/>
                <a:ea typeface="Arial"/>
                <a:cs typeface="Arial"/>
                <a:sym typeface="Arial"/>
              </a:rPr>
              <a:t> (2019). Blockchain Technology and Its Relationships to Sustainable Supply Chain Management. </a:t>
            </a:r>
            <a:r>
              <a:rPr i="1" lang="en" sz="1500">
                <a:latin typeface="Arial"/>
                <a:ea typeface="Arial"/>
                <a:cs typeface="Arial"/>
                <a:sym typeface="Arial"/>
              </a:rPr>
              <a:t>International Journal of Production Research,</a:t>
            </a:r>
            <a:r>
              <a:rPr lang="en" sz="1500">
                <a:latin typeface="Arial"/>
                <a:ea typeface="Arial"/>
                <a:cs typeface="Arial"/>
                <a:sym typeface="Arial"/>
              </a:rPr>
              <a:t> 57(7), 2117-2135.</a:t>
            </a:r>
            <a:endParaRPr sz="1500">
              <a:latin typeface="Arial"/>
              <a:ea typeface="Arial"/>
              <a:cs typeface="Arial"/>
              <a:sym typeface="Arial"/>
            </a:endParaRPr>
          </a:p>
          <a:p>
            <a:pPr indent="-139700" lvl="0" marL="254000" rtl="0" algn="l">
              <a:lnSpc>
                <a:spcPct val="100000"/>
              </a:lnSpc>
              <a:spcBef>
                <a:spcPts val="0"/>
              </a:spcBef>
              <a:spcAft>
                <a:spcPts val="0"/>
              </a:spcAft>
              <a:buClr>
                <a:schemeClr val="dk1"/>
              </a:buClr>
              <a:buSzPts val="1100"/>
              <a:buFont typeface="Arial"/>
              <a:buNone/>
            </a:pPr>
            <a:r>
              <a:rPr b="1" lang="en" sz="1500">
                <a:latin typeface="Arial"/>
                <a:ea typeface="Arial"/>
                <a:cs typeface="Arial"/>
                <a:sym typeface="Arial"/>
              </a:rPr>
              <a:t>Heese, L., Wagner, S., &amp; Mengel, S.</a:t>
            </a:r>
            <a:r>
              <a:rPr lang="en" sz="1500">
                <a:latin typeface="Arial"/>
                <a:ea typeface="Arial"/>
                <a:cs typeface="Arial"/>
                <a:sym typeface="Arial"/>
              </a:rPr>
              <a:t> (2018). Automated Identification Systems for Logistics Management: Implications and Applications. </a:t>
            </a:r>
            <a:r>
              <a:rPr i="1" lang="en" sz="1500">
                <a:latin typeface="Arial"/>
                <a:ea typeface="Arial"/>
                <a:cs typeface="Arial"/>
                <a:sym typeface="Arial"/>
              </a:rPr>
              <a:t>Logistics Research Journal,</a:t>
            </a:r>
            <a:r>
              <a:rPr lang="en" sz="1500">
                <a:latin typeface="Arial"/>
                <a:ea typeface="Arial"/>
                <a:cs typeface="Arial"/>
                <a:sym typeface="Arial"/>
              </a:rPr>
              <a:t> 16(2), 95-110.</a:t>
            </a:r>
            <a:endParaRPr sz="1500">
              <a:latin typeface="Arial"/>
              <a:ea typeface="Arial"/>
              <a:cs typeface="Arial"/>
              <a:sym typeface="Arial"/>
            </a:endParaRPr>
          </a:p>
          <a:p>
            <a:pPr indent="-139700" lvl="0" marL="254000" rtl="0" algn="l">
              <a:lnSpc>
                <a:spcPct val="100000"/>
              </a:lnSpc>
              <a:spcBef>
                <a:spcPts val="0"/>
              </a:spcBef>
              <a:spcAft>
                <a:spcPts val="0"/>
              </a:spcAft>
              <a:buClr>
                <a:schemeClr val="dk1"/>
              </a:buClr>
              <a:buSzPts val="1100"/>
              <a:buFont typeface="Arial"/>
              <a:buNone/>
            </a:pPr>
            <a:r>
              <a:rPr b="1" lang="en" sz="1500">
                <a:latin typeface="Arial"/>
                <a:ea typeface="Arial"/>
                <a:cs typeface="Arial"/>
                <a:sym typeface="Arial"/>
              </a:rPr>
              <a:t>Christopher, R.</a:t>
            </a:r>
            <a:r>
              <a:rPr lang="en" sz="1500">
                <a:latin typeface="Arial"/>
                <a:ea typeface="Arial"/>
                <a:cs typeface="Arial"/>
                <a:sym typeface="Arial"/>
              </a:rPr>
              <a:t> (2016). </a:t>
            </a:r>
            <a:r>
              <a:rPr i="1" lang="en" sz="1500">
                <a:latin typeface="Arial"/>
                <a:ea typeface="Arial"/>
                <a:cs typeface="Arial"/>
                <a:sym typeface="Arial"/>
              </a:rPr>
              <a:t>Logistics and Supply Chain Management.</a:t>
            </a:r>
            <a:r>
              <a:rPr lang="en" sz="1500">
                <a:latin typeface="Arial"/>
                <a:ea typeface="Arial"/>
                <a:cs typeface="Arial"/>
                <a:sym typeface="Arial"/>
              </a:rPr>
              <a:t> Financial Times Prentice Hall.</a:t>
            </a:r>
            <a:endParaRPr sz="1500">
              <a:latin typeface="Arial"/>
              <a:ea typeface="Arial"/>
              <a:cs typeface="Arial"/>
              <a:sym typeface="Arial"/>
            </a:endParaRPr>
          </a:p>
          <a:p>
            <a:pPr indent="-139700" lvl="0" marL="254000" rtl="0" algn="l">
              <a:lnSpc>
                <a:spcPct val="100000"/>
              </a:lnSpc>
              <a:spcBef>
                <a:spcPts val="0"/>
              </a:spcBef>
              <a:spcAft>
                <a:spcPts val="0"/>
              </a:spcAft>
              <a:buClr>
                <a:schemeClr val="dk1"/>
              </a:buClr>
              <a:buSzPts val="1100"/>
              <a:buFont typeface="Arial"/>
              <a:buNone/>
            </a:pPr>
            <a:r>
              <a:rPr b="1" lang="en" sz="1500">
                <a:latin typeface="Arial"/>
                <a:ea typeface="Arial"/>
                <a:cs typeface="Arial"/>
                <a:sym typeface="Arial"/>
              </a:rPr>
              <a:t>Wang, C., Zhou, L., Liu, X., &amp; Zhang, J.</a:t>
            </a:r>
            <a:r>
              <a:rPr lang="en" sz="1500">
                <a:latin typeface="Arial"/>
                <a:ea typeface="Arial"/>
                <a:cs typeface="Arial"/>
                <a:sym typeface="Arial"/>
              </a:rPr>
              <a:t> (2020). IoT-Enabled Real-Time Supply Chain Management. </a:t>
            </a:r>
            <a:r>
              <a:rPr i="1" lang="en" sz="1500">
                <a:latin typeface="Arial"/>
                <a:ea typeface="Arial"/>
                <a:cs typeface="Arial"/>
                <a:sym typeface="Arial"/>
              </a:rPr>
              <a:t>Journal of Internet Technology,</a:t>
            </a:r>
            <a:r>
              <a:rPr lang="en" sz="1500">
                <a:latin typeface="Arial"/>
                <a:ea typeface="Arial"/>
                <a:cs typeface="Arial"/>
                <a:sym typeface="Arial"/>
              </a:rPr>
              <a:t> 21(1), 1-10.</a:t>
            </a:r>
            <a:endParaRPr sz="1500">
              <a:latin typeface="Arial"/>
              <a:ea typeface="Arial"/>
              <a:cs typeface="Arial"/>
              <a:sym typeface="Arial"/>
            </a:endParaRPr>
          </a:p>
          <a:p>
            <a:pPr indent="-139700" lvl="0" marL="254000" rtl="0" algn="l">
              <a:lnSpc>
                <a:spcPct val="100000"/>
              </a:lnSpc>
              <a:spcBef>
                <a:spcPts val="0"/>
              </a:spcBef>
              <a:spcAft>
                <a:spcPts val="0"/>
              </a:spcAft>
              <a:buClr>
                <a:schemeClr val="dk1"/>
              </a:buClr>
              <a:buSzPts val="1800"/>
              <a:buNone/>
            </a:pPr>
            <a:r>
              <a:t/>
            </a:r>
            <a:endParaRPr b="1" sz="1900">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53"/>
          <p:cNvSpPr txBox="1"/>
          <p:nvPr>
            <p:ph type="title"/>
          </p:nvPr>
        </p:nvSpPr>
        <p:spPr>
          <a:xfrm>
            <a:off x="609600" y="205978"/>
            <a:ext cx="8001000" cy="365522"/>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Clr>
                <a:srgbClr val="17365D"/>
              </a:buClr>
              <a:buSzPts val="2100"/>
              <a:buFont typeface="Verdana"/>
              <a:buNone/>
            </a:pPr>
            <a:r>
              <a:rPr lang="en"/>
              <a:t>Project work mapping with SDG</a:t>
            </a:r>
            <a:endParaRPr/>
          </a:p>
        </p:txBody>
      </p:sp>
      <p:sp>
        <p:nvSpPr>
          <p:cNvPr descr="Image preview" id="317" name="Google Shape;317;p53"/>
          <p:cNvSpPr/>
          <p:nvPr/>
        </p:nvSpPr>
        <p:spPr>
          <a:xfrm>
            <a:off x="4457700" y="2457450"/>
            <a:ext cx="228600" cy="228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Bookman Old Style"/>
              <a:ea typeface="Bookman Old Style"/>
              <a:cs typeface="Bookman Old Style"/>
              <a:sym typeface="Bookman Old Style"/>
            </a:endParaRPr>
          </a:p>
        </p:txBody>
      </p:sp>
      <p:sp>
        <p:nvSpPr>
          <p:cNvPr descr="Image preview" id="318" name="Google Shape;318;p53"/>
          <p:cNvSpPr txBox="1"/>
          <p:nvPr>
            <p:ph idx="1" type="body"/>
          </p:nvPr>
        </p:nvSpPr>
        <p:spPr>
          <a:xfrm>
            <a:off x="609600" y="857251"/>
            <a:ext cx="8001000" cy="3714748"/>
          </a:xfrm>
          <a:prstGeom prst="rect">
            <a:avLst/>
          </a:prstGeom>
          <a:noFill/>
          <a:ln>
            <a:noFill/>
          </a:ln>
        </p:spPr>
        <p:txBody>
          <a:bodyPr anchorCtr="0" anchor="t" bIns="34275" lIns="68575" spcFirstLastPara="1" rIns="68575" wrap="square" tIns="34275">
            <a:normAutofit/>
          </a:bodyPr>
          <a:lstStyle/>
          <a:p>
            <a:pPr indent="-139700" lvl="0" marL="254000" rtl="0" algn="l">
              <a:lnSpc>
                <a:spcPct val="100000"/>
              </a:lnSpc>
              <a:spcBef>
                <a:spcPts val="0"/>
              </a:spcBef>
              <a:spcAft>
                <a:spcPts val="0"/>
              </a:spcAft>
              <a:buClr>
                <a:schemeClr val="dk1"/>
              </a:buClr>
              <a:buSzPts val="1800"/>
              <a:buNone/>
            </a:pPr>
            <a:r>
              <a:t/>
            </a:r>
            <a:endParaRPr/>
          </a:p>
        </p:txBody>
      </p:sp>
      <p:pic>
        <p:nvPicPr>
          <p:cNvPr id="319" name="Google Shape;319;p53"/>
          <p:cNvPicPr preferRelativeResize="0"/>
          <p:nvPr/>
        </p:nvPicPr>
        <p:blipFill rotWithShape="1">
          <a:blip r:embed="rId3">
            <a:alphaModFix/>
          </a:blip>
          <a:srcRect b="0" l="0" r="0" t="0"/>
          <a:stretch/>
        </p:blipFill>
        <p:spPr>
          <a:xfrm>
            <a:off x="2703749" y="857249"/>
            <a:ext cx="4027962" cy="37147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4"/>
          <p:cNvSpPr txBox="1"/>
          <p:nvPr>
            <p:ph type="title"/>
          </p:nvPr>
        </p:nvSpPr>
        <p:spPr>
          <a:xfrm>
            <a:off x="609600" y="205978"/>
            <a:ext cx="8001000" cy="365522"/>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Clr>
                <a:srgbClr val="17365D"/>
              </a:buClr>
              <a:buSzPts val="2100"/>
              <a:buFont typeface="Verdana"/>
              <a:buNone/>
            </a:pPr>
            <a:r>
              <a:t/>
            </a:r>
            <a:endParaRPr/>
          </a:p>
        </p:txBody>
      </p:sp>
      <p:sp>
        <p:nvSpPr>
          <p:cNvPr id="325" name="Google Shape;325;p54"/>
          <p:cNvSpPr txBox="1"/>
          <p:nvPr>
            <p:ph idx="1" type="body"/>
          </p:nvPr>
        </p:nvSpPr>
        <p:spPr>
          <a:xfrm>
            <a:off x="609600" y="857251"/>
            <a:ext cx="8001000" cy="3714748"/>
          </a:xfrm>
          <a:prstGeom prst="rect">
            <a:avLst/>
          </a:prstGeom>
          <a:noFill/>
          <a:ln>
            <a:noFill/>
          </a:ln>
        </p:spPr>
        <p:txBody>
          <a:bodyPr anchorCtr="0" anchor="t" bIns="34275" lIns="68575" spcFirstLastPara="1" rIns="68575" wrap="square" tIns="34275">
            <a:normAutofit/>
          </a:bodyPr>
          <a:lstStyle/>
          <a:p>
            <a:pPr indent="0" lvl="0" marL="0" rtl="0" algn="ctr">
              <a:lnSpc>
                <a:spcPct val="100000"/>
              </a:lnSpc>
              <a:spcBef>
                <a:spcPts val="0"/>
              </a:spcBef>
              <a:spcAft>
                <a:spcPts val="0"/>
              </a:spcAft>
              <a:buClr>
                <a:schemeClr val="dk1"/>
              </a:buClr>
              <a:buSzPts val="3300"/>
              <a:buNone/>
            </a:pPr>
            <a:r>
              <a:t/>
            </a:r>
            <a:endParaRPr sz="3300"/>
          </a:p>
          <a:p>
            <a:pPr indent="0" lvl="0" marL="0" rtl="0" algn="ctr">
              <a:lnSpc>
                <a:spcPct val="100000"/>
              </a:lnSpc>
              <a:spcBef>
                <a:spcPts val="700"/>
              </a:spcBef>
              <a:spcAft>
                <a:spcPts val="0"/>
              </a:spcAft>
              <a:buClr>
                <a:schemeClr val="dk1"/>
              </a:buClr>
              <a:buSzPts val="3300"/>
              <a:buNone/>
            </a:pPr>
            <a:r>
              <a:t/>
            </a:r>
            <a:endParaRPr sz="3300"/>
          </a:p>
          <a:p>
            <a:pPr indent="0" lvl="0" marL="0" rtl="0" algn="ctr">
              <a:lnSpc>
                <a:spcPct val="100000"/>
              </a:lnSpc>
              <a:spcBef>
                <a:spcPts val="900"/>
              </a:spcBef>
              <a:spcAft>
                <a:spcPts val="0"/>
              </a:spcAft>
              <a:buClr>
                <a:schemeClr val="dk1"/>
              </a:buClr>
              <a:buSzPts val="4500"/>
              <a:buNone/>
            </a:pPr>
            <a:r>
              <a:rPr lang="en" sz="4500"/>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8"/>
          <p:cNvSpPr txBox="1"/>
          <p:nvPr>
            <p:ph type="title"/>
          </p:nvPr>
        </p:nvSpPr>
        <p:spPr>
          <a:xfrm>
            <a:off x="609600" y="205978"/>
            <a:ext cx="8001000" cy="365522"/>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Clr>
                <a:srgbClr val="17365D"/>
              </a:buClr>
              <a:buSzPts val="2100"/>
              <a:buFont typeface="Verdana"/>
              <a:buNone/>
            </a:pPr>
            <a:r>
              <a:rPr lang="en"/>
              <a:t>Introduction</a:t>
            </a:r>
            <a:endParaRPr/>
          </a:p>
        </p:txBody>
      </p:sp>
      <p:sp>
        <p:nvSpPr>
          <p:cNvPr id="222" name="Google Shape;222;p38"/>
          <p:cNvSpPr txBox="1"/>
          <p:nvPr>
            <p:ph idx="1" type="body"/>
          </p:nvPr>
        </p:nvSpPr>
        <p:spPr>
          <a:xfrm>
            <a:off x="609600" y="857251"/>
            <a:ext cx="8001000" cy="3714748"/>
          </a:xfrm>
          <a:prstGeom prst="rect">
            <a:avLst/>
          </a:prstGeom>
          <a:noFill/>
          <a:ln>
            <a:noFill/>
          </a:ln>
        </p:spPr>
        <p:txBody>
          <a:bodyPr anchorCtr="0" anchor="t" bIns="34275" lIns="68575" spcFirstLastPara="1" rIns="68575" wrap="square" tIns="34275">
            <a:normAutofit fontScale="92500" lnSpcReduction="20000"/>
          </a:bodyPr>
          <a:lstStyle/>
          <a:p>
            <a:pPr indent="-139700" lvl="0" marL="254000" rtl="0" algn="l">
              <a:lnSpc>
                <a:spcPct val="100000"/>
              </a:lnSpc>
              <a:spcBef>
                <a:spcPts val="0"/>
              </a:spcBef>
              <a:spcAft>
                <a:spcPts val="0"/>
              </a:spcAft>
              <a:buClr>
                <a:schemeClr val="dk1"/>
              </a:buClr>
              <a:buSzPct val="94334"/>
              <a:buNone/>
            </a:pPr>
            <a:r>
              <a:rPr lang="en" sz="1908"/>
              <a:t>In today's globalized economy, ensuring transparency and authenticity in supply chains is becoming increasingly critical. With the sheer volume of products being distributed worldwide, companies face significant challenges in tracking each unit from production to the consumer’s hands.</a:t>
            </a:r>
            <a:endParaRPr sz="1908"/>
          </a:p>
          <a:p>
            <a:pPr indent="-139700" lvl="0" marL="254000" rtl="0" algn="l">
              <a:lnSpc>
                <a:spcPct val="100000"/>
              </a:lnSpc>
              <a:spcBef>
                <a:spcPts val="0"/>
              </a:spcBef>
              <a:spcAft>
                <a:spcPts val="0"/>
              </a:spcAft>
              <a:buClr>
                <a:schemeClr val="dk1"/>
              </a:buClr>
              <a:buSzPct val="85714"/>
              <a:buNone/>
            </a:pPr>
            <a:r>
              <a:rPr lang="en" sz="2100">
                <a:latin typeface="Arial"/>
                <a:ea typeface="Arial"/>
                <a:cs typeface="Arial"/>
                <a:sym typeface="Arial"/>
              </a:rPr>
              <a:t>Our project aims to develop an innovative </a:t>
            </a:r>
            <a:r>
              <a:rPr b="1" lang="en" sz="2100">
                <a:latin typeface="Arial"/>
                <a:ea typeface="Arial"/>
                <a:cs typeface="Arial"/>
                <a:sym typeface="Arial"/>
              </a:rPr>
              <a:t>Track and Trace Solution</a:t>
            </a:r>
            <a:r>
              <a:rPr lang="en" sz="2100">
                <a:latin typeface="Arial"/>
                <a:ea typeface="Arial"/>
                <a:cs typeface="Arial"/>
                <a:sym typeface="Arial"/>
              </a:rPr>
              <a:t> that leverages modern technologies to provide seamless, real-time tracking of consumer goods through their entire journey. By utilizing automated identification techniques and a centralized data management system, we aim to minimize human intervention, enhance accuracy, and ensure complete visibility in the supply chain. This will not only improve operational efficiency but also build greater trust among consumers by offering them the ability to verify product authenticity.</a:t>
            </a:r>
            <a:endParaRPr sz="2300"/>
          </a:p>
          <a:p>
            <a:pPr indent="0" lvl="0" marL="114300" rtl="0" algn="l">
              <a:lnSpc>
                <a:spcPct val="100000"/>
              </a:lnSpc>
              <a:spcBef>
                <a:spcPts val="0"/>
              </a:spcBef>
              <a:spcAft>
                <a:spcPts val="0"/>
              </a:spcAft>
              <a:buClr>
                <a:schemeClr val="dk1"/>
              </a:buClr>
              <a:buSzPct val="1000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9"/>
          <p:cNvSpPr txBox="1"/>
          <p:nvPr>
            <p:ph type="title"/>
          </p:nvPr>
        </p:nvSpPr>
        <p:spPr>
          <a:xfrm>
            <a:off x="609600" y="205978"/>
            <a:ext cx="8001000" cy="3654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Clr>
                <a:srgbClr val="17365D"/>
              </a:buClr>
              <a:buSzPts val="2100"/>
              <a:buFont typeface="Verdana"/>
              <a:buNone/>
            </a:pPr>
            <a:r>
              <a:rPr lang="en"/>
              <a:t>Literature Review</a:t>
            </a:r>
            <a:endParaRPr/>
          </a:p>
        </p:txBody>
      </p:sp>
      <p:sp>
        <p:nvSpPr>
          <p:cNvPr id="228" name="Google Shape;228;p39"/>
          <p:cNvSpPr txBox="1"/>
          <p:nvPr>
            <p:ph idx="1" type="body"/>
          </p:nvPr>
        </p:nvSpPr>
        <p:spPr>
          <a:xfrm>
            <a:off x="609600" y="857251"/>
            <a:ext cx="8001000" cy="3714748"/>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1200"/>
              </a:spcBef>
              <a:spcAft>
                <a:spcPts val="0"/>
              </a:spcAft>
              <a:buClr>
                <a:schemeClr val="dk1"/>
              </a:buClr>
              <a:buSzPts val="358"/>
              <a:buFont typeface="Arial"/>
              <a:buNone/>
            </a:pPr>
            <a:r>
              <a:rPr b="1" lang="en" sz="666">
                <a:latin typeface="Arial"/>
                <a:ea typeface="Arial"/>
                <a:cs typeface="Arial"/>
                <a:sym typeface="Arial"/>
              </a:rPr>
              <a:t>1. Evolution of Supply Chain Tracking Technologies:</a:t>
            </a:r>
            <a:endParaRPr b="1" sz="666">
              <a:latin typeface="Arial"/>
              <a:ea typeface="Arial"/>
              <a:cs typeface="Arial"/>
              <a:sym typeface="Arial"/>
            </a:endParaRPr>
          </a:p>
          <a:p>
            <a:pPr indent="-270907" lvl="0" marL="457200" rtl="0" algn="l">
              <a:lnSpc>
                <a:spcPct val="115000"/>
              </a:lnSpc>
              <a:spcBef>
                <a:spcPts val="1200"/>
              </a:spcBef>
              <a:spcAft>
                <a:spcPts val="0"/>
              </a:spcAft>
              <a:buSzPts val="666"/>
              <a:buChar char="●"/>
            </a:pPr>
            <a:r>
              <a:rPr lang="en" sz="666">
                <a:latin typeface="Arial"/>
                <a:ea typeface="Arial"/>
                <a:cs typeface="Arial"/>
                <a:sym typeface="Arial"/>
              </a:rPr>
              <a:t>Over the years, </a:t>
            </a:r>
            <a:r>
              <a:rPr b="1" lang="en" sz="666">
                <a:latin typeface="Arial"/>
                <a:ea typeface="Arial"/>
                <a:cs typeface="Arial"/>
                <a:sym typeface="Arial"/>
              </a:rPr>
              <a:t>barcode scanning</a:t>
            </a:r>
            <a:r>
              <a:rPr lang="en" sz="666">
                <a:latin typeface="Arial"/>
                <a:ea typeface="Arial"/>
                <a:cs typeface="Arial"/>
                <a:sym typeface="Arial"/>
              </a:rPr>
              <a:t> and </a:t>
            </a:r>
            <a:r>
              <a:rPr b="1" lang="en" sz="666">
                <a:latin typeface="Arial"/>
                <a:ea typeface="Arial"/>
                <a:cs typeface="Arial"/>
                <a:sym typeface="Arial"/>
              </a:rPr>
              <a:t>radio-frequency identification (RFID)</a:t>
            </a:r>
            <a:r>
              <a:rPr lang="en" sz="666">
                <a:latin typeface="Arial"/>
                <a:ea typeface="Arial"/>
                <a:cs typeface="Arial"/>
                <a:sym typeface="Arial"/>
              </a:rPr>
              <a:t> have been the most widely used technologies in tracking product movement through the supply chain. These systems provide a basic level of visibility but come with limitations when scaled across multiple distribution points.</a:t>
            </a:r>
            <a:endParaRPr sz="666">
              <a:latin typeface="Arial"/>
              <a:ea typeface="Arial"/>
              <a:cs typeface="Arial"/>
              <a:sym typeface="Arial"/>
            </a:endParaRPr>
          </a:p>
          <a:p>
            <a:pPr indent="-270907" lvl="0" marL="457200" rtl="0" algn="l">
              <a:lnSpc>
                <a:spcPct val="115000"/>
              </a:lnSpc>
              <a:spcBef>
                <a:spcPts val="0"/>
              </a:spcBef>
              <a:spcAft>
                <a:spcPts val="0"/>
              </a:spcAft>
              <a:buSzPts val="666"/>
              <a:buChar char="●"/>
            </a:pPr>
            <a:r>
              <a:rPr b="1" lang="en" sz="666">
                <a:latin typeface="Arial"/>
                <a:ea typeface="Arial"/>
                <a:cs typeface="Arial"/>
                <a:sym typeface="Arial"/>
              </a:rPr>
              <a:t>Reference</a:t>
            </a:r>
            <a:r>
              <a:rPr lang="en" sz="666">
                <a:latin typeface="Arial"/>
                <a:ea typeface="Arial"/>
                <a:cs typeface="Arial"/>
                <a:sym typeface="Arial"/>
              </a:rPr>
              <a:t>: K. Finkenzeller, "RFID Handbook: Fundamentals and Applications in Contactless Smart Cards, Radio Frequency Identification and Near-Field Communication," Wiley, 2010.</a:t>
            </a:r>
            <a:endParaRPr sz="666">
              <a:latin typeface="Arial"/>
              <a:ea typeface="Arial"/>
              <a:cs typeface="Arial"/>
              <a:sym typeface="Arial"/>
            </a:endParaRPr>
          </a:p>
          <a:p>
            <a:pPr indent="0" lvl="0" marL="0" rtl="0" algn="l">
              <a:lnSpc>
                <a:spcPct val="115000"/>
              </a:lnSpc>
              <a:spcBef>
                <a:spcPts val="1200"/>
              </a:spcBef>
              <a:spcAft>
                <a:spcPts val="0"/>
              </a:spcAft>
              <a:buClr>
                <a:schemeClr val="dk1"/>
              </a:buClr>
              <a:buSzPts val="358"/>
              <a:buFont typeface="Arial"/>
              <a:buNone/>
            </a:pPr>
            <a:r>
              <a:rPr b="1" lang="en" sz="666">
                <a:latin typeface="Arial"/>
                <a:ea typeface="Arial"/>
                <a:cs typeface="Arial"/>
                <a:sym typeface="Arial"/>
              </a:rPr>
              <a:t>2. Current State of Supply Chain Transparency:</a:t>
            </a:r>
            <a:endParaRPr b="1" sz="666">
              <a:latin typeface="Arial"/>
              <a:ea typeface="Arial"/>
              <a:cs typeface="Arial"/>
              <a:sym typeface="Arial"/>
            </a:endParaRPr>
          </a:p>
          <a:p>
            <a:pPr indent="-270907" lvl="0" marL="457200" rtl="0" algn="l">
              <a:lnSpc>
                <a:spcPct val="115000"/>
              </a:lnSpc>
              <a:spcBef>
                <a:spcPts val="1200"/>
              </a:spcBef>
              <a:spcAft>
                <a:spcPts val="0"/>
              </a:spcAft>
              <a:buSzPts val="666"/>
              <a:buChar char="●"/>
            </a:pPr>
            <a:r>
              <a:rPr lang="en" sz="666">
                <a:latin typeface="Arial"/>
                <a:ea typeface="Arial"/>
                <a:cs typeface="Arial"/>
                <a:sym typeface="Arial"/>
              </a:rPr>
              <a:t>According to a study by </a:t>
            </a:r>
            <a:r>
              <a:rPr b="1" lang="en" sz="666">
                <a:latin typeface="Arial"/>
                <a:ea typeface="Arial"/>
                <a:cs typeface="Arial"/>
                <a:sym typeface="Arial"/>
              </a:rPr>
              <a:t>S. Chopra (2019)</a:t>
            </a:r>
            <a:r>
              <a:rPr lang="en" sz="666">
                <a:latin typeface="Arial"/>
                <a:ea typeface="Arial"/>
                <a:cs typeface="Arial"/>
                <a:sym typeface="Arial"/>
              </a:rPr>
              <a:t>, many companies face challenges in monitoring products due to fragmented and siloed data systems. This results in poor integration between production sites, warehouses, and distribution channels.</a:t>
            </a:r>
            <a:endParaRPr sz="666">
              <a:latin typeface="Arial"/>
              <a:ea typeface="Arial"/>
              <a:cs typeface="Arial"/>
              <a:sym typeface="Arial"/>
            </a:endParaRPr>
          </a:p>
          <a:p>
            <a:pPr indent="-270907" lvl="0" marL="457200" rtl="0" algn="l">
              <a:lnSpc>
                <a:spcPct val="115000"/>
              </a:lnSpc>
              <a:spcBef>
                <a:spcPts val="0"/>
              </a:spcBef>
              <a:spcAft>
                <a:spcPts val="0"/>
              </a:spcAft>
              <a:buSzPts val="666"/>
              <a:buChar char="●"/>
            </a:pPr>
            <a:r>
              <a:rPr b="1" lang="en" sz="666">
                <a:latin typeface="Arial"/>
                <a:ea typeface="Arial"/>
                <a:cs typeface="Arial"/>
                <a:sym typeface="Arial"/>
              </a:rPr>
              <a:t>Reference</a:t>
            </a:r>
            <a:r>
              <a:rPr lang="en" sz="666">
                <a:latin typeface="Arial"/>
                <a:ea typeface="Arial"/>
                <a:cs typeface="Arial"/>
                <a:sym typeface="Arial"/>
              </a:rPr>
              <a:t>: S. Chopra, “Supply Chain Management: Strategy, Planning, and Operation,” Pearson Education, 2019.</a:t>
            </a:r>
            <a:endParaRPr sz="666">
              <a:latin typeface="Arial"/>
              <a:ea typeface="Arial"/>
              <a:cs typeface="Arial"/>
              <a:sym typeface="Arial"/>
            </a:endParaRPr>
          </a:p>
          <a:p>
            <a:pPr indent="0" lvl="0" marL="0" rtl="0" algn="l">
              <a:lnSpc>
                <a:spcPct val="115000"/>
              </a:lnSpc>
              <a:spcBef>
                <a:spcPts val="1200"/>
              </a:spcBef>
              <a:spcAft>
                <a:spcPts val="0"/>
              </a:spcAft>
              <a:buClr>
                <a:schemeClr val="dk1"/>
              </a:buClr>
              <a:buSzPts val="358"/>
              <a:buFont typeface="Arial"/>
              <a:buNone/>
            </a:pPr>
            <a:r>
              <a:rPr b="1" lang="en" sz="666">
                <a:latin typeface="Arial"/>
                <a:ea typeface="Arial"/>
                <a:cs typeface="Arial"/>
                <a:sym typeface="Arial"/>
              </a:rPr>
              <a:t>3. Role of Blockchain in Supply Chain Management:</a:t>
            </a:r>
            <a:endParaRPr b="1" sz="666">
              <a:latin typeface="Arial"/>
              <a:ea typeface="Arial"/>
              <a:cs typeface="Arial"/>
              <a:sym typeface="Arial"/>
            </a:endParaRPr>
          </a:p>
          <a:p>
            <a:pPr indent="-270907" lvl="0" marL="457200" rtl="0" algn="l">
              <a:lnSpc>
                <a:spcPct val="115000"/>
              </a:lnSpc>
              <a:spcBef>
                <a:spcPts val="1200"/>
              </a:spcBef>
              <a:spcAft>
                <a:spcPts val="0"/>
              </a:spcAft>
              <a:buSzPts val="666"/>
              <a:buChar char="●"/>
            </a:pPr>
            <a:r>
              <a:rPr lang="en" sz="666">
                <a:latin typeface="Arial"/>
                <a:ea typeface="Arial"/>
                <a:cs typeface="Arial"/>
                <a:sym typeface="Arial"/>
              </a:rPr>
              <a:t>Recent advancements in </a:t>
            </a:r>
            <a:r>
              <a:rPr b="1" lang="en" sz="666">
                <a:latin typeface="Arial"/>
                <a:ea typeface="Arial"/>
                <a:cs typeface="Arial"/>
                <a:sym typeface="Arial"/>
              </a:rPr>
              <a:t>blockchain technology</a:t>
            </a:r>
            <a:r>
              <a:rPr lang="en" sz="666">
                <a:latin typeface="Arial"/>
                <a:ea typeface="Arial"/>
                <a:cs typeface="Arial"/>
                <a:sym typeface="Arial"/>
              </a:rPr>
              <a:t> have revolutionized the way supply chains operate. Research shows that blockchain’s decentralized ledger provides end-to-end traceability, ensuring that every participant in the supply chain can view the history and authenticity of the product.</a:t>
            </a:r>
            <a:endParaRPr sz="666">
              <a:latin typeface="Arial"/>
              <a:ea typeface="Arial"/>
              <a:cs typeface="Arial"/>
              <a:sym typeface="Arial"/>
            </a:endParaRPr>
          </a:p>
          <a:p>
            <a:pPr indent="-270907" lvl="0" marL="457200" rtl="0" algn="l">
              <a:lnSpc>
                <a:spcPct val="115000"/>
              </a:lnSpc>
              <a:spcBef>
                <a:spcPts val="0"/>
              </a:spcBef>
              <a:spcAft>
                <a:spcPts val="0"/>
              </a:spcAft>
              <a:buSzPts val="666"/>
              <a:buChar char="●"/>
            </a:pPr>
            <a:r>
              <a:rPr b="1" lang="en" sz="666">
                <a:latin typeface="Arial"/>
                <a:ea typeface="Arial"/>
                <a:cs typeface="Arial"/>
                <a:sym typeface="Arial"/>
              </a:rPr>
              <a:t>Reference</a:t>
            </a:r>
            <a:r>
              <a:rPr lang="en" sz="666">
                <a:latin typeface="Arial"/>
                <a:ea typeface="Arial"/>
                <a:cs typeface="Arial"/>
                <a:sym typeface="Arial"/>
              </a:rPr>
              <a:t>: M. Saberi et al., "Blockchain Technology and Its Relationships to Sustainable Supply Chain Management," </a:t>
            </a:r>
            <a:r>
              <a:rPr i="1" lang="en" sz="666">
                <a:latin typeface="Arial"/>
                <a:ea typeface="Arial"/>
                <a:cs typeface="Arial"/>
                <a:sym typeface="Arial"/>
              </a:rPr>
              <a:t>International Journal of Production Research</a:t>
            </a:r>
            <a:r>
              <a:rPr lang="en" sz="666">
                <a:latin typeface="Arial"/>
                <a:ea typeface="Arial"/>
                <a:cs typeface="Arial"/>
                <a:sym typeface="Arial"/>
              </a:rPr>
              <a:t>, vol. 57, pp. 2117-2135, 2019.</a:t>
            </a:r>
            <a:endParaRPr sz="666">
              <a:latin typeface="Arial"/>
              <a:ea typeface="Arial"/>
              <a:cs typeface="Arial"/>
              <a:sym typeface="Arial"/>
            </a:endParaRPr>
          </a:p>
          <a:p>
            <a:pPr indent="0" lvl="0" marL="0" rtl="0" algn="l">
              <a:lnSpc>
                <a:spcPct val="115000"/>
              </a:lnSpc>
              <a:spcBef>
                <a:spcPts val="1200"/>
              </a:spcBef>
              <a:spcAft>
                <a:spcPts val="0"/>
              </a:spcAft>
              <a:buClr>
                <a:schemeClr val="dk1"/>
              </a:buClr>
              <a:buSzPts val="358"/>
              <a:buFont typeface="Arial"/>
              <a:buNone/>
            </a:pPr>
            <a:r>
              <a:rPr b="1" lang="en" sz="666">
                <a:latin typeface="Arial"/>
                <a:ea typeface="Arial"/>
                <a:cs typeface="Arial"/>
                <a:sym typeface="Arial"/>
              </a:rPr>
              <a:t>4. Automated Identification and Data Capture (AIDC):</a:t>
            </a:r>
            <a:endParaRPr b="1" sz="666">
              <a:latin typeface="Arial"/>
              <a:ea typeface="Arial"/>
              <a:cs typeface="Arial"/>
              <a:sym typeface="Arial"/>
            </a:endParaRPr>
          </a:p>
          <a:p>
            <a:pPr indent="-270907" lvl="0" marL="457200" rtl="0" algn="l">
              <a:lnSpc>
                <a:spcPct val="115000"/>
              </a:lnSpc>
              <a:spcBef>
                <a:spcPts val="1200"/>
              </a:spcBef>
              <a:spcAft>
                <a:spcPts val="0"/>
              </a:spcAft>
              <a:buSzPts val="666"/>
              <a:buChar char="●"/>
            </a:pPr>
            <a:r>
              <a:rPr lang="en" sz="666">
                <a:latin typeface="Arial"/>
                <a:ea typeface="Arial"/>
                <a:cs typeface="Arial"/>
                <a:sym typeface="Arial"/>
              </a:rPr>
              <a:t>Studies by </a:t>
            </a:r>
            <a:r>
              <a:rPr b="1" lang="en" sz="666">
                <a:latin typeface="Arial"/>
                <a:ea typeface="Arial"/>
                <a:cs typeface="Arial"/>
                <a:sym typeface="Arial"/>
              </a:rPr>
              <a:t>L. Heese (2018)</a:t>
            </a:r>
            <a:r>
              <a:rPr lang="en" sz="666">
                <a:latin typeface="Arial"/>
                <a:ea typeface="Arial"/>
                <a:cs typeface="Arial"/>
                <a:sym typeface="Arial"/>
              </a:rPr>
              <a:t> indicate that AIDC systems, including </a:t>
            </a:r>
            <a:r>
              <a:rPr b="1" lang="en" sz="666">
                <a:latin typeface="Arial"/>
                <a:ea typeface="Arial"/>
                <a:cs typeface="Arial"/>
                <a:sym typeface="Arial"/>
              </a:rPr>
              <a:t>QR codes</a:t>
            </a:r>
            <a:r>
              <a:rPr lang="en" sz="666">
                <a:latin typeface="Arial"/>
                <a:ea typeface="Arial"/>
                <a:cs typeface="Arial"/>
                <a:sym typeface="Arial"/>
              </a:rPr>
              <a:t> and </a:t>
            </a:r>
            <a:r>
              <a:rPr b="1" lang="en" sz="666">
                <a:latin typeface="Arial"/>
                <a:ea typeface="Arial"/>
                <a:cs typeface="Arial"/>
                <a:sym typeface="Arial"/>
              </a:rPr>
              <a:t>smart sensors</a:t>
            </a:r>
            <a:r>
              <a:rPr lang="en" sz="666">
                <a:latin typeface="Arial"/>
                <a:ea typeface="Arial"/>
                <a:cs typeface="Arial"/>
                <a:sym typeface="Arial"/>
              </a:rPr>
              <a:t>, have been instrumental in tracking assets, providing real-time data collection with minimal human effort. These methods, however, are often limited by infrastructure costs and system integration challenges.</a:t>
            </a:r>
            <a:endParaRPr sz="666">
              <a:latin typeface="Arial"/>
              <a:ea typeface="Arial"/>
              <a:cs typeface="Arial"/>
              <a:sym typeface="Arial"/>
            </a:endParaRPr>
          </a:p>
          <a:p>
            <a:pPr indent="-270907" lvl="0" marL="457200" rtl="0" algn="l">
              <a:lnSpc>
                <a:spcPct val="115000"/>
              </a:lnSpc>
              <a:spcBef>
                <a:spcPts val="0"/>
              </a:spcBef>
              <a:spcAft>
                <a:spcPts val="0"/>
              </a:spcAft>
              <a:buSzPts val="666"/>
              <a:buChar char="●"/>
            </a:pPr>
            <a:r>
              <a:rPr b="1" lang="en" sz="666">
                <a:latin typeface="Arial"/>
                <a:ea typeface="Arial"/>
                <a:cs typeface="Arial"/>
                <a:sym typeface="Arial"/>
              </a:rPr>
              <a:t>Reference</a:t>
            </a:r>
            <a:r>
              <a:rPr lang="en" sz="666">
                <a:latin typeface="Arial"/>
                <a:ea typeface="Arial"/>
                <a:cs typeface="Arial"/>
                <a:sym typeface="Arial"/>
              </a:rPr>
              <a:t>: L. Heese et al., "Automated Identification Systems for Logistics Management: Implications and Applications," </a:t>
            </a:r>
            <a:r>
              <a:rPr i="1" lang="en" sz="666">
                <a:latin typeface="Arial"/>
                <a:ea typeface="Arial"/>
                <a:cs typeface="Arial"/>
                <a:sym typeface="Arial"/>
              </a:rPr>
              <a:t>Logistics Research Journal</a:t>
            </a:r>
            <a:r>
              <a:rPr lang="en" sz="666">
                <a:latin typeface="Arial"/>
                <a:ea typeface="Arial"/>
                <a:cs typeface="Arial"/>
                <a:sym typeface="Arial"/>
              </a:rPr>
              <a:t>, vol. 16, no. 2, 2018.</a:t>
            </a:r>
            <a:endParaRPr sz="666">
              <a:latin typeface="Arial"/>
              <a:ea typeface="Arial"/>
              <a:cs typeface="Arial"/>
              <a:sym typeface="Arial"/>
            </a:endParaRPr>
          </a:p>
          <a:p>
            <a:pPr indent="0" lvl="0" marL="0" rtl="0" algn="l">
              <a:lnSpc>
                <a:spcPct val="115000"/>
              </a:lnSpc>
              <a:spcBef>
                <a:spcPts val="1200"/>
              </a:spcBef>
              <a:spcAft>
                <a:spcPts val="0"/>
              </a:spcAft>
              <a:buClr>
                <a:schemeClr val="dk1"/>
              </a:buClr>
              <a:buSzPts val="358"/>
              <a:buFont typeface="Arial"/>
              <a:buNone/>
            </a:pPr>
            <a:r>
              <a:rPr b="1" lang="en" sz="666">
                <a:latin typeface="Arial"/>
                <a:ea typeface="Arial"/>
                <a:cs typeface="Arial"/>
                <a:sym typeface="Arial"/>
              </a:rPr>
              <a:t>5. Challenges in Global Supply Chain Management:</a:t>
            </a:r>
            <a:endParaRPr b="1" sz="666">
              <a:latin typeface="Arial"/>
              <a:ea typeface="Arial"/>
              <a:cs typeface="Arial"/>
              <a:sym typeface="Arial"/>
            </a:endParaRPr>
          </a:p>
          <a:p>
            <a:pPr indent="-270907" lvl="0" marL="457200" rtl="0" algn="l">
              <a:lnSpc>
                <a:spcPct val="115000"/>
              </a:lnSpc>
              <a:spcBef>
                <a:spcPts val="1200"/>
              </a:spcBef>
              <a:spcAft>
                <a:spcPts val="0"/>
              </a:spcAft>
              <a:buSzPts val="666"/>
              <a:buChar char="●"/>
            </a:pPr>
            <a:r>
              <a:rPr b="1" lang="en" sz="666">
                <a:latin typeface="Arial"/>
                <a:ea typeface="Arial"/>
                <a:cs typeface="Arial"/>
                <a:sym typeface="Arial"/>
              </a:rPr>
              <a:t>R. Christopher (2016)</a:t>
            </a:r>
            <a:r>
              <a:rPr lang="en" sz="666">
                <a:latin typeface="Arial"/>
                <a:ea typeface="Arial"/>
                <a:cs typeface="Arial"/>
                <a:sym typeface="Arial"/>
              </a:rPr>
              <a:t> discusses the challenges of handling the complexity of global supply chains, especially in tracking products across multiple countries and stakeholders. Inefficient tracking systems result in increased product counterfeiting and delayed deliveries.</a:t>
            </a:r>
            <a:endParaRPr sz="666">
              <a:latin typeface="Arial"/>
              <a:ea typeface="Arial"/>
              <a:cs typeface="Arial"/>
              <a:sym typeface="Arial"/>
            </a:endParaRPr>
          </a:p>
          <a:p>
            <a:pPr indent="-270907" lvl="0" marL="457200" rtl="0" algn="l">
              <a:lnSpc>
                <a:spcPct val="115000"/>
              </a:lnSpc>
              <a:spcBef>
                <a:spcPts val="0"/>
              </a:spcBef>
              <a:spcAft>
                <a:spcPts val="0"/>
              </a:spcAft>
              <a:buSzPts val="666"/>
              <a:buChar char="●"/>
            </a:pPr>
            <a:r>
              <a:rPr b="1" lang="en" sz="666">
                <a:latin typeface="Arial"/>
                <a:ea typeface="Arial"/>
                <a:cs typeface="Arial"/>
                <a:sym typeface="Arial"/>
              </a:rPr>
              <a:t>Reference</a:t>
            </a:r>
            <a:r>
              <a:rPr lang="en" sz="666">
                <a:latin typeface="Arial"/>
                <a:ea typeface="Arial"/>
                <a:cs typeface="Arial"/>
                <a:sym typeface="Arial"/>
              </a:rPr>
              <a:t>: R. Christopher, "Logistics and Supply Chain Management," </a:t>
            </a:r>
            <a:r>
              <a:rPr i="1" lang="en" sz="666">
                <a:latin typeface="Arial"/>
                <a:ea typeface="Arial"/>
                <a:cs typeface="Arial"/>
                <a:sym typeface="Arial"/>
              </a:rPr>
              <a:t>Financial Times Prentice Hall</a:t>
            </a:r>
            <a:r>
              <a:rPr lang="en" sz="666">
                <a:latin typeface="Arial"/>
                <a:ea typeface="Arial"/>
                <a:cs typeface="Arial"/>
                <a:sym typeface="Arial"/>
              </a:rPr>
              <a:t>, 2016.</a:t>
            </a:r>
            <a:endParaRPr sz="666">
              <a:latin typeface="Arial"/>
              <a:ea typeface="Arial"/>
              <a:cs typeface="Arial"/>
              <a:sym typeface="Arial"/>
            </a:endParaRPr>
          </a:p>
          <a:p>
            <a:pPr indent="-139700" lvl="0" marL="254000" rtl="0" algn="l">
              <a:lnSpc>
                <a:spcPct val="100000"/>
              </a:lnSpc>
              <a:spcBef>
                <a:spcPts val="1200"/>
              </a:spcBef>
              <a:spcAft>
                <a:spcPts val="0"/>
              </a:spcAft>
              <a:buClr>
                <a:schemeClr val="dk1"/>
              </a:buClr>
              <a:buSzPts val="585"/>
              <a:buNone/>
            </a:pPr>
            <a:r>
              <a:t/>
            </a:r>
            <a:endParaRPr sz="685"/>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0"/>
          <p:cNvSpPr txBox="1"/>
          <p:nvPr>
            <p:ph type="title"/>
          </p:nvPr>
        </p:nvSpPr>
        <p:spPr>
          <a:xfrm>
            <a:off x="609600" y="205978"/>
            <a:ext cx="8001000" cy="3654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2100"/>
              <a:buNone/>
            </a:pPr>
            <a:r>
              <a:rPr lang="en"/>
              <a:t>Literature Review </a:t>
            </a:r>
            <a:endParaRPr/>
          </a:p>
        </p:txBody>
      </p:sp>
      <p:sp>
        <p:nvSpPr>
          <p:cNvPr id="234" name="Google Shape;234;p40"/>
          <p:cNvSpPr txBox="1"/>
          <p:nvPr>
            <p:ph idx="1" type="body"/>
          </p:nvPr>
        </p:nvSpPr>
        <p:spPr>
          <a:xfrm>
            <a:off x="609600" y="857251"/>
            <a:ext cx="8001000" cy="3714600"/>
          </a:xfrm>
          <a:prstGeom prst="rect">
            <a:avLst/>
          </a:prstGeom>
          <a:noFill/>
          <a:ln>
            <a:noFill/>
          </a:ln>
        </p:spPr>
        <p:txBody>
          <a:bodyPr anchorCtr="0" anchor="t" bIns="34275" lIns="68575" spcFirstLastPara="1" rIns="68575" wrap="square" tIns="34275">
            <a:noAutofit/>
          </a:bodyPr>
          <a:lstStyle/>
          <a:p>
            <a:pPr indent="0" lvl="0" marL="0" rtl="0" algn="l">
              <a:lnSpc>
                <a:spcPct val="95000"/>
              </a:lnSpc>
              <a:spcBef>
                <a:spcPts val="1200"/>
              </a:spcBef>
              <a:spcAft>
                <a:spcPts val="0"/>
              </a:spcAft>
              <a:buClr>
                <a:schemeClr val="dk1"/>
              </a:buClr>
              <a:buSzPts val="605"/>
              <a:buFont typeface="Arial"/>
              <a:buNone/>
            </a:pPr>
            <a:r>
              <a:rPr b="1" lang="en" sz="705">
                <a:latin typeface="Arial"/>
                <a:ea typeface="Arial"/>
                <a:cs typeface="Arial"/>
                <a:sym typeface="Arial"/>
              </a:rPr>
              <a:t>6. Real-Time Tracking Systems:</a:t>
            </a:r>
            <a:endParaRPr b="1" sz="705">
              <a:latin typeface="Arial"/>
              <a:ea typeface="Arial"/>
              <a:cs typeface="Arial"/>
              <a:sym typeface="Arial"/>
            </a:endParaRPr>
          </a:p>
          <a:p>
            <a:pPr indent="-273367" lvl="0" marL="457200" rtl="0" algn="l">
              <a:lnSpc>
                <a:spcPct val="95000"/>
              </a:lnSpc>
              <a:spcBef>
                <a:spcPts val="1200"/>
              </a:spcBef>
              <a:spcAft>
                <a:spcPts val="0"/>
              </a:spcAft>
              <a:buSzPts val="705"/>
              <a:buChar char="●"/>
            </a:pPr>
            <a:r>
              <a:rPr b="1" lang="en" sz="705">
                <a:latin typeface="Arial"/>
                <a:ea typeface="Arial"/>
                <a:cs typeface="Arial"/>
                <a:sym typeface="Arial"/>
              </a:rPr>
              <a:t>C. Wang et al. (2020)</a:t>
            </a:r>
            <a:r>
              <a:rPr lang="en" sz="705">
                <a:latin typeface="Arial"/>
                <a:ea typeface="Arial"/>
                <a:cs typeface="Arial"/>
                <a:sym typeface="Arial"/>
              </a:rPr>
              <a:t> highlights the importance of real-time tracking for perishable goods. Their research shows that tracking systems integrated with IoT sensors can reduce spoilage by monitoring environmental conditions such as temperature and humidity.</a:t>
            </a:r>
            <a:endParaRPr sz="705">
              <a:latin typeface="Arial"/>
              <a:ea typeface="Arial"/>
              <a:cs typeface="Arial"/>
              <a:sym typeface="Arial"/>
            </a:endParaRPr>
          </a:p>
          <a:p>
            <a:pPr indent="-273367" lvl="0" marL="457200" rtl="0" algn="l">
              <a:lnSpc>
                <a:spcPct val="95000"/>
              </a:lnSpc>
              <a:spcBef>
                <a:spcPts val="0"/>
              </a:spcBef>
              <a:spcAft>
                <a:spcPts val="0"/>
              </a:spcAft>
              <a:buSzPts val="705"/>
              <a:buChar char="●"/>
            </a:pPr>
            <a:r>
              <a:rPr b="1" lang="en" sz="705">
                <a:latin typeface="Arial"/>
                <a:ea typeface="Arial"/>
                <a:cs typeface="Arial"/>
                <a:sym typeface="Arial"/>
              </a:rPr>
              <a:t>Reference</a:t>
            </a:r>
            <a:r>
              <a:rPr lang="en" sz="705">
                <a:latin typeface="Arial"/>
                <a:ea typeface="Arial"/>
                <a:cs typeface="Arial"/>
                <a:sym typeface="Arial"/>
              </a:rPr>
              <a:t>: C. Wang et al., “IoT-Enabled Real-Time Supply Chain Management,” </a:t>
            </a:r>
            <a:r>
              <a:rPr i="1" lang="en" sz="705">
                <a:latin typeface="Arial"/>
                <a:ea typeface="Arial"/>
                <a:cs typeface="Arial"/>
                <a:sym typeface="Arial"/>
              </a:rPr>
              <a:t>Journal of Internet Technology</a:t>
            </a:r>
            <a:r>
              <a:rPr lang="en" sz="705">
                <a:latin typeface="Arial"/>
                <a:ea typeface="Arial"/>
                <a:cs typeface="Arial"/>
                <a:sym typeface="Arial"/>
              </a:rPr>
              <a:t>, vol. 21, no. 1, 2020.</a:t>
            </a:r>
            <a:endParaRPr sz="705">
              <a:latin typeface="Arial"/>
              <a:ea typeface="Arial"/>
              <a:cs typeface="Arial"/>
              <a:sym typeface="Arial"/>
            </a:endParaRPr>
          </a:p>
          <a:p>
            <a:pPr indent="0" lvl="0" marL="0" rtl="0" algn="l">
              <a:lnSpc>
                <a:spcPct val="95000"/>
              </a:lnSpc>
              <a:spcBef>
                <a:spcPts val="1200"/>
              </a:spcBef>
              <a:spcAft>
                <a:spcPts val="0"/>
              </a:spcAft>
              <a:buClr>
                <a:schemeClr val="dk1"/>
              </a:buClr>
              <a:buSzPts val="605"/>
              <a:buFont typeface="Arial"/>
              <a:buNone/>
            </a:pPr>
            <a:r>
              <a:rPr b="1" lang="en" sz="705">
                <a:latin typeface="Arial"/>
                <a:ea typeface="Arial"/>
                <a:cs typeface="Arial"/>
                <a:sym typeface="Arial"/>
              </a:rPr>
              <a:t>7. Cloud-Based Solutions for Supply Chain Integration:</a:t>
            </a:r>
            <a:endParaRPr b="1" sz="705">
              <a:latin typeface="Arial"/>
              <a:ea typeface="Arial"/>
              <a:cs typeface="Arial"/>
              <a:sym typeface="Arial"/>
            </a:endParaRPr>
          </a:p>
          <a:p>
            <a:pPr indent="-273367" lvl="0" marL="457200" rtl="0" algn="l">
              <a:lnSpc>
                <a:spcPct val="95000"/>
              </a:lnSpc>
              <a:spcBef>
                <a:spcPts val="1200"/>
              </a:spcBef>
              <a:spcAft>
                <a:spcPts val="0"/>
              </a:spcAft>
              <a:buSzPts val="705"/>
              <a:buChar char="●"/>
            </a:pPr>
            <a:r>
              <a:rPr b="1" lang="en" sz="705">
                <a:latin typeface="Arial"/>
                <a:ea typeface="Arial"/>
                <a:cs typeface="Arial"/>
                <a:sym typeface="Arial"/>
              </a:rPr>
              <a:t>N. Lobo (2020)</a:t>
            </a:r>
            <a:r>
              <a:rPr lang="en" sz="705">
                <a:latin typeface="Arial"/>
                <a:ea typeface="Arial"/>
                <a:cs typeface="Arial"/>
                <a:sym typeface="Arial"/>
              </a:rPr>
              <a:t> discusses the shift towards cloud-based systems that provide real-time visibility and enhance collaboration across all stakeholders. These platforms allow companies to collect and analyze data from multiple points in the supply chain.</a:t>
            </a:r>
            <a:endParaRPr sz="705">
              <a:latin typeface="Arial"/>
              <a:ea typeface="Arial"/>
              <a:cs typeface="Arial"/>
              <a:sym typeface="Arial"/>
            </a:endParaRPr>
          </a:p>
          <a:p>
            <a:pPr indent="-273367" lvl="0" marL="457200" rtl="0" algn="l">
              <a:lnSpc>
                <a:spcPct val="95000"/>
              </a:lnSpc>
              <a:spcBef>
                <a:spcPts val="0"/>
              </a:spcBef>
              <a:spcAft>
                <a:spcPts val="0"/>
              </a:spcAft>
              <a:buSzPts val="705"/>
              <a:buChar char="●"/>
            </a:pPr>
            <a:r>
              <a:rPr b="1" lang="en" sz="705">
                <a:latin typeface="Arial"/>
                <a:ea typeface="Arial"/>
                <a:cs typeface="Arial"/>
                <a:sym typeface="Arial"/>
              </a:rPr>
              <a:t>Reference</a:t>
            </a:r>
            <a:r>
              <a:rPr lang="en" sz="705">
                <a:latin typeface="Arial"/>
                <a:ea typeface="Arial"/>
                <a:cs typeface="Arial"/>
                <a:sym typeface="Arial"/>
              </a:rPr>
              <a:t>: N. Lobo, "Cloud Computing and Supply Chain Integration: A Digital Transformation," </a:t>
            </a:r>
            <a:r>
              <a:rPr i="1" lang="en" sz="705">
                <a:latin typeface="Arial"/>
                <a:ea typeface="Arial"/>
                <a:cs typeface="Arial"/>
                <a:sym typeface="Arial"/>
              </a:rPr>
              <a:t>Supply Chain Journal</a:t>
            </a:r>
            <a:r>
              <a:rPr lang="en" sz="705">
                <a:latin typeface="Arial"/>
                <a:ea typeface="Arial"/>
                <a:cs typeface="Arial"/>
                <a:sym typeface="Arial"/>
              </a:rPr>
              <a:t>, vol. 7, pp. 45-60, 2020.</a:t>
            </a:r>
            <a:endParaRPr sz="705">
              <a:latin typeface="Arial"/>
              <a:ea typeface="Arial"/>
              <a:cs typeface="Arial"/>
              <a:sym typeface="Arial"/>
            </a:endParaRPr>
          </a:p>
          <a:p>
            <a:pPr indent="0" lvl="0" marL="0" rtl="0" algn="l">
              <a:lnSpc>
                <a:spcPct val="95000"/>
              </a:lnSpc>
              <a:spcBef>
                <a:spcPts val="1200"/>
              </a:spcBef>
              <a:spcAft>
                <a:spcPts val="0"/>
              </a:spcAft>
              <a:buClr>
                <a:schemeClr val="dk1"/>
              </a:buClr>
              <a:buSzPts val="605"/>
              <a:buFont typeface="Arial"/>
              <a:buNone/>
            </a:pPr>
            <a:r>
              <a:rPr b="1" lang="en" sz="705">
                <a:latin typeface="Arial"/>
                <a:ea typeface="Arial"/>
                <a:cs typeface="Arial"/>
                <a:sym typeface="Arial"/>
              </a:rPr>
              <a:t>8. QR Codes for Supply Chain Tracking:</a:t>
            </a:r>
            <a:endParaRPr b="1" sz="705">
              <a:latin typeface="Arial"/>
              <a:ea typeface="Arial"/>
              <a:cs typeface="Arial"/>
              <a:sym typeface="Arial"/>
            </a:endParaRPr>
          </a:p>
          <a:p>
            <a:pPr indent="-273367" lvl="0" marL="457200" rtl="0" algn="l">
              <a:lnSpc>
                <a:spcPct val="95000"/>
              </a:lnSpc>
              <a:spcBef>
                <a:spcPts val="1200"/>
              </a:spcBef>
              <a:spcAft>
                <a:spcPts val="0"/>
              </a:spcAft>
              <a:buSzPts val="705"/>
              <a:buChar char="●"/>
            </a:pPr>
            <a:r>
              <a:rPr lang="en" sz="705">
                <a:latin typeface="Arial"/>
                <a:ea typeface="Arial"/>
                <a:cs typeface="Arial"/>
                <a:sym typeface="Arial"/>
              </a:rPr>
              <a:t>QR codes have become increasingly popular in supply chain management for tracking individual units of products due to their ease of use and cost-effectiveness. </a:t>
            </a:r>
            <a:r>
              <a:rPr b="1" lang="en" sz="705">
                <a:latin typeface="Arial"/>
                <a:ea typeface="Arial"/>
                <a:cs typeface="Arial"/>
                <a:sym typeface="Arial"/>
              </a:rPr>
              <a:t>S. Liu (2017)</a:t>
            </a:r>
            <a:r>
              <a:rPr lang="en" sz="705">
                <a:latin typeface="Arial"/>
                <a:ea typeface="Arial"/>
                <a:cs typeface="Arial"/>
                <a:sym typeface="Arial"/>
              </a:rPr>
              <a:t> points out that QR codes are especially useful for tracking small consumer goods, though they can be vulnerable to damage and manipulation.</a:t>
            </a:r>
            <a:endParaRPr sz="705">
              <a:latin typeface="Arial"/>
              <a:ea typeface="Arial"/>
              <a:cs typeface="Arial"/>
              <a:sym typeface="Arial"/>
            </a:endParaRPr>
          </a:p>
          <a:p>
            <a:pPr indent="-273367" lvl="0" marL="457200" rtl="0" algn="l">
              <a:lnSpc>
                <a:spcPct val="95000"/>
              </a:lnSpc>
              <a:spcBef>
                <a:spcPts val="0"/>
              </a:spcBef>
              <a:spcAft>
                <a:spcPts val="0"/>
              </a:spcAft>
              <a:buSzPts val="705"/>
              <a:buChar char="●"/>
            </a:pPr>
            <a:r>
              <a:rPr b="1" lang="en" sz="705">
                <a:latin typeface="Arial"/>
                <a:ea typeface="Arial"/>
                <a:cs typeface="Arial"/>
                <a:sym typeface="Arial"/>
              </a:rPr>
              <a:t>Reference</a:t>
            </a:r>
            <a:r>
              <a:rPr lang="en" sz="705">
                <a:latin typeface="Arial"/>
                <a:ea typeface="Arial"/>
                <a:cs typeface="Arial"/>
                <a:sym typeface="Arial"/>
              </a:rPr>
              <a:t>: S. Liu, "Utilizing QR Codes in Supply Chain Management," </a:t>
            </a:r>
            <a:r>
              <a:rPr i="1" lang="en" sz="705">
                <a:latin typeface="Arial"/>
                <a:ea typeface="Arial"/>
                <a:cs typeface="Arial"/>
                <a:sym typeface="Arial"/>
              </a:rPr>
              <a:t>International Journal of Logistics Systems and Management</a:t>
            </a:r>
            <a:r>
              <a:rPr lang="en" sz="705">
                <a:latin typeface="Arial"/>
                <a:ea typeface="Arial"/>
                <a:cs typeface="Arial"/>
                <a:sym typeface="Arial"/>
              </a:rPr>
              <a:t>, 2017.</a:t>
            </a:r>
            <a:endParaRPr sz="705">
              <a:latin typeface="Arial"/>
              <a:ea typeface="Arial"/>
              <a:cs typeface="Arial"/>
              <a:sym typeface="Arial"/>
            </a:endParaRPr>
          </a:p>
          <a:p>
            <a:pPr indent="0" lvl="0" marL="0" rtl="0" algn="l">
              <a:lnSpc>
                <a:spcPct val="95000"/>
              </a:lnSpc>
              <a:spcBef>
                <a:spcPts val="1200"/>
              </a:spcBef>
              <a:spcAft>
                <a:spcPts val="0"/>
              </a:spcAft>
              <a:buClr>
                <a:schemeClr val="dk1"/>
              </a:buClr>
              <a:buSzPts val="605"/>
              <a:buFont typeface="Arial"/>
              <a:buNone/>
            </a:pPr>
            <a:r>
              <a:rPr b="1" lang="en" sz="705">
                <a:latin typeface="Arial"/>
                <a:ea typeface="Arial"/>
                <a:cs typeface="Arial"/>
                <a:sym typeface="Arial"/>
              </a:rPr>
              <a:t>9. Machine Learning in Supply Chain Prediction:</a:t>
            </a:r>
            <a:endParaRPr b="1" sz="705">
              <a:latin typeface="Arial"/>
              <a:ea typeface="Arial"/>
              <a:cs typeface="Arial"/>
              <a:sym typeface="Arial"/>
            </a:endParaRPr>
          </a:p>
          <a:p>
            <a:pPr indent="-273367" lvl="0" marL="457200" rtl="0" algn="l">
              <a:lnSpc>
                <a:spcPct val="95000"/>
              </a:lnSpc>
              <a:spcBef>
                <a:spcPts val="1200"/>
              </a:spcBef>
              <a:spcAft>
                <a:spcPts val="0"/>
              </a:spcAft>
              <a:buSzPts val="705"/>
              <a:buChar char="●"/>
            </a:pPr>
            <a:r>
              <a:rPr lang="en" sz="705">
                <a:latin typeface="Arial"/>
                <a:ea typeface="Arial"/>
                <a:cs typeface="Arial"/>
                <a:sym typeface="Arial"/>
              </a:rPr>
              <a:t>According to </a:t>
            </a:r>
            <a:r>
              <a:rPr b="1" lang="en" sz="705">
                <a:latin typeface="Arial"/>
                <a:ea typeface="Arial"/>
                <a:cs typeface="Arial"/>
                <a:sym typeface="Arial"/>
              </a:rPr>
              <a:t>J. Lee (2020)</a:t>
            </a:r>
            <a:r>
              <a:rPr lang="en" sz="705">
                <a:latin typeface="Arial"/>
                <a:ea typeface="Arial"/>
                <a:cs typeface="Arial"/>
                <a:sym typeface="Arial"/>
              </a:rPr>
              <a:t>, machine learning algorithms can be applied to predict potential bottlenecks and risks in the supply chain, enabling companies to take preventive action. However, their effectiveness depends heavily on the availability of quality data.</a:t>
            </a:r>
            <a:endParaRPr sz="705">
              <a:latin typeface="Arial"/>
              <a:ea typeface="Arial"/>
              <a:cs typeface="Arial"/>
              <a:sym typeface="Arial"/>
            </a:endParaRPr>
          </a:p>
          <a:p>
            <a:pPr indent="-273367" lvl="0" marL="457200" rtl="0" algn="l">
              <a:lnSpc>
                <a:spcPct val="95000"/>
              </a:lnSpc>
              <a:spcBef>
                <a:spcPts val="0"/>
              </a:spcBef>
              <a:spcAft>
                <a:spcPts val="0"/>
              </a:spcAft>
              <a:buSzPts val="705"/>
              <a:buChar char="●"/>
            </a:pPr>
            <a:r>
              <a:rPr b="1" lang="en" sz="705">
                <a:latin typeface="Arial"/>
                <a:ea typeface="Arial"/>
                <a:cs typeface="Arial"/>
                <a:sym typeface="Arial"/>
              </a:rPr>
              <a:t>Reference</a:t>
            </a:r>
            <a:r>
              <a:rPr lang="en" sz="705">
                <a:latin typeface="Arial"/>
                <a:ea typeface="Arial"/>
                <a:cs typeface="Arial"/>
                <a:sym typeface="Arial"/>
              </a:rPr>
              <a:t>: J. Lee et al., "Predictive Analytics in Supply Chain Management: A Machine Learning Approach," </a:t>
            </a:r>
            <a:r>
              <a:rPr i="1" lang="en" sz="705">
                <a:latin typeface="Arial"/>
                <a:ea typeface="Arial"/>
                <a:cs typeface="Arial"/>
                <a:sym typeface="Arial"/>
              </a:rPr>
              <a:t>Expert Systems with Applications</a:t>
            </a:r>
            <a:r>
              <a:rPr lang="en" sz="705">
                <a:latin typeface="Arial"/>
                <a:ea typeface="Arial"/>
                <a:cs typeface="Arial"/>
                <a:sym typeface="Arial"/>
              </a:rPr>
              <a:t>, vol. 142, 2020.</a:t>
            </a:r>
            <a:endParaRPr sz="705">
              <a:latin typeface="Arial"/>
              <a:ea typeface="Arial"/>
              <a:cs typeface="Arial"/>
              <a:sym typeface="Arial"/>
            </a:endParaRPr>
          </a:p>
          <a:p>
            <a:pPr indent="0" lvl="0" marL="0" rtl="0" algn="l">
              <a:lnSpc>
                <a:spcPct val="95000"/>
              </a:lnSpc>
              <a:spcBef>
                <a:spcPts val="1200"/>
              </a:spcBef>
              <a:spcAft>
                <a:spcPts val="0"/>
              </a:spcAft>
              <a:buClr>
                <a:schemeClr val="dk1"/>
              </a:buClr>
              <a:buSzPts val="605"/>
              <a:buFont typeface="Arial"/>
              <a:buNone/>
            </a:pPr>
            <a:r>
              <a:rPr b="1" lang="en" sz="705">
                <a:latin typeface="Arial"/>
                <a:ea typeface="Arial"/>
                <a:cs typeface="Arial"/>
                <a:sym typeface="Arial"/>
              </a:rPr>
              <a:t>10. Gaps in Current Literature and Industry Practices:</a:t>
            </a:r>
            <a:endParaRPr b="1" sz="705">
              <a:latin typeface="Arial"/>
              <a:ea typeface="Arial"/>
              <a:cs typeface="Arial"/>
              <a:sym typeface="Arial"/>
            </a:endParaRPr>
          </a:p>
          <a:p>
            <a:pPr indent="-273367" lvl="0" marL="457200" rtl="0" algn="l">
              <a:lnSpc>
                <a:spcPct val="95000"/>
              </a:lnSpc>
              <a:spcBef>
                <a:spcPts val="1200"/>
              </a:spcBef>
              <a:spcAft>
                <a:spcPts val="0"/>
              </a:spcAft>
              <a:buSzPts val="705"/>
              <a:buChar char="●"/>
            </a:pPr>
            <a:r>
              <a:rPr lang="en" sz="705">
                <a:latin typeface="Arial"/>
                <a:ea typeface="Arial"/>
                <a:cs typeface="Arial"/>
                <a:sym typeface="Arial"/>
              </a:rPr>
              <a:t>While various methods like RFID, blockchain, and IoT have been explored, few solutions integrate them effectively to provide a fully automated, scalable, and real-time supply chain tracking system. Most existing solutions are limited by high costs, data fragmentation, and technical complexity. These gaps highlight the need for a comprehensive, automated tracking system that minimizes human intervention and is scalable for global supply chains.</a:t>
            </a:r>
            <a:endParaRPr sz="705">
              <a:latin typeface="Arial"/>
              <a:ea typeface="Arial"/>
              <a:cs typeface="Arial"/>
              <a:sym typeface="Arial"/>
            </a:endParaRPr>
          </a:p>
          <a:p>
            <a:pPr indent="-273367" lvl="0" marL="457200" rtl="0" algn="l">
              <a:lnSpc>
                <a:spcPct val="95000"/>
              </a:lnSpc>
              <a:spcBef>
                <a:spcPts val="0"/>
              </a:spcBef>
              <a:spcAft>
                <a:spcPts val="0"/>
              </a:spcAft>
              <a:buSzPts val="705"/>
              <a:buFont typeface="Arial"/>
              <a:buChar char="●"/>
            </a:pPr>
            <a:r>
              <a:rPr b="1" lang="en" sz="705">
                <a:latin typeface="Arial"/>
                <a:ea typeface="Arial"/>
                <a:cs typeface="Arial"/>
                <a:sym typeface="Arial"/>
              </a:rPr>
              <a:t>Reference</a:t>
            </a:r>
            <a:r>
              <a:rPr lang="en" sz="705">
                <a:latin typeface="Arial"/>
                <a:ea typeface="Arial"/>
                <a:cs typeface="Arial"/>
                <a:sym typeface="Arial"/>
              </a:rPr>
              <a:t>: </a:t>
            </a:r>
            <a:r>
              <a:rPr b="1" lang="en" sz="705">
                <a:latin typeface="Arial"/>
                <a:ea typeface="Arial"/>
                <a:cs typeface="Arial"/>
                <a:sym typeface="Arial"/>
              </a:rPr>
              <a:t>Sweeney, E.</a:t>
            </a:r>
            <a:r>
              <a:rPr lang="en" sz="705">
                <a:latin typeface="Arial"/>
                <a:ea typeface="Arial"/>
                <a:cs typeface="Arial"/>
                <a:sym typeface="Arial"/>
              </a:rPr>
              <a:t> (2013). Supply Chain Benchmarking: Performance Measurement and Metrics. </a:t>
            </a:r>
            <a:r>
              <a:rPr i="1" lang="en" sz="705">
                <a:latin typeface="Arial"/>
                <a:ea typeface="Arial"/>
                <a:cs typeface="Arial"/>
                <a:sym typeface="Arial"/>
              </a:rPr>
              <a:t>International Journal of Logistics Management,</a:t>
            </a:r>
            <a:r>
              <a:rPr lang="en" sz="705">
                <a:latin typeface="Arial"/>
                <a:ea typeface="Arial"/>
                <a:cs typeface="Arial"/>
                <a:sym typeface="Arial"/>
              </a:rPr>
              <a:t> 24(2), 184-206.</a:t>
            </a:r>
            <a:endParaRPr sz="705">
              <a:latin typeface="Arial"/>
              <a:ea typeface="Arial"/>
              <a:cs typeface="Arial"/>
              <a:sym typeface="Arial"/>
            </a:endParaRPr>
          </a:p>
          <a:p>
            <a:pPr indent="0" lvl="0" marL="0" rtl="0" algn="l">
              <a:lnSpc>
                <a:spcPct val="80000"/>
              </a:lnSpc>
              <a:spcBef>
                <a:spcPts val="1200"/>
              </a:spcBef>
              <a:spcAft>
                <a:spcPts val="0"/>
              </a:spcAft>
              <a:buSzPts val="605"/>
              <a:buNone/>
            </a:pPr>
            <a:r>
              <a:t/>
            </a:r>
            <a:endParaRPr sz="109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1"/>
          <p:cNvSpPr txBox="1"/>
          <p:nvPr>
            <p:ph type="title"/>
          </p:nvPr>
        </p:nvSpPr>
        <p:spPr>
          <a:xfrm>
            <a:off x="609600" y="205978"/>
            <a:ext cx="8001000" cy="365522"/>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Clr>
                <a:srgbClr val="17365D"/>
              </a:buClr>
              <a:buSzPts val="2100"/>
              <a:buFont typeface="Verdana"/>
              <a:buNone/>
            </a:pPr>
            <a:r>
              <a:rPr lang="en"/>
              <a:t>Existing method Drawback</a:t>
            </a:r>
            <a:endParaRPr/>
          </a:p>
        </p:txBody>
      </p:sp>
      <p:sp>
        <p:nvSpPr>
          <p:cNvPr id="240" name="Google Shape;240;p41"/>
          <p:cNvSpPr txBox="1"/>
          <p:nvPr>
            <p:ph idx="1" type="body"/>
          </p:nvPr>
        </p:nvSpPr>
        <p:spPr>
          <a:xfrm>
            <a:off x="609600" y="857251"/>
            <a:ext cx="8001000" cy="3714748"/>
          </a:xfrm>
          <a:prstGeom prst="rect">
            <a:avLst/>
          </a:prstGeom>
          <a:noFill/>
          <a:ln>
            <a:noFill/>
          </a:ln>
        </p:spPr>
        <p:txBody>
          <a:bodyPr anchorCtr="0" anchor="t" bIns="34275" lIns="68575" spcFirstLastPara="1" rIns="68575" wrap="square" tIns="34275">
            <a:noAutofit/>
          </a:bodyPr>
          <a:lstStyle/>
          <a:p>
            <a:pPr indent="0" lvl="0" marL="0" rtl="0" algn="l">
              <a:lnSpc>
                <a:spcPct val="105000"/>
              </a:lnSpc>
              <a:spcBef>
                <a:spcPts val="1400"/>
              </a:spcBef>
              <a:spcAft>
                <a:spcPts val="0"/>
              </a:spcAft>
              <a:buClr>
                <a:schemeClr val="dk1"/>
              </a:buClr>
              <a:buSzPts val="1018"/>
              <a:buFont typeface="Arial"/>
              <a:buNone/>
            </a:pPr>
            <a:r>
              <a:rPr b="1" lang="en" sz="1302">
                <a:latin typeface="Arial"/>
                <a:ea typeface="Arial"/>
                <a:cs typeface="Arial"/>
                <a:sym typeface="Arial"/>
              </a:rPr>
              <a:t>Existing Method: RFID/Barcode-Based Tracking Systems</a:t>
            </a:r>
            <a:endParaRPr b="1" sz="1302">
              <a:latin typeface="Arial"/>
              <a:ea typeface="Arial"/>
              <a:cs typeface="Arial"/>
              <a:sym typeface="Arial"/>
            </a:endParaRPr>
          </a:p>
          <a:p>
            <a:pPr indent="0" lvl="0" marL="0" rtl="0" algn="l">
              <a:lnSpc>
                <a:spcPct val="105000"/>
              </a:lnSpc>
              <a:spcBef>
                <a:spcPts val="1200"/>
              </a:spcBef>
              <a:spcAft>
                <a:spcPts val="0"/>
              </a:spcAft>
              <a:buClr>
                <a:schemeClr val="dk1"/>
              </a:buClr>
              <a:buSzPts val="1018"/>
              <a:buFont typeface="Arial"/>
              <a:buNone/>
            </a:pPr>
            <a:r>
              <a:rPr b="1" lang="en" sz="1117">
                <a:latin typeface="Arial"/>
                <a:ea typeface="Arial"/>
                <a:cs typeface="Arial"/>
                <a:sym typeface="Arial"/>
              </a:rPr>
              <a:t>Drawbacks</a:t>
            </a:r>
            <a:r>
              <a:rPr lang="en" sz="1117">
                <a:latin typeface="Arial"/>
                <a:ea typeface="Arial"/>
                <a:cs typeface="Arial"/>
                <a:sym typeface="Arial"/>
              </a:rPr>
              <a:t>:</a:t>
            </a:r>
            <a:endParaRPr sz="1117">
              <a:latin typeface="Arial"/>
              <a:ea typeface="Arial"/>
              <a:cs typeface="Arial"/>
              <a:sym typeface="Arial"/>
            </a:endParaRPr>
          </a:p>
          <a:p>
            <a:pPr indent="-299561" lvl="0" marL="457200" rtl="0" algn="l">
              <a:lnSpc>
                <a:spcPct val="105000"/>
              </a:lnSpc>
              <a:spcBef>
                <a:spcPts val="1200"/>
              </a:spcBef>
              <a:spcAft>
                <a:spcPts val="0"/>
              </a:spcAft>
              <a:buSzPts val="1118"/>
              <a:buAutoNum type="arabicPeriod"/>
            </a:pPr>
            <a:r>
              <a:rPr b="1" lang="en" sz="1117">
                <a:latin typeface="Arial"/>
                <a:ea typeface="Arial"/>
                <a:cs typeface="Arial"/>
                <a:sym typeface="Arial"/>
              </a:rPr>
              <a:t>Limited Scalability and Automation</a:t>
            </a:r>
            <a:r>
              <a:rPr lang="en" sz="1117">
                <a:latin typeface="Arial"/>
                <a:ea typeface="Arial"/>
                <a:cs typeface="Arial"/>
                <a:sym typeface="Arial"/>
              </a:rPr>
              <a:t>:</a:t>
            </a:r>
            <a:endParaRPr sz="1117">
              <a:latin typeface="Arial"/>
              <a:ea typeface="Arial"/>
              <a:cs typeface="Arial"/>
              <a:sym typeface="Arial"/>
            </a:endParaRPr>
          </a:p>
          <a:p>
            <a:pPr indent="-299560" lvl="1" marL="914400" rtl="0" algn="l">
              <a:lnSpc>
                <a:spcPct val="105000"/>
              </a:lnSpc>
              <a:spcBef>
                <a:spcPts val="0"/>
              </a:spcBef>
              <a:spcAft>
                <a:spcPts val="0"/>
              </a:spcAft>
              <a:buSzPts val="1118"/>
              <a:buChar char="○"/>
            </a:pPr>
            <a:r>
              <a:rPr lang="en" sz="1117">
                <a:latin typeface="Arial"/>
                <a:ea typeface="Arial"/>
                <a:cs typeface="Arial"/>
                <a:sym typeface="Arial"/>
              </a:rPr>
              <a:t>These systems require </a:t>
            </a:r>
            <a:r>
              <a:rPr b="1" lang="en" sz="1117">
                <a:latin typeface="Arial"/>
                <a:ea typeface="Arial"/>
                <a:cs typeface="Arial"/>
                <a:sym typeface="Arial"/>
              </a:rPr>
              <a:t>manual scanning</a:t>
            </a:r>
            <a:r>
              <a:rPr lang="en" sz="1117">
                <a:latin typeface="Arial"/>
                <a:ea typeface="Arial"/>
                <a:cs typeface="Arial"/>
                <a:sym typeface="Arial"/>
              </a:rPr>
              <a:t> at each checkpoint (e.g., warehouses, shipping locations, and retail points), making them inefficient in large-scale operations. Manual processes introduce delays and increase the likelihood of human error, especially in high-volume environments.</a:t>
            </a:r>
            <a:endParaRPr sz="1117">
              <a:latin typeface="Arial"/>
              <a:ea typeface="Arial"/>
              <a:cs typeface="Arial"/>
              <a:sym typeface="Arial"/>
            </a:endParaRPr>
          </a:p>
          <a:p>
            <a:pPr indent="-299561" lvl="0" marL="457200" rtl="0" algn="l">
              <a:lnSpc>
                <a:spcPct val="105000"/>
              </a:lnSpc>
              <a:spcBef>
                <a:spcPts val="0"/>
              </a:spcBef>
              <a:spcAft>
                <a:spcPts val="0"/>
              </a:spcAft>
              <a:buSzPts val="1118"/>
              <a:buAutoNum type="arabicPeriod"/>
            </a:pPr>
            <a:r>
              <a:rPr b="1" lang="en" sz="1117">
                <a:latin typeface="Arial"/>
                <a:ea typeface="Arial"/>
                <a:cs typeface="Arial"/>
                <a:sym typeface="Arial"/>
              </a:rPr>
              <a:t>Lack of Real-Time Data</a:t>
            </a:r>
            <a:r>
              <a:rPr lang="en" sz="1117">
                <a:latin typeface="Arial"/>
                <a:ea typeface="Arial"/>
                <a:cs typeface="Arial"/>
                <a:sym typeface="Arial"/>
              </a:rPr>
              <a:t>:</a:t>
            </a:r>
            <a:endParaRPr sz="1117">
              <a:latin typeface="Arial"/>
              <a:ea typeface="Arial"/>
              <a:cs typeface="Arial"/>
              <a:sym typeface="Arial"/>
            </a:endParaRPr>
          </a:p>
          <a:p>
            <a:pPr indent="-299560" lvl="1" marL="914400" rtl="0" algn="l">
              <a:lnSpc>
                <a:spcPct val="105000"/>
              </a:lnSpc>
              <a:spcBef>
                <a:spcPts val="0"/>
              </a:spcBef>
              <a:spcAft>
                <a:spcPts val="0"/>
              </a:spcAft>
              <a:buSzPts val="1118"/>
              <a:buChar char="○"/>
            </a:pPr>
            <a:r>
              <a:rPr lang="en" sz="1117">
                <a:latin typeface="Arial"/>
                <a:ea typeface="Arial"/>
                <a:cs typeface="Arial"/>
                <a:sym typeface="Arial"/>
              </a:rPr>
              <a:t>RFID or barcode systems do not provide </a:t>
            </a:r>
            <a:r>
              <a:rPr b="1" lang="en" sz="1117">
                <a:latin typeface="Arial"/>
                <a:ea typeface="Arial"/>
                <a:cs typeface="Arial"/>
                <a:sym typeface="Arial"/>
              </a:rPr>
              <a:t>real-time tracking</a:t>
            </a:r>
            <a:r>
              <a:rPr lang="en" sz="1117">
                <a:latin typeface="Arial"/>
                <a:ea typeface="Arial"/>
                <a:cs typeface="Arial"/>
                <a:sym typeface="Arial"/>
              </a:rPr>
              <a:t>. Products are only scanned at certain points in the supply chain, leaving large gaps in visibility between those checkpoints. If issues like theft, damage, or environmental changes (e.g., temperature fluctuation) occur between scans, they remain undetected until the next checkpoint.</a:t>
            </a:r>
            <a:endParaRPr sz="1117">
              <a:latin typeface="Arial"/>
              <a:ea typeface="Arial"/>
              <a:cs typeface="Arial"/>
              <a:sym typeface="Arial"/>
            </a:endParaRPr>
          </a:p>
          <a:p>
            <a:pPr indent="-299561" lvl="0" marL="457200" rtl="0" algn="l">
              <a:lnSpc>
                <a:spcPct val="105000"/>
              </a:lnSpc>
              <a:spcBef>
                <a:spcPts val="0"/>
              </a:spcBef>
              <a:spcAft>
                <a:spcPts val="0"/>
              </a:spcAft>
              <a:buSzPts val="1118"/>
              <a:buAutoNum type="arabicPeriod"/>
            </a:pPr>
            <a:r>
              <a:rPr b="1" lang="en" sz="1117">
                <a:latin typeface="Arial"/>
                <a:ea typeface="Arial"/>
                <a:cs typeface="Arial"/>
                <a:sym typeface="Arial"/>
              </a:rPr>
              <a:t>Fragmented Data Across Stakeholders</a:t>
            </a:r>
            <a:r>
              <a:rPr lang="en" sz="1117">
                <a:latin typeface="Arial"/>
                <a:ea typeface="Arial"/>
                <a:cs typeface="Arial"/>
                <a:sym typeface="Arial"/>
              </a:rPr>
              <a:t>:</a:t>
            </a:r>
            <a:endParaRPr sz="1117">
              <a:latin typeface="Arial"/>
              <a:ea typeface="Arial"/>
              <a:cs typeface="Arial"/>
              <a:sym typeface="Arial"/>
            </a:endParaRPr>
          </a:p>
          <a:p>
            <a:pPr indent="-299560" lvl="1" marL="914400" rtl="0" algn="l">
              <a:lnSpc>
                <a:spcPct val="105000"/>
              </a:lnSpc>
              <a:spcBef>
                <a:spcPts val="0"/>
              </a:spcBef>
              <a:spcAft>
                <a:spcPts val="0"/>
              </a:spcAft>
              <a:buSzPts val="1118"/>
              <a:buChar char="○"/>
            </a:pPr>
            <a:r>
              <a:rPr lang="en" sz="1117">
                <a:latin typeface="Arial"/>
                <a:ea typeface="Arial"/>
                <a:cs typeface="Arial"/>
                <a:sym typeface="Arial"/>
              </a:rPr>
              <a:t>Since each stakeholder (e.g., manufacturer, distributor, retailer) may use their own systems for tracking and managing supply chain data, it results in </a:t>
            </a:r>
            <a:r>
              <a:rPr b="1" lang="en" sz="1117">
                <a:latin typeface="Arial"/>
                <a:ea typeface="Arial"/>
                <a:cs typeface="Arial"/>
                <a:sym typeface="Arial"/>
              </a:rPr>
              <a:t>data silos</a:t>
            </a:r>
            <a:r>
              <a:rPr lang="en" sz="1117">
                <a:latin typeface="Arial"/>
                <a:ea typeface="Arial"/>
                <a:cs typeface="Arial"/>
                <a:sym typeface="Arial"/>
              </a:rPr>
              <a:t>. Information is not always shared in real-time, leading to </a:t>
            </a:r>
            <a:r>
              <a:rPr b="1" lang="en" sz="1117">
                <a:latin typeface="Arial"/>
                <a:ea typeface="Arial"/>
                <a:cs typeface="Arial"/>
                <a:sym typeface="Arial"/>
              </a:rPr>
              <a:t>inefficiencies and delays</a:t>
            </a:r>
            <a:r>
              <a:rPr lang="en" sz="1117">
                <a:latin typeface="Arial"/>
                <a:ea typeface="Arial"/>
                <a:cs typeface="Arial"/>
                <a:sym typeface="Arial"/>
              </a:rPr>
              <a:t> in decision-making, particularly in global supply chains involving multiple parties.</a:t>
            </a:r>
            <a:endParaRPr sz="1117">
              <a:latin typeface="Arial"/>
              <a:ea typeface="Arial"/>
              <a:cs typeface="Arial"/>
              <a:sym typeface="Arial"/>
            </a:endParaRPr>
          </a:p>
          <a:p>
            <a:pPr indent="-299561" lvl="0" marL="457200" rtl="0" algn="l">
              <a:lnSpc>
                <a:spcPct val="105000"/>
              </a:lnSpc>
              <a:spcBef>
                <a:spcPts val="0"/>
              </a:spcBef>
              <a:spcAft>
                <a:spcPts val="0"/>
              </a:spcAft>
              <a:buSzPts val="1118"/>
              <a:buAutoNum type="arabicPeriod"/>
            </a:pPr>
            <a:r>
              <a:rPr b="1" lang="en" sz="1117">
                <a:latin typeface="Arial"/>
                <a:ea typeface="Arial"/>
                <a:cs typeface="Arial"/>
                <a:sym typeface="Arial"/>
              </a:rPr>
              <a:t>High Initial Costs for RFID</a:t>
            </a:r>
            <a:r>
              <a:rPr lang="en" sz="1117">
                <a:latin typeface="Arial"/>
                <a:ea typeface="Arial"/>
                <a:cs typeface="Arial"/>
                <a:sym typeface="Arial"/>
              </a:rPr>
              <a:t>:</a:t>
            </a:r>
            <a:endParaRPr sz="1117">
              <a:latin typeface="Arial"/>
              <a:ea typeface="Arial"/>
              <a:cs typeface="Arial"/>
              <a:sym typeface="Arial"/>
            </a:endParaRPr>
          </a:p>
          <a:p>
            <a:pPr indent="-299560" lvl="1" marL="914400" rtl="0" algn="l">
              <a:lnSpc>
                <a:spcPct val="105000"/>
              </a:lnSpc>
              <a:spcBef>
                <a:spcPts val="0"/>
              </a:spcBef>
              <a:spcAft>
                <a:spcPts val="0"/>
              </a:spcAft>
              <a:buSzPts val="1118"/>
              <a:buChar char="○"/>
            </a:pPr>
            <a:r>
              <a:rPr lang="en" sz="1117">
                <a:latin typeface="Arial"/>
                <a:ea typeface="Arial"/>
                <a:cs typeface="Arial"/>
                <a:sym typeface="Arial"/>
              </a:rPr>
              <a:t>While </a:t>
            </a:r>
            <a:r>
              <a:rPr b="1" lang="en" sz="1117">
                <a:latin typeface="Arial"/>
                <a:ea typeface="Arial"/>
                <a:cs typeface="Arial"/>
                <a:sym typeface="Arial"/>
              </a:rPr>
              <a:t>barcode systems</a:t>
            </a:r>
            <a:r>
              <a:rPr lang="en" sz="1117">
                <a:latin typeface="Arial"/>
                <a:ea typeface="Arial"/>
                <a:cs typeface="Arial"/>
                <a:sym typeface="Arial"/>
              </a:rPr>
              <a:t> are cost-effective, </a:t>
            </a:r>
            <a:r>
              <a:rPr b="1" lang="en" sz="1117">
                <a:latin typeface="Arial"/>
                <a:ea typeface="Arial"/>
                <a:cs typeface="Arial"/>
                <a:sym typeface="Arial"/>
              </a:rPr>
              <a:t>RFID tags</a:t>
            </a:r>
            <a:r>
              <a:rPr lang="en" sz="1117">
                <a:latin typeface="Arial"/>
                <a:ea typeface="Arial"/>
                <a:cs typeface="Arial"/>
                <a:sym typeface="Arial"/>
              </a:rPr>
              <a:t> can be expensive, especially when applied to low-cost or high-volume goods. For smaller companies or companies with a large variety of products, implementing RFID can be financially impractical.</a:t>
            </a:r>
            <a:endParaRPr sz="1117">
              <a:latin typeface="Arial"/>
              <a:ea typeface="Arial"/>
              <a:cs typeface="Arial"/>
              <a:sym typeface="Arial"/>
            </a:endParaRPr>
          </a:p>
          <a:p>
            <a:pPr indent="-139700" lvl="0" marL="254000" rtl="0" algn="l">
              <a:lnSpc>
                <a:spcPct val="90000"/>
              </a:lnSpc>
              <a:spcBef>
                <a:spcPts val="1200"/>
              </a:spcBef>
              <a:spcAft>
                <a:spcPts val="0"/>
              </a:spcAft>
              <a:buClr>
                <a:schemeClr val="dk1"/>
              </a:buClr>
              <a:buSzPts val="1665"/>
              <a:buNone/>
            </a:pPr>
            <a:r>
              <a:t/>
            </a:r>
            <a:endParaRPr sz="1765"/>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2"/>
          <p:cNvSpPr txBox="1"/>
          <p:nvPr>
            <p:ph type="title"/>
          </p:nvPr>
        </p:nvSpPr>
        <p:spPr>
          <a:xfrm>
            <a:off x="609600" y="205978"/>
            <a:ext cx="8001000" cy="365522"/>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Clr>
                <a:srgbClr val="17365D"/>
              </a:buClr>
              <a:buSzPts val="2100"/>
              <a:buFont typeface="Verdana"/>
              <a:buNone/>
            </a:pPr>
            <a:r>
              <a:rPr lang="en"/>
              <a:t>Proposed Method</a:t>
            </a:r>
            <a:endParaRPr/>
          </a:p>
        </p:txBody>
      </p:sp>
      <p:sp>
        <p:nvSpPr>
          <p:cNvPr id="246" name="Google Shape;246;p42"/>
          <p:cNvSpPr txBox="1"/>
          <p:nvPr>
            <p:ph idx="1" type="body"/>
          </p:nvPr>
        </p:nvSpPr>
        <p:spPr>
          <a:xfrm>
            <a:off x="609600" y="857251"/>
            <a:ext cx="8001000" cy="3714748"/>
          </a:xfrm>
          <a:prstGeom prst="rect">
            <a:avLst/>
          </a:prstGeom>
          <a:noFill/>
          <a:ln>
            <a:noFill/>
          </a:ln>
        </p:spPr>
        <p:txBody>
          <a:bodyPr anchorCtr="0" anchor="t" bIns="34275" lIns="68575" spcFirstLastPara="1" rIns="68575" wrap="square" tIns="34275">
            <a:noAutofit/>
          </a:bodyPr>
          <a:lstStyle/>
          <a:p>
            <a:pPr indent="-139700" lvl="0" marL="254000" rtl="0" algn="l">
              <a:lnSpc>
                <a:spcPct val="90000"/>
              </a:lnSpc>
              <a:spcBef>
                <a:spcPts val="0"/>
              </a:spcBef>
              <a:spcAft>
                <a:spcPts val="0"/>
              </a:spcAft>
              <a:buClr>
                <a:schemeClr val="dk1"/>
              </a:buClr>
              <a:buSzPts val="770"/>
              <a:buFont typeface="Arial"/>
              <a:buNone/>
            </a:pPr>
            <a:r>
              <a:rPr b="1" lang="en" sz="970">
                <a:latin typeface="Arial"/>
                <a:ea typeface="Arial"/>
                <a:cs typeface="Arial"/>
                <a:sym typeface="Arial"/>
              </a:rPr>
              <a:t>IoT-Enabled Real-Time Tracking:</a:t>
            </a:r>
            <a:endParaRPr b="1" sz="970">
              <a:latin typeface="Arial"/>
              <a:ea typeface="Arial"/>
              <a:cs typeface="Arial"/>
              <a:sym typeface="Arial"/>
            </a:endParaRPr>
          </a:p>
          <a:p>
            <a:pPr indent="-290195" lvl="0" marL="457200" rtl="0" algn="l">
              <a:lnSpc>
                <a:spcPct val="105000"/>
              </a:lnSpc>
              <a:spcBef>
                <a:spcPts val="1200"/>
              </a:spcBef>
              <a:spcAft>
                <a:spcPts val="0"/>
              </a:spcAft>
              <a:buSzPts val="970"/>
              <a:buChar char="●"/>
            </a:pPr>
            <a:r>
              <a:rPr b="1" lang="en" sz="970">
                <a:latin typeface="Arial"/>
                <a:ea typeface="Arial"/>
                <a:cs typeface="Arial"/>
                <a:sym typeface="Arial"/>
              </a:rPr>
              <a:t>IoT sensors</a:t>
            </a:r>
            <a:r>
              <a:rPr lang="en" sz="970">
                <a:latin typeface="Arial"/>
                <a:ea typeface="Arial"/>
                <a:cs typeface="Arial"/>
                <a:sym typeface="Arial"/>
              </a:rPr>
              <a:t> will be embedded in products, pallets, or transportation vehicles to continuously monitor the location and condition of goods throughout the supply chain.</a:t>
            </a:r>
            <a:endParaRPr sz="970">
              <a:latin typeface="Arial"/>
              <a:ea typeface="Arial"/>
              <a:cs typeface="Arial"/>
              <a:sym typeface="Arial"/>
            </a:endParaRPr>
          </a:p>
          <a:p>
            <a:pPr indent="-290195" lvl="0" marL="457200" rtl="0" algn="l">
              <a:lnSpc>
                <a:spcPct val="105000"/>
              </a:lnSpc>
              <a:spcBef>
                <a:spcPts val="0"/>
              </a:spcBef>
              <a:spcAft>
                <a:spcPts val="0"/>
              </a:spcAft>
              <a:buSzPts val="970"/>
              <a:buChar char="●"/>
            </a:pPr>
            <a:r>
              <a:rPr lang="en" sz="970">
                <a:latin typeface="Arial"/>
                <a:ea typeface="Arial"/>
                <a:cs typeface="Arial"/>
                <a:sym typeface="Arial"/>
              </a:rPr>
              <a:t>These sensors will provide </a:t>
            </a:r>
            <a:r>
              <a:rPr b="1" lang="en" sz="970">
                <a:latin typeface="Arial"/>
                <a:ea typeface="Arial"/>
                <a:cs typeface="Arial"/>
                <a:sym typeface="Arial"/>
              </a:rPr>
              <a:t>real-time data</a:t>
            </a:r>
            <a:r>
              <a:rPr lang="en" sz="970">
                <a:latin typeface="Arial"/>
                <a:ea typeface="Arial"/>
                <a:cs typeface="Arial"/>
                <a:sym typeface="Arial"/>
              </a:rPr>
              <a:t> on environmental factors such as temperature, humidity, and physical conditions, which are particularly important for </a:t>
            </a:r>
            <a:r>
              <a:rPr b="1" lang="en" sz="970">
                <a:latin typeface="Arial"/>
                <a:ea typeface="Arial"/>
                <a:cs typeface="Arial"/>
                <a:sym typeface="Arial"/>
              </a:rPr>
              <a:t>perishable goods</a:t>
            </a:r>
            <a:r>
              <a:rPr lang="en" sz="970">
                <a:latin typeface="Arial"/>
                <a:ea typeface="Arial"/>
                <a:cs typeface="Arial"/>
                <a:sym typeface="Arial"/>
              </a:rPr>
              <a:t> (e.g., food or pharmaceuticals).</a:t>
            </a:r>
            <a:endParaRPr sz="970">
              <a:latin typeface="Arial"/>
              <a:ea typeface="Arial"/>
              <a:cs typeface="Arial"/>
              <a:sym typeface="Arial"/>
            </a:endParaRPr>
          </a:p>
          <a:p>
            <a:pPr indent="-290195" lvl="0" marL="457200" rtl="0" algn="l">
              <a:lnSpc>
                <a:spcPct val="105000"/>
              </a:lnSpc>
              <a:spcBef>
                <a:spcPts val="0"/>
              </a:spcBef>
              <a:spcAft>
                <a:spcPts val="0"/>
              </a:spcAft>
              <a:buSzPts val="970"/>
              <a:buChar char="●"/>
            </a:pPr>
            <a:r>
              <a:rPr lang="en" sz="970">
                <a:latin typeface="Arial"/>
                <a:ea typeface="Arial"/>
                <a:cs typeface="Arial"/>
                <a:sym typeface="Arial"/>
              </a:rPr>
              <a:t>This eliminates the dependency on manual scanning at checkpoints, offering </a:t>
            </a:r>
            <a:r>
              <a:rPr b="1" lang="en" sz="970">
                <a:latin typeface="Arial"/>
                <a:ea typeface="Arial"/>
                <a:cs typeface="Arial"/>
                <a:sym typeface="Arial"/>
              </a:rPr>
              <a:t>continuous tracking</a:t>
            </a:r>
            <a:r>
              <a:rPr lang="en" sz="970">
                <a:latin typeface="Arial"/>
                <a:ea typeface="Arial"/>
                <a:cs typeface="Arial"/>
                <a:sym typeface="Arial"/>
              </a:rPr>
              <a:t> rather than point-in-time updates.</a:t>
            </a:r>
            <a:endParaRPr sz="970">
              <a:latin typeface="Arial"/>
              <a:ea typeface="Arial"/>
              <a:cs typeface="Arial"/>
              <a:sym typeface="Arial"/>
            </a:endParaRPr>
          </a:p>
          <a:p>
            <a:pPr indent="0" lvl="0" marL="0" rtl="0" algn="l">
              <a:lnSpc>
                <a:spcPct val="105000"/>
              </a:lnSpc>
              <a:spcBef>
                <a:spcPts val="1200"/>
              </a:spcBef>
              <a:spcAft>
                <a:spcPts val="0"/>
              </a:spcAft>
              <a:buClr>
                <a:schemeClr val="dk1"/>
              </a:buClr>
              <a:buSzPts val="770"/>
              <a:buFont typeface="Arial"/>
              <a:buNone/>
            </a:pPr>
            <a:r>
              <a:rPr b="1" lang="en" sz="970">
                <a:latin typeface="Arial"/>
                <a:ea typeface="Arial"/>
                <a:cs typeface="Arial"/>
                <a:sym typeface="Arial"/>
              </a:rPr>
              <a:t>Blockchain for Data Transparency and Security:</a:t>
            </a:r>
            <a:endParaRPr b="1" sz="970">
              <a:latin typeface="Arial"/>
              <a:ea typeface="Arial"/>
              <a:cs typeface="Arial"/>
              <a:sym typeface="Arial"/>
            </a:endParaRPr>
          </a:p>
          <a:p>
            <a:pPr indent="-290195" lvl="0" marL="457200" rtl="0" algn="l">
              <a:lnSpc>
                <a:spcPct val="105000"/>
              </a:lnSpc>
              <a:spcBef>
                <a:spcPts val="1200"/>
              </a:spcBef>
              <a:spcAft>
                <a:spcPts val="0"/>
              </a:spcAft>
              <a:buSzPts val="970"/>
              <a:buChar char="●"/>
            </a:pPr>
            <a:r>
              <a:rPr lang="en" sz="970">
                <a:latin typeface="Arial"/>
                <a:ea typeface="Arial"/>
                <a:cs typeface="Arial"/>
                <a:sym typeface="Arial"/>
              </a:rPr>
              <a:t>A </a:t>
            </a:r>
            <a:r>
              <a:rPr b="1" lang="en" sz="970">
                <a:latin typeface="Arial"/>
                <a:ea typeface="Arial"/>
                <a:cs typeface="Arial"/>
                <a:sym typeface="Arial"/>
              </a:rPr>
              <a:t>blockchain-based system</a:t>
            </a:r>
            <a:r>
              <a:rPr lang="en" sz="970">
                <a:latin typeface="Arial"/>
                <a:ea typeface="Arial"/>
                <a:cs typeface="Arial"/>
                <a:sym typeface="Arial"/>
              </a:rPr>
              <a:t> will be used to record all transactions and movements of goods across the supply chain, ensuring that the data is immutable, secure, and </a:t>
            </a:r>
            <a:r>
              <a:rPr b="1" lang="en" sz="970">
                <a:latin typeface="Arial"/>
                <a:ea typeface="Arial"/>
                <a:cs typeface="Arial"/>
                <a:sym typeface="Arial"/>
              </a:rPr>
              <a:t>tamper-proof</a:t>
            </a:r>
            <a:r>
              <a:rPr lang="en" sz="970">
                <a:latin typeface="Arial"/>
                <a:ea typeface="Arial"/>
                <a:cs typeface="Arial"/>
                <a:sym typeface="Arial"/>
              </a:rPr>
              <a:t>.</a:t>
            </a:r>
            <a:endParaRPr sz="970">
              <a:latin typeface="Arial"/>
              <a:ea typeface="Arial"/>
              <a:cs typeface="Arial"/>
              <a:sym typeface="Arial"/>
            </a:endParaRPr>
          </a:p>
          <a:p>
            <a:pPr indent="-290195" lvl="0" marL="457200" rtl="0" algn="l">
              <a:lnSpc>
                <a:spcPct val="105000"/>
              </a:lnSpc>
              <a:spcBef>
                <a:spcPts val="0"/>
              </a:spcBef>
              <a:spcAft>
                <a:spcPts val="0"/>
              </a:spcAft>
              <a:buSzPts val="970"/>
              <a:buChar char="●"/>
            </a:pPr>
            <a:r>
              <a:rPr lang="en" sz="970">
                <a:latin typeface="Arial"/>
                <a:ea typeface="Arial"/>
                <a:cs typeface="Arial"/>
                <a:sym typeface="Arial"/>
              </a:rPr>
              <a:t>Blockchain provides </a:t>
            </a:r>
            <a:r>
              <a:rPr b="1" lang="en" sz="970">
                <a:latin typeface="Arial"/>
                <a:ea typeface="Arial"/>
                <a:cs typeface="Arial"/>
                <a:sym typeface="Arial"/>
              </a:rPr>
              <a:t>transparent</a:t>
            </a:r>
            <a:r>
              <a:rPr lang="en" sz="970">
                <a:latin typeface="Arial"/>
                <a:ea typeface="Arial"/>
                <a:cs typeface="Arial"/>
                <a:sym typeface="Arial"/>
              </a:rPr>
              <a:t> and </a:t>
            </a:r>
            <a:r>
              <a:rPr b="1" lang="en" sz="970">
                <a:latin typeface="Arial"/>
                <a:ea typeface="Arial"/>
                <a:cs typeface="Arial"/>
                <a:sym typeface="Arial"/>
              </a:rPr>
              <a:t>verifiable</a:t>
            </a:r>
            <a:r>
              <a:rPr lang="en" sz="970">
                <a:latin typeface="Arial"/>
                <a:ea typeface="Arial"/>
                <a:cs typeface="Arial"/>
                <a:sym typeface="Arial"/>
              </a:rPr>
              <a:t> data for all stakeholders (manufacturers, distributors, retailers, etc.), which helps improve </a:t>
            </a:r>
            <a:r>
              <a:rPr b="1" lang="en" sz="970">
                <a:latin typeface="Arial"/>
                <a:ea typeface="Arial"/>
                <a:cs typeface="Arial"/>
                <a:sym typeface="Arial"/>
              </a:rPr>
              <a:t>trust and accountability</a:t>
            </a:r>
            <a:r>
              <a:rPr lang="en" sz="970">
                <a:latin typeface="Arial"/>
                <a:ea typeface="Arial"/>
                <a:cs typeface="Arial"/>
                <a:sym typeface="Arial"/>
              </a:rPr>
              <a:t>.</a:t>
            </a:r>
            <a:endParaRPr sz="970">
              <a:latin typeface="Arial"/>
              <a:ea typeface="Arial"/>
              <a:cs typeface="Arial"/>
              <a:sym typeface="Arial"/>
            </a:endParaRPr>
          </a:p>
          <a:p>
            <a:pPr indent="-290195" lvl="0" marL="457200" rtl="0" algn="l">
              <a:lnSpc>
                <a:spcPct val="105000"/>
              </a:lnSpc>
              <a:spcBef>
                <a:spcPts val="0"/>
              </a:spcBef>
              <a:spcAft>
                <a:spcPts val="0"/>
              </a:spcAft>
              <a:buSzPts val="970"/>
              <a:buChar char="●"/>
            </a:pPr>
            <a:r>
              <a:rPr lang="en" sz="970">
                <a:latin typeface="Arial"/>
                <a:ea typeface="Arial"/>
                <a:cs typeface="Arial"/>
                <a:sym typeface="Arial"/>
              </a:rPr>
              <a:t>The use of </a:t>
            </a:r>
            <a:r>
              <a:rPr b="1" lang="en" sz="970">
                <a:latin typeface="Arial"/>
                <a:ea typeface="Arial"/>
                <a:cs typeface="Arial"/>
                <a:sym typeface="Arial"/>
              </a:rPr>
              <a:t>smart contracts</a:t>
            </a:r>
            <a:r>
              <a:rPr lang="en" sz="970">
                <a:latin typeface="Arial"/>
                <a:ea typeface="Arial"/>
                <a:cs typeface="Arial"/>
                <a:sym typeface="Arial"/>
              </a:rPr>
              <a:t> on the blockchain will automate payments, triggers for reordering, or quality control checks based on real-time conditions.</a:t>
            </a:r>
            <a:endParaRPr sz="970">
              <a:latin typeface="Arial"/>
              <a:ea typeface="Arial"/>
              <a:cs typeface="Arial"/>
              <a:sym typeface="Arial"/>
            </a:endParaRPr>
          </a:p>
          <a:p>
            <a:pPr indent="0" lvl="0" marL="0" rtl="0" algn="l">
              <a:lnSpc>
                <a:spcPct val="105000"/>
              </a:lnSpc>
              <a:spcBef>
                <a:spcPts val="1200"/>
              </a:spcBef>
              <a:spcAft>
                <a:spcPts val="0"/>
              </a:spcAft>
              <a:buClr>
                <a:schemeClr val="dk1"/>
              </a:buClr>
              <a:buSzPts val="770"/>
              <a:buFont typeface="Arial"/>
              <a:buNone/>
            </a:pPr>
            <a:r>
              <a:rPr b="1" lang="en" sz="970">
                <a:latin typeface="Arial"/>
                <a:ea typeface="Arial"/>
                <a:cs typeface="Arial"/>
                <a:sym typeface="Arial"/>
              </a:rPr>
              <a:t>Cloud-Based Data Integration:</a:t>
            </a:r>
            <a:endParaRPr b="1" sz="970">
              <a:latin typeface="Arial"/>
              <a:ea typeface="Arial"/>
              <a:cs typeface="Arial"/>
              <a:sym typeface="Arial"/>
            </a:endParaRPr>
          </a:p>
          <a:p>
            <a:pPr indent="-290195" lvl="0" marL="457200" rtl="0" algn="l">
              <a:lnSpc>
                <a:spcPct val="105000"/>
              </a:lnSpc>
              <a:spcBef>
                <a:spcPts val="1200"/>
              </a:spcBef>
              <a:spcAft>
                <a:spcPts val="0"/>
              </a:spcAft>
              <a:buSzPts val="970"/>
              <a:buChar char="●"/>
            </a:pPr>
            <a:r>
              <a:rPr lang="en" sz="970">
                <a:latin typeface="Arial"/>
                <a:ea typeface="Arial"/>
                <a:cs typeface="Arial"/>
                <a:sym typeface="Arial"/>
              </a:rPr>
              <a:t>A </a:t>
            </a:r>
            <a:r>
              <a:rPr b="1" lang="en" sz="970">
                <a:latin typeface="Arial"/>
                <a:ea typeface="Arial"/>
                <a:cs typeface="Arial"/>
                <a:sym typeface="Arial"/>
              </a:rPr>
              <a:t>cloud computing platform</a:t>
            </a:r>
            <a:r>
              <a:rPr lang="en" sz="970">
                <a:latin typeface="Arial"/>
                <a:ea typeface="Arial"/>
                <a:cs typeface="Arial"/>
                <a:sym typeface="Arial"/>
              </a:rPr>
              <a:t> will serve as a central hub to collect and integrate data from various IoT devices and blockchain records.</a:t>
            </a:r>
            <a:endParaRPr sz="970">
              <a:latin typeface="Arial"/>
              <a:ea typeface="Arial"/>
              <a:cs typeface="Arial"/>
              <a:sym typeface="Arial"/>
            </a:endParaRPr>
          </a:p>
          <a:p>
            <a:pPr indent="-290195" lvl="0" marL="457200" rtl="0" algn="l">
              <a:lnSpc>
                <a:spcPct val="105000"/>
              </a:lnSpc>
              <a:spcBef>
                <a:spcPts val="0"/>
              </a:spcBef>
              <a:spcAft>
                <a:spcPts val="0"/>
              </a:spcAft>
              <a:buSzPts val="970"/>
              <a:buChar char="●"/>
            </a:pPr>
            <a:r>
              <a:rPr lang="en" sz="970">
                <a:latin typeface="Arial"/>
                <a:ea typeface="Arial"/>
                <a:cs typeface="Arial"/>
                <a:sym typeface="Arial"/>
              </a:rPr>
              <a:t>Stakeholders will have </a:t>
            </a:r>
            <a:r>
              <a:rPr b="1" lang="en" sz="970">
                <a:latin typeface="Arial"/>
                <a:ea typeface="Arial"/>
                <a:cs typeface="Arial"/>
                <a:sym typeface="Arial"/>
              </a:rPr>
              <a:t>real-time access</a:t>
            </a:r>
            <a:r>
              <a:rPr lang="en" sz="970">
                <a:latin typeface="Arial"/>
                <a:ea typeface="Arial"/>
                <a:cs typeface="Arial"/>
                <a:sym typeface="Arial"/>
              </a:rPr>
              <a:t> to supply chain data through dashboards and analytics tools, improving decision-making, visibility, and collaboration.</a:t>
            </a:r>
            <a:endParaRPr sz="970">
              <a:latin typeface="Arial"/>
              <a:ea typeface="Arial"/>
              <a:cs typeface="Arial"/>
              <a:sym typeface="Arial"/>
            </a:endParaRPr>
          </a:p>
          <a:p>
            <a:pPr indent="-290195" lvl="0" marL="457200" rtl="0" algn="l">
              <a:lnSpc>
                <a:spcPct val="105000"/>
              </a:lnSpc>
              <a:spcBef>
                <a:spcPts val="0"/>
              </a:spcBef>
              <a:spcAft>
                <a:spcPts val="0"/>
              </a:spcAft>
              <a:buSzPts val="970"/>
              <a:buChar char="●"/>
            </a:pPr>
            <a:r>
              <a:rPr lang="en" sz="970">
                <a:latin typeface="Arial"/>
                <a:ea typeface="Arial"/>
                <a:cs typeface="Arial"/>
                <a:sym typeface="Arial"/>
              </a:rPr>
              <a:t>The system will offer </a:t>
            </a:r>
            <a:r>
              <a:rPr b="1" lang="en" sz="970">
                <a:latin typeface="Arial"/>
                <a:ea typeface="Arial"/>
                <a:cs typeface="Arial"/>
                <a:sym typeface="Arial"/>
              </a:rPr>
              <a:t>cross-platform compatibility</a:t>
            </a:r>
            <a:r>
              <a:rPr lang="en" sz="970">
                <a:latin typeface="Arial"/>
                <a:ea typeface="Arial"/>
                <a:cs typeface="Arial"/>
                <a:sym typeface="Arial"/>
              </a:rPr>
              <a:t> and integration with existing Enterprise Resource Planning (ERP) or Warehouse Management Systems (WMS).</a:t>
            </a:r>
            <a:endParaRPr sz="146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3"/>
          <p:cNvSpPr txBox="1"/>
          <p:nvPr>
            <p:ph type="title"/>
          </p:nvPr>
        </p:nvSpPr>
        <p:spPr>
          <a:xfrm>
            <a:off x="609600" y="205978"/>
            <a:ext cx="8001000" cy="365522"/>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Clr>
                <a:srgbClr val="17365D"/>
              </a:buClr>
              <a:buSzPts val="2100"/>
              <a:buFont typeface="Verdana"/>
              <a:buNone/>
            </a:pPr>
            <a:r>
              <a:rPr lang="en"/>
              <a:t>Objectives</a:t>
            </a:r>
            <a:endParaRPr/>
          </a:p>
        </p:txBody>
      </p:sp>
      <p:sp>
        <p:nvSpPr>
          <p:cNvPr id="252" name="Google Shape;252;p43"/>
          <p:cNvSpPr txBox="1"/>
          <p:nvPr>
            <p:ph idx="1" type="body"/>
          </p:nvPr>
        </p:nvSpPr>
        <p:spPr>
          <a:xfrm>
            <a:off x="609600" y="857251"/>
            <a:ext cx="8001000" cy="3714748"/>
          </a:xfrm>
          <a:prstGeom prst="rect">
            <a:avLst/>
          </a:prstGeom>
          <a:noFill/>
          <a:ln>
            <a:noFill/>
          </a:ln>
        </p:spPr>
        <p:txBody>
          <a:bodyPr anchorCtr="0" anchor="t" bIns="34275" lIns="68575" spcFirstLastPara="1" rIns="68575" wrap="square" tIns="34275">
            <a:noAutofit/>
          </a:bodyPr>
          <a:lstStyle/>
          <a:p>
            <a:pPr indent="-139700" lvl="0" marL="254000" rtl="0" algn="l">
              <a:lnSpc>
                <a:spcPct val="90000"/>
              </a:lnSpc>
              <a:spcBef>
                <a:spcPts val="0"/>
              </a:spcBef>
              <a:spcAft>
                <a:spcPts val="0"/>
              </a:spcAft>
              <a:buClr>
                <a:schemeClr val="dk1"/>
              </a:buClr>
              <a:buSzPts val="1100"/>
              <a:buFont typeface="Arial"/>
              <a:buNone/>
            </a:pPr>
            <a:r>
              <a:rPr b="1" lang="en" sz="1200">
                <a:latin typeface="Arial"/>
                <a:ea typeface="Arial"/>
                <a:cs typeface="Arial"/>
                <a:sym typeface="Arial"/>
              </a:rPr>
              <a:t>Develop a Comprehensive Tracking Solution</a:t>
            </a:r>
            <a:br>
              <a:rPr b="1" lang="en" sz="1200">
                <a:latin typeface="Arial"/>
                <a:ea typeface="Arial"/>
                <a:cs typeface="Arial"/>
                <a:sym typeface="Arial"/>
              </a:rPr>
            </a:br>
            <a:r>
              <a:rPr lang="en" sz="1200">
                <a:latin typeface="Arial"/>
                <a:ea typeface="Arial"/>
                <a:cs typeface="Arial"/>
                <a:sym typeface="Arial"/>
              </a:rPr>
              <a:t>Design an end-to-end supply chain solution to track millions of product units from their point of origin (e.g., farms, factories) to the retailer. The solution should ensure transparency across the entire supply chain.</a:t>
            </a:r>
            <a:endParaRPr sz="1200">
              <a:latin typeface="Arial"/>
              <a:ea typeface="Arial"/>
              <a:cs typeface="Arial"/>
              <a:sym typeface="Arial"/>
            </a:endParaRPr>
          </a:p>
          <a:p>
            <a:pPr indent="-139700" lvl="0" marL="254000" rtl="0" algn="l">
              <a:lnSpc>
                <a:spcPct val="90000"/>
              </a:lnSpc>
              <a:spcBef>
                <a:spcPts val="0"/>
              </a:spcBef>
              <a:spcAft>
                <a:spcPts val="0"/>
              </a:spcAft>
              <a:buClr>
                <a:schemeClr val="dk1"/>
              </a:buClr>
              <a:buSzPts val="1100"/>
              <a:buFont typeface="Arial"/>
              <a:buNone/>
            </a:pPr>
            <a:r>
              <a:rPr b="1" lang="en" sz="1200">
                <a:latin typeface="Arial"/>
                <a:ea typeface="Arial"/>
                <a:cs typeface="Arial"/>
                <a:sym typeface="Arial"/>
              </a:rPr>
              <a:t>Minimize Human Effort in Data Capture and Tracking</a:t>
            </a:r>
            <a:br>
              <a:rPr b="1" lang="en" sz="1200">
                <a:latin typeface="Arial"/>
                <a:ea typeface="Arial"/>
                <a:cs typeface="Arial"/>
                <a:sym typeface="Arial"/>
              </a:rPr>
            </a:br>
            <a:r>
              <a:rPr lang="en" sz="1200">
                <a:latin typeface="Arial"/>
                <a:ea typeface="Arial"/>
                <a:cs typeface="Arial"/>
                <a:sym typeface="Arial"/>
              </a:rPr>
              <a:t>Automate the tracking process as much as possible, reducing manual data entry and human intervention to improve accuracy and efficiency in the supply chain.</a:t>
            </a:r>
            <a:endParaRPr sz="1200">
              <a:latin typeface="Arial"/>
              <a:ea typeface="Arial"/>
              <a:cs typeface="Arial"/>
              <a:sym typeface="Arial"/>
            </a:endParaRPr>
          </a:p>
          <a:p>
            <a:pPr indent="-139700" lvl="0" marL="254000" rtl="0" algn="l">
              <a:lnSpc>
                <a:spcPct val="90000"/>
              </a:lnSpc>
              <a:spcBef>
                <a:spcPts val="0"/>
              </a:spcBef>
              <a:spcAft>
                <a:spcPts val="0"/>
              </a:spcAft>
              <a:buClr>
                <a:schemeClr val="dk1"/>
              </a:buClr>
              <a:buSzPts val="1100"/>
              <a:buFont typeface="Arial"/>
              <a:buNone/>
            </a:pPr>
            <a:r>
              <a:rPr b="1" lang="en" sz="1200">
                <a:latin typeface="Arial"/>
                <a:ea typeface="Arial"/>
                <a:cs typeface="Arial"/>
                <a:sym typeface="Arial"/>
              </a:rPr>
              <a:t>Implement Beyond Distributor-Level Tracking</a:t>
            </a:r>
            <a:br>
              <a:rPr b="1" lang="en" sz="1200">
                <a:latin typeface="Arial"/>
                <a:ea typeface="Arial"/>
                <a:cs typeface="Arial"/>
                <a:sym typeface="Arial"/>
              </a:rPr>
            </a:br>
            <a:r>
              <a:rPr lang="en" sz="1200">
                <a:latin typeface="Arial"/>
                <a:ea typeface="Arial"/>
                <a:cs typeface="Arial"/>
                <a:sym typeface="Arial"/>
              </a:rPr>
              <a:t>Overcome the limitations of traditional barcode-based tracking systems, which are difficult to manage beyond the distributor level, ensuring visibility at each stage.</a:t>
            </a:r>
            <a:endParaRPr sz="1200">
              <a:latin typeface="Arial"/>
              <a:ea typeface="Arial"/>
              <a:cs typeface="Arial"/>
              <a:sym typeface="Arial"/>
            </a:endParaRPr>
          </a:p>
          <a:p>
            <a:pPr indent="-139700" lvl="0" marL="254000" rtl="0" algn="l">
              <a:lnSpc>
                <a:spcPct val="90000"/>
              </a:lnSpc>
              <a:spcBef>
                <a:spcPts val="0"/>
              </a:spcBef>
              <a:spcAft>
                <a:spcPts val="0"/>
              </a:spcAft>
              <a:buClr>
                <a:schemeClr val="dk1"/>
              </a:buClr>
              <a:buSzPts val="1100"/>
              <a:buFont typeface="Arial"/>
              <a:buNone/>
            </a:pPr>
            <a:r>
              <a:rPr b="1" lang="en" sz="1200">
                <a:latin typeface="Arial"/>
                <a:ea typeface="Arial"/>
                <a:cs typeface="Arial"/>
                <a:sym typeface="Arial"/>
              </a:rPr>
              <a:t>Leverage Advanced Technologies</a:t>
            </a:r>
            <a:br>
              <a:rPr b="1" lang="en" sz="1200">
                <a:latin typeface="Arial"/>
                <a:ea typeface="Arial"/>
                <a:cs typeface="Arial"/>
                <a:sym typeface="Arial"/>
              </a:rPr>
            </a:br>
            <a:r>
              <a:rPr lang="en" sz="1200">
                <a:latin typeface="Arial"/>
                <a:ea typeface="Arial"/>
                <a:cs typeface="Arial"/>
                <a:sym typeface="Arial"/>
              </a:rPr>
              <a:t>Incorporate innovative technologies like RFID, IoT, blockchain, or AI to enhance product traceability, reduce counterfeiting, and improve real-time decision-making capabilities.</a:t>
            </a:r>
            <a:endParaRPr sz="1200">
              <a:latin typeface="Arial"/>
              <a:ea typeface="Arial"/>
              <a:cs typeface="Arial"/>
              <a:sym typeface="Arial"/>
            </a:endParaRPr>
          </a:p>
          <a:p>
            <a:pPr indent="-139700" lvl="0" marL="254000" rtl="0" algn="l">
              <a:lnSpc>
                <a:spcPct val="90000"/>
              </a:lnSpc>
              <a:spcBef>
                <a:spcPts val="0"/>
              </a:spcBef>
              <a:spcAft>
                <a:spcPts val="0"/>
              </a:spcAft>
              <a:buClr>
                <a:schemeClr val="dk1"/>
              </a:buClr>
              <a:buSzPts val="1100"/>
              <a:buFont typeface="Arial"/>
              <a:buNone/>
            </a:pPr>
            <a:r>
              <a:rPr b="1" lang="en" sz="1200">
                <a:latin typeface="Arial"/>
                <a:ea typeface="Arial"/>
                <a:cs typeface="Arial"/>
                <a:sym typeface="Arial"/>
              </a:rPr>
              <a:t>Ensure Data Accuracy and Security</a:t>
            </a:r>
            <a:br>
              <a:rPr b="1" lang="en" sz="1200">
                <a:latin typeface="Arial"/>
                <a:ea typeface="Arial"/>
                <a:cs typeface="Arial"/>
                <a:sym typeface="Arial"/>
              </a:rPr>
            </a:br>
            <a:r>
              <a:rPr lang="en" sz="1200">
                <a:latin typeface="Arial"/>
                <a:ea typeface="Arial"/>
                <a:cs typeface="Arial"/>
                <a:sym typeface="Arial"/>
              </a:rPr>
              <a:t>Develop mechanisms to safeguard the data integrity and security of the tracked items, ensuring reliable traceability and preventing tampering or fraud.</a:t>
            </a:r>
            <a:endParaRPr sz="1200">
              <a:latin typeface="Arial"/>
              <a:ea typeface="Arial"/>
              <a:cs typeface="Arial"/>
              <a:sym typeface="Arial"/>
            </a:endParaRPr>
          </a:p>
          <a:p>
            <a:pPr indent="-139700" lvl="0" marL="254000" rtl="0" algn="l">
              <a:lnSpc>
                <a:spcPct val="90000"/>
              </a:lnSpc>
              <a:spcBef>
                <a:spcPts val="0"/>
              </a:spcBef>
              <a:spcAft>
                <a:spcPts val="0"/>
              </a:spcAft>
              <a:buClr>
                <a:schemeClr val="dk1"/>
              </a:buClr>
              <a:buSzPts val="1100"/>
              <a:buFont typeface="Arial"/>
              <a:buNone/>
            </a:pPr>
            <a:r>
              <a:rPr b="1" lang="en" sz="1200">
                <a:latin typeface="Arial"/>
                <a:ea typeface="Arial"/>
                <a:cs typeface="Arial"/>
                <a:sym typeface="Arial"/>
              </a:rPr>
              <a:t>Optimize Supply Chain Operations</a:t>
            </a:r>
            <a:br>
              <a:rPr b="1" lang="en" sz="1200">
                <a:latin typeface="Arial"/>
                <a:ea typeface="Arial"/>
                <a:cs typeface="Arial"/>
                <a:sym typeface="Arial"/>
              </a:rPr>
            </a:br>
            <a:r>
              <a:rPr lang="en" sz="1200">
                <a:latin typeface="Arial"/>
                <a:ea typeface="Arial"/>
                <a:cs typeface="Arial"/>
                <a:sym typeface="Arial"/>
              </a:rPr>
              <a:t>Improve supply chain efficiency by providing real-time insights on product locations, reducing loss, theft, and delays through accurate tracking data.</a:t>
            </a:r>
            <a:endParaRPr sz="1200">
              <a:latin typeface="Arial"/>
              <a:ea typeface="Arial"/>
              <a:cs typeface="Arial"/>
              <a:sym typeface="Arial"/>
            </a:endParaRPr>
          </a:p>
          <a:p>
            <a:pPr indent="-139700" lvl="0" marL="254000" rtl="0" algn="l">
              <a:lnSpc>
                <a:spcPct val="90000"/>
              </a:lnSpc>
              <a:spcBef>
                <a:spcPts val="0"/>
              </a:spcBef>
              <a:spcAft>
                <a:spcPts val="0"/>
              </a:spcAft>
              <a:buClr>
                <a:schemeClr val="dk1"/>
              </a:buClr>
              <a:buSzPts val="1100"/>
              <a:buFont typeface="Arial"/>
              <a:buNone/>
            </a:pPr>
            <a:r>
              <a:rPr b="1" lang="en" sz="1200">
                <a:latin typeface="Arial"/>
                <a:ea typeface="Arial"/>
                <a:cs typeface="Arial"/>
                <a:sym typeface="Arial"/>
              </a:rPr>
              <a:t>Provide User-Friendly and Scalable Solution</a:t>
            </a:r>
            <a:br>
              <a:rPr b="1" lang="en" sz="1200">
                <a:latin typeface="Arial"/>
                <a:ea typeface="Arial"/>
                <a:cs typeface="Arial"/>
                <a:sym typeface="Arial"/>
              </a:rPr>
            </a:br>
            <a:r>
              <a:rPr lang="en" sz="1200">
                <a:latin typeface="Arial"/>
                <a:ea typeface="Arial"/>
                <a:cs typeface="Arial"/>
                <a:sym typeface="Arial"/>
              </a:rPr>
              <a:t>Ensure the solution is easy to deploy and scale across various geographic regions, supporting large volumes of data and users.</a:t>
            </a:r>
            <a:endParaRPr sz="1200">
              <a:latin typeface="Arial"/>
              <a:ea typeface="Arial"/>
              <a:cs typeface="Arial"/>
              <a:sym typeface="Arial"/>
            </a:endParaRPr>
          </a:p>
          <a:p>
            <a:pPr indent="-139700" lvl="0" marL="254000" rtl="0" algn="l">
              <a:lnSpc>
                <a:spcPct val="90000"/>
              </a:lnSpc>
              <a:spcBef>
                <a:spcPts val="0"/>
              </a:spcBef>
              <a:spcAft>
                <a:spcPts val="0"/>
              </a:spcAft>
              <a:buClr>
                <a:schemeClr val="dk1"/>
              </a:buClr>
              <a:buSzPts val="1800"/>
              <a:buNone/>
            </a:pPr>
            <a:r>
              <a:t/>
            </a:r>
            <a:endParaRPr sz="1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4"/>
          <p:cNvSpPr txBox="1"/>
          <p:nvPr>
            <p:ph type="title"/>
          </p:nvPr>
        </p:nvSpPr>
        <p:spPr>
          <a:xfrm>
            <a:off x="609600" y="205978"/>
            <a:ext cx="8001000" cy="365522"/>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Clr>
                <a:srgbClr val="17365D"/>
              </a:buClr>
              <a:buSzPts val="2100"/>
              <a:buFont typeface="Verdana"/>
              <a:buNone/>
            </a:pPr>
            <a:r>
              <a:rPr lang="en"/>
              <a:t>Methodology/Modules</a:t>
            </a:r>
            <a:endParaRPr/>
          </a:p>
        </p:txBody>
      </p:sp>
      <p:sp>
        <p:nvSpPr>
          <p:cNvPr id="258" name="Google Shape;258;p44"/>
          <p:cNvSpPr txBox="1"/>
          <p:nvPr>
            <p:ph idx="1" type="body"/>
          </p:nvPr>
        </p:nvSpPr>
        <p:spPr>
          <a:xfrm>
            <a:off x="395925" y="806026"/>
            <a:ext cx="8001000" cy="3714600"/>
          </a:xfrm>
          <a:prstGeom prst="rect">
            <a:avLst/>
          </a:prstGeom>
          <a:noFill/>
          <a:ln>
            <a:noFill/>
          </a:ln>
        </p:spPr>
        <p:txBody>
          <a:bodyPr anchorCtr="0" anchor="t" bIns="34275" lIns="68575" spcFirstLastPara="1" rIns="68575" wrap="square" tIns="34275">
            <a:noAutofit/>
          </a:bodyPr>
          <a:lstStyle/>
          <a:p>
            <a:pPr indent="0" lvl="0" marL="0" rtl="0" algn="l">
              <a:lnSpc>
                <a:spcPct val="80000"/>
              </a:lnSpc>
              <a:spcBef>
                <a:spcPts val="0"/>
              </a:spcBef>
              <a:spcAft>
                <a:spcPts val="0"/>
              </a:spcAft>
              <a:buClr>
                <a:schemeClr val="dk1"/>
              </a:buClr>
              <a:buSzPts val="605"/>
              <a:buNone/>
            </a:pPr>
            <a:r>
              <a:rPr b="1" lang="en" sz="1305">
                <a:latin typeface="Arial"/>
                <a:ea typeface="Arial"/>
                <a:cs typeface="Arial"/>
                <a:sym typeface="Arial"/>
              </a:rPr>
              <a:t>Requirement Analysis</a:t>
            </a:r>
            <a:endParaRPr b="1" sz="1305">
              <a:latin typeface="Arial"/>
              <a:ea typeface="Arial"/>
              <a:cs typeface="Arial"/>
              <a:sym typeface="Arial"/>
            </a:endParaRPr>
          </a:p>
          <a:p>
            <a:pPr indent="-311467" lvl="0" marL="457200" rtl="0" algn="l">
              <a:lnSpc>
                <a:spcPct val="95000"/>
              </a:lnSpc>
              <a:spcBef>
                <a:spcPts val="1200"/>
              </a:spcBef>
              <a:spcAft>
                <a:spcPts val="0"/>
              </a:spcAft>
              <a:buSzPts val="1305"/>
              <a:buChar char="●"/>
            </a:pPr>
            <a:r>
              <a:rPr lang="en" sz="1305">
                <a:latin typeface="Arial"/>
                <a:ea typeface="Arial"/>
                <a:cs typeface="Arial"/>
                <a:sym typeface="Arial"/>
              </a:rPr>
              <a:t>Identify the critical points in the supply chain where tracking is necessary (e.g., farm, factory, distributor, retailer).</a:t>
            </a:r>
            <a:endParaRPr sz="1305">
              <a:latin typeface="Arial"/>
              <a:ea typeface="Arial"/>
              <a:cs typeface="Arial"/>
              <a:sym typeface="Arial"/>
            </a:endParaRPr>
          </a:p>
          <a:p>
            <a:pPr indent="-311467" lvl="0" marL="457200" rtl="0" algn="l">
              <a:lnSpc>
                <a:spcPct val="95000"/>
              </a:lnSpc>
              <a:spcBef>
                <a:spcPts val="0"/>
              </a:spcBef>
              <a:spcAft>
                <a:spcPts val="0"/>
              </a:spcAft>
              <a:buSzPts val="1305"/>
              <a:buChar char="●"/>
            </a:pPr>
            <a:r>
              <a:rPr lang="en" sz="1305">
                <a:latin typeface="Arial"/>
                <a:ea typeface="Arial"/>
                <a:cs typeface="Arial"/>
                <a:sym typeface="Arial"/>
              </a:rPr>
              <a:t>Define the data types to be captured (e.g., product origin, batch number, timestamps, transportation details).</a:t>
            </a:r>
            <a:endParaRPr sz="1305">
              <a:latin typeface="Arial"/>
              <a:ea typeface="Arial"/>
              <a:cs typeface="Arial"/>
              <a:sym typeface="Arial"/>
            </a:endParaRPr>
          </a:p>
          <a:p>
            <a:pPr indent="-311467" lvl="0" marL="457200" rtl="0" algn="l">
              <a:lnSpc>
                <a:spcPct val="95000"/>
              </a:lnSpc>
              <a:spcBef>
                <a:spcPts val="0"/>
              </a:spcBef>
              <a:spcAft>
                <a:spcPts val="0"/>
              </a:spcAft>
              <a:buSzPts val="1305"/>
              <a:buChar char="●"/>
            </a:pPr>
            <a:r>
              <a:rPr lang="en" sz="1305">
                <a:latin typeface="Arial"/>
                <a:ea typeface="Arial"/>
                <a:cs typeface="Arial"/>
                <a:sym typeface="Arial"/>
              </a:rPr>
              <a:t>Gather requirements from stakeholders to understand their expectations and limitations.</a:t>
            </a:r>
            <a:endParaRPr sz="1305">
              <a:latin typeface="Arial"/>
              <a:ea typeface="Arial"/>
              <a:cs typeface="Arial"/>
              <a:sym typeface="Arial"/>
            </a:endParaRPr>
          </a:p>
          <a:p>
            <a:pPr indent="0" lvl="0" marL="0" rtl="0" algn="l">
              <a:lnSpc>
                <a:spcPct val="95000"/>
              </a:lnSpc>
              <a:spcBef>
                <a:spcPts val="1200"/>
              </a:spcBef>
              <a:spcAft>
                <a:spcPts val="0"/>
              </a:spcAft>
              <a:buClr>
                <a:schemeClr val="dk1"/>
              </a:buClr>
              <a:buSzPts val="605"/>
              <a:buNone/>
            </a:pPr>
            <a:r>
              <a:rPr b="1" lang="en" sz="1305">
                <a:latin typeface="Arial"/>
                <a:ea typeface="Arial"/>
                <a:cs typeface="Arial"/>
                <a:sym typeface="Arial"/>
              </a:rPr>
              <a:t>Technology Selection</a:t>
            </a:r>
            <a:endParaRPr b="1" sz="1305">
              <a:latin typeface="Arial"/>
              <a:ea typeface="Arial"/>
              <a:cs typeface="Arial"/>
              <a:sym typeface="Arial"/>
            </a:endParaRPr>
          </a:p>
          <a:p>
            <a:pPr indent="-311467" lvl="0" marL="457200" rtl="0" algn="l">
              <a:lnSpc>
                <a:spcPct val="95000"/>
              </a:lnSpc>
              <a:spcBef>
                <a:spcPts val="1200"/>
              </a:spcBef>
              <a:spcAft>
                <a:spcPts val="0"/>
              </a:spcAft>
              <a:buSzPts val="1305"/>
              <a:buChar char="●"/>
            </a:pPr>
            <a:r>
              <a:rPr lang="en" sz="1305">
                <a:latin typeface="Arial"/>
                <a:ea typeface="Arial"/>
                <a:cs typeface="Arial"/>
                <a:sym typeface="Arial"/>
              </a:rPr>
              <a:t>Evaluate technologies like RFID, IoT sensors, GPS tracking, blockchain, or QR codes for implementing the track-and-trace system.</a:t>
            </a:r>
            <a:endParaRPr sz="1305">
              <a:latin typeface="Arial"/>
              <a:ea typeface="Arial"/>
              <a:cs typeface="Arial"/>
              <a:sym typeface="Arial"/>
            </a:endParaRPr>
          </a:p>
          <a:p>
            <a:pPr indent="-311467" lvl="0" marL="457200" rtl="0" algn="l">
              <a:lnSpc>
                <a:spcPct val="95000"/>
              </a:lnSpc>
              <a:spcBef>
                <a:spcPts val="0"/>
              </a:spcBef>
              <a:spcAft>
                <a:spcPts val="0"/>
              </a:spcAft>
              <a:buSzPts val="1305"/>
              <a:buChar char="●"/>
            </a:pPr>
            <a:r>
              <a:rPr lang="en" sz="1305">
                <a:latin typeface="Arial"/>
                <a:ea typeface="Arial"/>
                <a:cs typeface="Arial"/>
                <a:sym typeface="Arial"/>
              </a:rPr>
              <a:t>Select a technology stack that supports scalability, real-time tracking, and secure data handling.</a:t>
            </a:r>
            <a:endParaRPr sz="1305">
              <a:latin typeface="Arial"/>
              <a:ea typeface="Arial"/>
              <a:cs typeface="Arial"/>
              <a:sym typeface="Arial"/>
            </a:endParaRPr>
          </a:p>
          <a:p>
            <a:pPr indent="0" lvl="0" marL="0" rtl="0" algn="l">
              <a:lnSpc>
                <a:spcPct val="95000"/>
              </a:lnSpc>
              <a:spcBef>
                <a:spcPts val="1200"/>
              </a:spcBef>
              <a:spcAft>
                <a:spcPts val="0"/>
              </a:spcAft>
              <a:buClr>
                <a:schemeClr val="dk1"/>
              </a:buClr>
              <a:buSzPts val="605"/>
              <a:buNone/>
            </a:pPr>
            <a:r>
              <a:rPr b="1" lang="en" sz="1305">
                <a:latin typeface="Arial"/>
                <a:ea typeface="Arial"/>
                <a:cs typeface="Arial"/>
                <a:sym typeface="Arial"/>
              </a:rPr>
              <a:t>System Design and Architecture</a:t>
            </a:r>
            <a:endParaRPr b="1" sz="1305">
              <a:latin typeface="Arial"/>
              <a:ea typeface="Arial"/>
              <a:cs typeface="Arial"/>
              <a:sym typeface="Arial"/>
            </a:endParaRPr>
          </a:p>
          <a:p>
            <a:pPr indent="-311467" lvl="0" marL="457200" rtl="0" algn="l">
              <a:lnSpc>
                <a:spcPct val="95000"/>
              </a:lnSpc>
              <a:spcBef>
                <a:spcPts val="1200"/>
              </a:spcBef>
              <a:spcAft>
                <a:spcPts val="0"/>
              </a:spcAft>
              <a:buSzPts val="1305"/>
              <a:buChar char="●"/>
            </a:pPr>
            <a:r>
              <a:rPr lang="en" sz="1305">
                <a:latin typeface="Arial"/>
                <a:ea typeface="Arial"/>
                <a:cs typeface="Arial"/>
                <a:sym typeface="Arial"/>
              </a:rPr>
              <a:t>Design a scalable architecture for data collection, storage, and processing.</a:t>
            </a:r>
            <a:endParaRPr sz="1305">
              <a:latin typeface="Arial"/>
              <a:ea typeface="Arial"/>
              <a:cs typeface="Arial"/>
              <a:sym typeface="Arial"/>
            </a:endParaRPr>
          </a:p>
          <a:p>
            <a:pPr indent="-311467" lvl="0" marL="457200" rtl="0" algn="l">
              <a:lnSpc>
                <a:spcPct val="95000"/>
              </a:lnSpc>
              <a:spcBef>
                <a:spcPts val="0"/>
              </a:spcBef>
              <a:spcAft>
                <a:spcPts val="0"/>
              </a:spcAft>
              <a:buSzPts val="1305"/>
              <a:buChar char="●"/>
            </a:pPr>
            <a:r>
              <a:rPr lang="en" sz="1305">
                <a:latin typeface="Arial"/>
                <a:ea typeface="Arial"/>
                <a:cs typeface="Arial"/>
                <a:sym typeface="Arial"/>
              </a:rPr>
              <a:t>Create an interface that allows users to view real-time product movement through dashboards or mobile apps.</a:t>
            </a:r>
            <a:endParaRPr sz="1305">
              <a:latin typeface="Arial"/>
              <a:ea typeface="Arial"/>
              <a:cs typeface="Arial"/>
              <a:sym typeface="Arial"/>
            </a:endParaRPr>
          </a:p>
          <a:p>
            <a:pPr indent="-139700" lvl="0" marL="254000" rtl="0" algn="l">
              <a:lnSpc>
                <a:spcPct val="80000"/>
              </a:lnSpc>
              <a:spcBef>
                <a:spcPts val="1200"/>
              </a:spcBef>
              <a:spcAft>
                <a:spcPts val="0"/>
              </a:spcAft>
              <a:buClr>
                <a:schemeClr val="dk1"/>
              </a:buClr>
              <a:buSzPts val="990"/>
              <a:buNone/>
            </a:pPr>
            <a:r>
              <a:t/>
            </a:r>
            <a:endParaRPr sz="169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5"/>
          <p:cNvSpPr txBox="1"/>
          <p:nvPr>
            <p:ph type="title"/>
          </p:nvPr>
        </p:nvSpPr>
        <p:spPr>
          <a:xfrm>
            <a:off x="609600" y="205978"/>
            <a:ext cx="8001000" cy="3654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2100"/>
              <a:buNone/>
            </a:pPr>
            <a:r>
              <a:rPr lang="en"/>
              <a:t>Methodology/Modules</a:t>
            </a:r>
            <a:endParaRPr/>
          </a:p>
        </p:txBody>
      </p:sp>
      <p:sp>
        <p:nvSpPr>
          <p:cNvPr id="264" name="Google Shape;264;p45"/>
          <p:cNvSpPr txBox="1"/>
          <p:nvPr>
            <p:ph idx="1" type="body"/>
          </p:nvPr>
        </p:nvSpPr>
        <p:spPr>
          <a:xfrm>
            <a:off x="609600" y="857251"/>
            <a:ext cx="8001000" cy="3714600"/>
          </a:xfrm>
          <a:prstGeom prst="rect">
            <a:avLst/>
          </a:prstGeom>
          <a:noFill/>
          <a:ln>
            <a:noFill/>
          </a:ln>
        </p:spPr>
        <p:txBody>
          <a:bodyPr anchorCtr="0" anchor="t" bIns="34275" lIns="68575" spcFirstLastPara="1" rIns="68575" wrap="square" tIns="34275">
            <a:noAutofit/>
          </a:bodyPr>
          <a:lstStyle/>
          <a:p>
            <a:pPr indent="0" lvl="0" marL="0" rtl="0" algn="l">
              <a:lnSpc>
                <a:spcPct val="95000"/>
              </a:lnSpc>
              <a:spcBef>
                <a:spcPts val="0"/>
              </a:spcBef>
              <a:spcAft>
                <a:spcPts val="0"/>
              </a:spcAft>
              <a:buClr>
                <a:schemeClr val="dk1"/>
              </a:buClr>
              <a:buSzPts val="605"/>
              <a:buFont typeface="Arial"/>
              <a:buNone/>
            </a:pPr>
            <a:r>
              <a:rPr b="1" lang="en" sz="1405">
                <a:latin typeface="Arial"/>
                <a:ea typeface="Arial"/>
                <a:cs typeface="Arial"/>
                <a:sym typeface="Arial"/>
              </a:rPr>
              <a:t>Development and Integration</a:t>
            </a:r>
            <a:endParaRPr b="1" sz="1405">
              <a:latin typeface="Arial"/>
              <a:ea typeface="Arial"/>
              <a:cs typeface="Arial"/>
              <a:sym typeface="Arial"/>
            </a:endParaRPr>
          </a:p>
          <a:p>
            <a:pPr indent="-317817" lvl="0" marL="457200" rtl="0" algn="l">
              <a:lnSpc>
                <a:spcPct val="95000"/>
              </a:lnSpc>
              <a:spcBef>
                <a:spcPts val="1200"/>
              </a:spcBef>
              <a:spcAft>
                <a:spcPts val="0"/>
              </a:spcAft>
              <a:buSzPts val="1405"/>
              <a:buChar char="●"/>
            </a:pPr>
            <a:r>
              <a:rPr lang="en" sz="1405">
                <a:latin typeface="Arial"/>
                <a:ea typeface="Arial"/>
                <a:cs typeface="Arial"/>
                <a:sym typeface="Arial"/>
              </a:rPr>
              <a:t>Develop the core modules for data capturing, real-time tracking, and supply chain analytics.</a:t>
            </a:r>
            <a:endParaRPr sz="1405">
              <a:latin typeface="Arial"/>
              <a:ea typeface="Arial"/>
              <a:cs typeface="Arial"/>
              <a:sym typeface="Arial"/>
            </a:endParaRPr>
          </a:p>
          <a:p>
            <a:pPr indent="-317817" lvl="0" marL="457200" rtl="0" algn="l">
              <a:lnSpc>
                <a:spcPct val="95000"/>
              </a:lnSpc>
              <a:spcBef>
                <a:spcPts val="0"/>
              </a:spcBef>
              <a:spcAft>
                <a:spcPts val="0"/>
              </a:spcAft>
              <a:buSzPts val="1405"/>
              <a:buChar char="●"/>
            </a:pPr>
            <a:r>
              <a:rPr lang="en" sz="1405">
                <a:latin typeface="Arial"/>
                <a:ea typeface="Arial"/>
                <a:cs typeface="Arial"/>
                <a:sym typeface="Arial"/>
              </a:rPr>
              <a:t>Integrate the tracking system with existing supply chain management tools (e.g., ERP systems).</a:t>
            </a:r>
            <a:endParaRPr sz="1405">
              <a:latin typeface="Arial"/>
              <a:ea typeface="Arial"/>
              <a:cs typeface="Arial"/>
              <a:sym typeface="Arial"/>
            </a:endParaRPr>
          </a:p>
          <a:p>
            <a:pPr indent="0" lvl="0" marL="0" rtl="0" algn="l">
              <a:lnSpc>
                <a:spcPct val="95000"/>
              </a:lnSpc>
              <a:spcBef>
                <a:spcPts val="1200"/>
              </a:spcBef>
              <a:spcAft>
                <a:spcPts val="0"/>
              </a:spcAft>
              <a:buClr>
                <a:schemeClr val="dk1"/>
              </a:buClr>
              <a:buSzPts val="605"/>
              <a:buFont typeface="Arial"/>
              <a:buNone/>
            </a:pPr>
            <a:r>
              <a:rPr b="1" lang="en" sz="1405">
                <a:latin typeface="Arial"/>
                <a:ea typeface="Arial"/>
                <a:cs typeface="Arial"/>
                <a:sym typeface="Arial"/>
              </a:rPr>
              <a:t>Testing and Validation</a:t>
            </a:r>
            <a:endParaRPr b="1" sz="1405">
              <a:latin typeface="Arial"/>
              <a:ea typeface="Arial"/>
              <a:cs typeface="Arial"/>
              <a:sym typeface="Arial"/>
            </a:endParaRPr>
          </a:p>
          <a:p>
            <a:pPr indent="-317817" lvl="0" marL="457200" rtl="0" algn="l">
              <a:lnSpc>
                <a:spcPct val="95000"/>
              </a:lnSpc>
              <a:spcBef>
                <a:spcPts val="1200"/>
              </a:spcBef>
              <a:spcAft>
                <a:spcPts val="0"/>
              </a:spcAft>
              <a:buSzPts val="1405"/>
              <a:buChar char="●"/>
            </a:pPr>
            <a:r>
              <a:rPr lang="en" sz="1405">
                <a:latin typeface="Arial"/>
                <a:ea typeface="Arial"/>
                <a:cs typeface="Arial"/>
                <a:sym typeface="Arial"/>
              </a:rPr>
              <a:t>Perform unit and system-level testing to ensure data accuracy, security, and system reliability.</a:t>
            </a:r>
            <a:endParaRPr sz="1405">
              <a:latin typeface="Arial"/>
              <a:ea typeface="Arial"/>
              <a:cs typeface="Arial"/>
              <a:sym typeface="Arial"/>
            </a:endParaRPr>
          </a:p>
          <a:p>
            <a:pPr indent="-317817" lvl="0" marL="457200" rtl="0" algn="l">
              <a:lnSpc>
                <a:spcPct val="95000"/>
              </a:lnSpc>
              <a:spcBef>
                <a:spcPts val="0"/>
              </a:spcBef>
              <a:spcAft>
                <a:spcPts val="0"/>
              </a:spcAft>
              <a:buSzPts val="1405"/>
              <a:buChar char="●"/>
            </a:pPr>
            <a:r>
              <a:rPr lang="en" sz="1405">
                <a:latin typeface="Arial"/>
                <a:ea typeface="Arial"/>
                <a:cs typeface="Arial"/>
                <a:sym typeface="Arial"/>
              </a:rPr>
              <a:t>Conduct pilot testing with a subset of products to validate the system in real-world conditions.</a:t>
            </a:r>
            <a:endParaRPr sz="1405">
              <a:latin typeface="Arial"/>
              <a:ea typeface="Arial"/>
              <a:cs typeface="Arial"/>
              <a:sym typeface="Arial"/>
            </a:endParaRPr>
          </a:p>
          <a:p>
            <a:pPr indent="0" lvl="0" marL="0" rtl="0" algn="l">
              <a:lnSpc>
                <a:spcPct val="95000"/>
              </a:lnSpc>
              <a:spcBef>
                <a:spcPts val="1200"/>
              </a:spcBef>
              <a:spcAft>
                <a:spcPts val="0"/>
              </a:spcAft>
              <a:buClr>
                <a:schemeClr val="dk1"/>
              </a:buClr>
              <a:buSzPts val="605"/>
              <a:buFont typeface="Arial"/>
              <a:buNone/>
            </a:pPr>
            <a:r>
              <a:rPr b="1" lang="en" sz="1405">
                <a:latin typeface="Arial"/>
                <a:ea typeface="Arial"/>
                <a:cs typeface="Arial"/>
                <a:sym typeface="Arial"/>
              </a:rPr>
              <a:t>Deployment and Maintenance</a:t>
            </a:r>
            <a:endParaRPr b="1" sz="1405">
              <a:latin typeface="Arial"/>
              <a:ea typeface="Arial"/>
              <a:cs typeface="Arial"/>
              <a:sym typeface="Arial"/>
            </a:endParaRPr>
          </a:p>
          <a:p>
            <a:pPr indent="-317817" lvl="0" marL="457200" rtl="0" algn="l">
              <a:lnSpc>
                <a:spcPct val="95000"/>
              </a:lnSpc>
              <a:spcBef>
                <a:spcPts val="1200"/>
              </a:spcBef>
              <a:spcAft>
                <a:spcPts val="0"/>
              </a:spcAft>
              <a:buSzPts val="1405"/>
              <a:buChar char="●"/>
            </a:pPr>
            <a:r>
              <a:rPr lang="en" sz="1405">
                <a:latin typeface="Arial"/>
                <a:ea typeface="Arial"/>
                <a:cs typeface="Arial"/>
                <a:sym typeface="Arial"/>
              </a:rPr>
              <a:t>Deploy the solution across the supply chain.</a:t>
            </a:r>
            <a:endParaRPr sz="1405">
              <a:latin typeface="Arial"/>
              <a:ea typeface="Arial"/>
              <a:cs typeface="Arial"/>
              <a:sym typeface="Arial"/>
            </a:endParaRPr>
          </a:p>
          <a:p>
            <a:pPr indent="-317817" lvl="0" marL="457200" rtl="0" algn="l">
              <a:lnSpc>
                <a:spcPct val="95000"/>
              </a:lnSpc>
              <a:spcBef>
                <a:spcPts val="0"/>
              </a:spcBef>
              <a:spcAft>
                <a:spcPts val="0"/>
              </a:spcAft>
              <a:buSzPts val="1405"/>
              <a:buChar char="●"/>
            </a:pPr>
            <a:r>
              <a:rPr lang="en" sz="1405">
                <a:latin typeface="Arial"/>
                <a:ea typeface="Arial"/>
                <a:cs typeface="Arial"/>
                <a:sym typeface="Arial"/>
              </a:rPr>
              <a:t>Ensure continuous monitoring and updates for the system as needed.</a:t>
            </a:r>
            <a:endParaRPr sz="2500"/>
          </a:p>
        </p:txBody>
      </p:sp>
    </p:spTree>
  </p:cSld>
  <p:clrMapOvr>
    <a:masterClrMapping/>
  </p:clrMapOvr>
</p:sld>
</file>

<file path=ppt/theme/theme1.xml><?xml version="1.0" encoding="utf-8"?>
<a:theme xmlns:a="http://schemas.openxmlformats.org/drawingml/2006/main" xmlns:r="http://schemas.openxmlformats.org/officeDocument/2006/relationships"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