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146847058" r:id="rId13"/>
    <p:sldId id="2146847059" r:id="rId14"/>
    <p:sldId id="2146847060" r:id="rId15"/>
    <p:sldId id="2146847061" r:id="rId16"/>
    <p:sldId id="2146847062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54FC5-807E-46CD-9EDC-91AC7E6192F9}" v="144" dt="2025-09-30T07:18:58.528"/>
    <p1510:client id="{ECD72D4A-985F-49D1-855D-F71B49A59A37}" v="62" dt="2025-09-30T07:34:05.2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bhinavsandiri28/Travel-Explorer-Websit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explorer website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Abhinav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Sandiri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-MVSR Engineering College-CSE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weather forecast&#10;&#10;AI-generated content may be incorrect.">
            <a:extLst>
              <a:ext uri="{FF2B5EF4-FFF2-40B4-BE49-F238E27FC236}">
                <a16:creationId xmlns:a16="http://schemas.microsoft.com/office/drawing/2014/main" id="{52EE3AED-AEFE-8727-DA0E-A0FC3D1CB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5" y="1671637"/>
            <a:ext cx="52387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0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2CA9B0-8AB5-8A14-9868-56B5A261B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822" y="763787"/>
            <a:ext cx="11329149" cy="533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88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lage of a city&#10;&#10;AI-generated content may be incorrect.">
            <a:extLst>
              <a:ext uri="{FF2B5EF4-FFF2-40B4-BE49-F238E27FC236}">
                <a16:creationId xmlns:a16="http://schemas.microsoft.com/office/drawing/2014/main" id="{BB844EB4-2E44-D6FD-7CB4-D9A00CC07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852" y="773317"/>
            <a:ext cx="11228296" cy="531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19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8A461B-5697-24E1-52CF-6D48D897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6F7138-18DF-7C58-108F-4C3F83470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dirty="0" err="1">
                <a:latin typeface="Arial"/>
                <a:ea typeface="Calibri Light"/>
                <a:cs typeface="Calibri Light"/>
              </a:rPr>
              <a:t>Github</a:t>
            </a:r>
            <a:r>
              <a:rPr lang="en-US" sz="2800" dirty="0">
                <a:latin typeface="Arial"/>
                <a:ea typeface="Calibri Light"/>
                <a:cs typeface="Calibri Light"/>
              </a:rPr>
              <a:t> Link:</a:t>
            </a:r>
          </a:p>
          <a:p>
            <a:pPr marL="0" indent="0">
              <a:buNone/>
            </a:pPr>
            <a:r>
              <a:rPr lang="en-US" sz="2800" dirty="0">
                <a:ea typeface="+mn-lt"/>
                <a:cs typeface="+mn-lt"/>
                <a:hlinkClick r:id="rId2"/>
              </a:rPr>
              <a:t>https://github.com/abhinavsandiri28/Travel-Explorer-Website</a:t>
            </a:r>
            <a:endParaRPr lang="en-US" sz="2800" dirty="0">
              <a:latin typeface="Arial"/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922533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89115"/>
            <a:ext cx="7495000" cy="249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Provides a </a:t>
            </a: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simple, engaging platform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for </a:t>
            </a: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travel planning.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Combines destination details, images, and live weather in one place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Eliminates </a:t>
            </a: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the need to juggle multiple apps or websites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Boosts productivity </a:t>
            </a: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and </a:t>
            </a: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decision-making for travelers.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Can be easily extended with more destinations or features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70594"/>
            <a:ext cx="5532925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Add </a:t>
            </a: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more destinations and richer photo galleries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Integrate itinerary builder for day-to-day planning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.</a:t>
            </a:r>
            <a:endParaRPr lang="en-US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Connect APIs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for </a:t>
            </a: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hotel/flight booking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.</a:t>
            </a:r>
            <a:endParaRPr lang="en-US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Add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AI-based </a:t>
            </a: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travel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recommendations.</a:t>
            </a:r>
            <a:endParaRPr lang="en-US" dirty="0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User accounts with favorites and saved trips.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Multi-language support for global accessibility.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err="1">
                <a:solidFill>
                  <a:srgbClr val="0F0F0F"/>
                </a:solidFill>
                <a:latin typeface="Arial"/>
                <a:ea typeface="+mn-lt"/>
                <a:cs typeface="+mn-lt"/>
              </a:rPr>
              <a:t>OpenWeatherMap</a:t>
            </a:r>
            <a:r>
              <a:rPr lang="en-IN" sz="2400" dirty="0">
                <a:solidFill>
                  <a:srgbClr val="0F0F0F"/>
                </a:solidFill>
                <a:latin typeface="Arial"/>
                <a:ea typeface="+mn-lt"/>
                <a:cs typeface="+mn-lt"/>
              </a:rPr>
              <a:t> API – for weather data.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IN" sz="2400" err="1">
                <a:solidFill>
                  <a:srgbClr val="0F0F0F"/>
                </a:solidFill>
                <a:latin typeface="Arial"/>
                <a:ea typeface="+mn-lt"/>
                <a:cs typeface="+mn-lt"/>
              </a:rPr>
              <a:t>Unsplash</a:t>
            </a:r>
            <a:r>
              <a:rPr lang="en-IN" sz="2400" dirty="0">
                <a:solidFill>
                  <a:srgbClr val="0F0F0F"/>
                </a:solidFill>
                <a:latin typeface="Arial"/>
                <a:ea typeface="+mn-lt"/>
                <a:cs typeface="+mn-lt"/>
              </a:rPr>
              <a:t> – free high-quality travel photos.</a:t>
            </a:r>
            <a:endParaRPr lang="en-IN" dirty="0">
              <a:latin typeface="Arial"/>
              <a:cs typeface="Arial"/>
            </a:endParaRPr>
          </a:p>
          <a:p>
            <a:pPr marL="305435" indent="-305435"/>
            <a:r>
              <a:rPr lang="en-IN" sz="2400" dirty="0">
                <a:solidFill>
                  <a:srgbClr val="0F0F0F"/>
                </a:solidFill>
                <a:latin typeface="Arial"/>
                <a:ea typeface="+mn-lt"/>
                <a:cs typeface="+mn-lt"/>
              </a:rPr>
              <a:t>MDN Web Docs – HTML, CSS, and JavaScript references.</a:t>
            </a:r>
            <a:endParaRPr lang="en-IN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IN" sz="2400" dirty="0">
                <a:solidFill>
                  <a:srgbClr val="0F0F0F"/>
                </a:solidFill>
                <a:latin typeface="Arial"/>
                <a:ea typeface="+mn-lt"/>
                <a:cs typeface="+mn-lt"/>
              </a:rPr>
              <a:t>GitHub / Netlify – free hosting solutions.</a:t>
            </a:r>
            <a:endParaRPr lang="en-IN" dirty="0">
              <a:latin typeface="Arial"/>
              <a:cs typeface="Arial"/>
            </a:endParaRPr>
          </a:p>
          <a:p>
            <a:pPr marL="305435" indent="-305435"/>
            <a:endParaRPr lang="en-IN" sz="2400" dirty="0">
              <a:solidFill>
                <a:srgbClr val="0F0F0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sz="2000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89115"/>
            <a:ext cx="9538252" cy="2499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05435" indent="-305435" defTabSz="914400" eaLnBrk="0" fontAlgn="base" hangingPunct="0">
              <a:buClr>
                <a:srgbClr val="1CADE4"/>
              </a:buClr>
              <a:buFont typeface="Wingdings 2"/>
              <a:buChar char="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Planning trips can be overwhelming without easy access to reliable information.</a:t>
            </a:r>
            <a:endParaRPr lang="en-US" altLang="en-US" sz="1800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Travelers struggle to explore destinations, view images, and check weather in one place.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Existing solutions are either too complex or scattered across different platforms.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Lack of a simple interface for browsing destinations efficiently.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Need for a lightweight, interactive, and user-friendly trip planning tool.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15029"/>
            <a:ext cx="682391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buClr>
                <a:srgbClr val="1CADE4"/>
              </a:buClr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Frontend Technologies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:</a:t>
            </a:r>
            <a:endParaRPr lang="en-US">
              <a:solidFill>
                <a:schemeClr val="tx1"/>
              </a:solidFill>
              <a:latin typeface="Arial"/>
              <a:ea typeface="+mn-lt"/>
              <a:cs typeface="+mn-lt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HTML5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 </a:t>
            </a: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→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Structure of </a:t>
            </a: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web pages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CSS3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 </a:t>
            </a: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→ 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Styling</a:t>
            </a: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, layouts,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 responsive </a:t>
            </a: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design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kumimoji="0" 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JavaScript </a:t>
            </a: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→ Interactivity, search, filters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, </a:t>
            </a: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modals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, </a:t>
            </a: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weather API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 defTabSz="914400">
              <a:buClr>
                <a:srgbClr val="1CADE4"/>
              </a:buClr>
              <a:buNone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Design Approach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:</a:t>
            </a:r>
            <a:endParaRPr lang="en-US">
              <a:solidFill>
                <a:schemeClr val="tx1"/>
              </a:solidFill>
              <a:latin typeface="Arial"/>
              <a:ea typeface="+mn-lt"/>
              <a:cs typeface="Arial"/>
            </a:endParaRPr>
          </a:p>
          <a:p>
            <a:pPr marL="305435" lvl="0" indent="-305435" algn="l" defTabSz="914400">
              <a:buClr>
                <a:srgbClr val="1CADE4"/>
              </a:buClr>
              <a:buFont typeface="Wingdings 2"/>
              <a:buChar char=""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Clean and </a:t>
            </a:r>
            <a:r>
              <a:rPr lang="en-US" sz="1800" dirty="0">
                <a:solidFill>
                  <a:schemeClr val="tx1"/>
                </a:solidFill>
                <a:latin typeface="Arial"/>
                <a:ea typeface="+mn-lt"/>
                <a:cs typeface="+mn-lt"/>
              </a:rPr>
              <a:t>intuitive UI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Grid-based destination cards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Modal galleries for photos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marL="305435" lvl="0" indent="-305435" algn="l" defTabSz="914400">
              <a:buClr>
                <a:srgbClr val="1CADE4"/>
              </a:buClr>
              <a:buFont typeface="Wingdings 2"/>
              <a:buChar char=""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/>
                <a:ea typeface="+mn-lt"/>
                <a:cs typeface="+mn-lt"/>
              </a:rPr>
              <a:t>Mobile-responsive </a:t>
            </a:r>
            <a:r>
              <a:rPr lang="en-US" sz="1800">
                <a:solidFill>
                  <a:schemeClr val="tx1"/>
                </a:solidFill>
                <a:latin typeface="Arial"/>
                <a:ea typeface="+mn-lt"/>
                <a:cs typeface="+mn-lt"/>
              </a:rPr>
              <a:t>interface</a:t>
            </a:r>
            <a:endParaRPr lang="en-US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70594"/>
            <a:ext cx="8655511" cy="293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Step 1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: Create data structure for destinations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(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name, country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images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, description).</a:t>
            </a:r>
            <a:endParaRPr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+mn-lt"/>
              <a:cs typeface="+mn-lt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Step 2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: Build layout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using HTML 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&amp;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CSS (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cards,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grid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, sidebar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).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Step 3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: Implement JavaScript features: search, filter, modal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, 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weather API integration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Step 4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: Test responsiveness across devices and browsers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Step 5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: Deploy on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GitHub Pages 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or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Netlify for free 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hosting.</a:t>
            </a:r>
            <a:endParaRPr lang="en-US" dirty="0">
              <a:solidFill>
                <a:schemeClr val="tx1"/>
              </a:solidFill>
            </a:endParaRPr>
          </a:p>
          <a:p>
            <a:pPr marL="305435" indent="-305435" defTabSz="914400">
              <a:buClr>
                <a:srgbClr val="1CADE4"/>
              </a:buClr>
              <a:buFont typeface="Wingdings 2"/>
              <a:buChar char=""/>
            </a:pPr>
            <a:r>
              <a:rPr lang="en-US" sz="1800" b="1" dirty="0">
                <a:solidFill>
                  <a:schemeClr val="tx1"/>
                </a:solidFill>
                <a:ea typeface="+mn-lt"/>
                <a:cs typeface="+mn-lt"/>
              </a:rPr>
              <a:t>Step 6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: Connect </a:t>
            </a:r>
            <a:r>
              <a:rPr lang="en-US" sz="1800" dirty="0" err="1">
                <a:solidFill>
                  <a:schemeClr val="tx1"/>
                </a:solidFill>
                <a:ea typeface="+mn-lt"/>
                <a:cs typeface="+mn-lt"/>
              </a:rPr>
              <a:t>OpenWeatherMap</a:t>
            </a: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 API for real-time weather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+mn-lt"/>
                <a:cs typeface="+mn-lt"/>
              </a:rPr>
              <a:t>.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marR="0" lvl="0" indent="0" algn="l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 descr="A screenshot of a computer program">
            <a:extLst>
              <a:ext uri="{FF2B5EF4-FFF2-40B4-BE49-F238E27FC236}">
                <a16:creationId xmlns:a16="http://schemas.microsoft.com/office/drawing/2014/main" id="{8D20663B-0088-1D95-D94A-B99C42AEC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381" y="1226116"/>
            <a:ext cx="11679381" cy="492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4C46FA7-2D3E-020C-2742-973B31353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41" y="955963"/>
            <a:ext cx="11056446" cy="54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53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2889949-2A87-05C2-8F65-D5792B5D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44" y="845127"/>
            <a:ext cx="11480367" cy="554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39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457783-4AC1-18CA-83A3-E5FF94001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" y="666297"/>
            <a:ext cx="11651674" cy="55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2489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36</TotalTime>
  <Words>335</Words>
  <Application>Microsoft Office PowerPoint</Application>
  <PresentationFormat>Widescreen</PresentationFormat>
  <Paragraphs>61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DividendVTI</vt:lpstr>
      <vt:lpstr>Travel explorer website</vt:lpstr>
      <vt:lpstr>OUTLINE</vt:lpstr>
      <vt:lpstr>Problem Statement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  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Nanthini Mohan</cp:lastModifiedBy>
  <cp:revision>136</cp:revision>
  <dcterms:created xsi:type="dcterms:W3CDTF">2021-05-26T16:50:10Z</dcterms:created>
  <dcterms:modified xsi:type="dcterms:W3CDTF">2025-09-30T07:34:18Z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