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7f400c52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7f400c5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f400c523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7f400c5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7f400c52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7f400c5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7f400c52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7f400c5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f400c52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7f400c5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7f400c5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7f400c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f400c5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f400c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f400c52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f400c5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f400c52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f400c5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f400c52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f400c5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Bribery over social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Abhinav Sen 20CS10003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930275" y="518375"/>
            <a:ext cx="46854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 path Graph with all path weights 1, problem is polynomial time solvable with identical linear cost functions under the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majority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voting rule.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(Analogous to a situation where voters are voting one after another, and each voter can only see the next person’s vote and can be influenced.)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1306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intuitive to greedily bribe the person ahead whenever possible (since si can be shifted forward with the cost for identical linear cost functions), and to not at all bribe a voter when not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not work for non </a:t>
            </a:r>
            <a:r>
              <a:rPr lang="en"/>
              <a:t>identical</a:t>
            </a:r>
            <a:r>
              <a:rPr lang="en"/>
              <a:t> or non linear cost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 proof for the statements present in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we can generate a dynamic programming solution where we can either choose to bribe a voter i or not that runs in polynomial time (might not be the most optimal)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681600" y="518375"/>
            <a:ext cx="5274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dp[val][i][k] to be the minimum budget used until voter i (not included) such that there are k more voters left to achieve majority, and the value of si is val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00" y="1471775"/>
            <a:ext cx="4804299" cy="33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919075"/>
            <a:ext cx="81306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 cannot exceed m for any instance of the problem, which makes the dp of polynomial size.</a:t>
            </a:r>
            <a:br>
              <a:rPr lang="en"/>
            </a:br>
            <a:br>
              <a:rPr lang="en"/>
            </a:br>
            <a:r>
              <a:rPr lang="en"/>
              <a:t>The dp can be filled by iterating in decreasing order of k, increasing order of i and decreasing order of 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algorithm </a:t>
            </a:r>
            <a:r>
              <a:rPr lang="en"/>
              <a:t>essentially takes the maximum of 2 possibilities, which have been formally proven to definitely be in the set of optimally feasible possibilities.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51110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about the general problem?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NP hard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3681600" y="518375"/>
            <a:ext cx="52743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Strong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parallels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proven NP hard problems, especially for the majority rule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Attempted to reduce the problem under the majority voting rule to the problem under the plurality voting rule. Did not work because of the way our shift briberies are defined.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Attempted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reduce maximal feasible subsystem problem to our problem under the majority rule. However, this won’t work since the linear equations in our problem is a specialised version of the MFS problem. Unsure if this specialised version is also NP hard (with a constraint on the number of equations, number of variables, and satisfiabilty)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voting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candidates. M voters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voter has a preference profile which is an ordering over candidates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Candidates are scored based on a scoring rule applied on the preference profiles. Winner decided based on some condition on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Tiebreakers decided based on some </a:t>
            </a:r>
            <a:r>
              <a:rPr lang="en"/>
              <a:t>preconceived</a:t>
            </a:r>
            <a:r>
              <a:rPr lang="en"/>
              <a:t> 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Bribery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voter has an associated cost to change one preference profile into another. These costs can be given by a function from preference profiles to 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more concise representations of bribery. Can define bribery costs in terms of cost to swap voters (Swap bribery), or cost to shift a voter to some amount (shift bribery)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Shift bribery can be defined by functions from [m-1] to 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existing research only deals with bribery at an individual level. Does not consider the inter-relationship of voters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Consider this, would you rather bribe a difficult voter with a lot of influence on others or an easy to bribe voter with no influence?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problem cannot be answered with conventional formulations of the bribery problem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model the voters in the form of a social network.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 Definition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1306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 shift bribery, the shift amount is just a 1 to 1 function of cost. The goal is to minimise cost to achieve some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Here, it is we can model </a:t>
            </a:r>
            <a:r>
              <a:rPr lang="en"/>
              <a:t>the</a:t>
            </a:r>
            <a:r>
              <a:rPr lang="en"/>
              <a:t> shift amount in terms of the ‘impact’ bribing voter i as well as all of the voters they are influenced by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0" y="3356763"/>
            <a:ext cx="39433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702450" y="3580925"/>
            <a:ext cx="3943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Here si represents the ‘impact’ of our bribery individually on voter i, and w(j, i) * sj represents the impact of voter j on voter i.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 Definition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1306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our problem statement allows us to freely model varying weights of </a:t>
            </a:r>
            <a:r>
              <a:rPr lang="en"/>
              <a:t>influence between voters.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‘impact’ we have on every voter si has some associated cost given by a set of M cost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in actual shift bribery, the s vector here does not represent anything concrete. It is a latent variable that is caused by our bribery, that then causes shifts in preference profiles.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shift bribery, shifts are directly modelled as a function of costs. Defining it like this makes makes it possible to how to difficult it is to sway individual voters as well.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br>
              <a:rPr lang="en"/>
            </a:br>
            <a:r>
              <a:rPr lang="en"/>
              <a:t>Definition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930275" y="518375"/>
            <a:ext cx="46854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set of candidates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set of voters and their network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set of preference profiles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set of cost functions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preferred candidate c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voting rule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a budget b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 it possible to make c win by spending a value under budget. Ie.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13" y="3705425"/>
            <a:ext cx="18383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930275" y="518375"/>
            <a:ext cx="46854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 complete Graph with all path weights 1, problem is polynomial time solvable with linear cost functions.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(Analogous to a situation where you have a small group of people where everyone knows everyone else, are highly influenced by each other and there is no ‘most’ influential person)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1306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bribe 1 person. Choose the person with the lowest coefficient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not work for non linear cost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majority voting rule, We know the amount to bribe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plurality voting rule, a little more complicated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