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61" r:id="rId3"/>
    <p:sldId id="260" r:id="rId4"/>
    <p:sldId id="257" r:id="rId5"/>
    <p:sldId id="258" r:id="rId6"/>
    <p:sldId id="271" r:id="rId7"/>
    <p:sldId id="265" r:id="rId8"/>
    <p:sldId id="266" r:id="rId9"/>
    <p:sldId id="259" r:id="rId10"/>
    <p:sldId id="262" r:id="rId11"/>
    <p:sldId id="263" r:id="rId12"/>
    <p:sldId id="264" r:id="rId13"/>
    <p:sldId id="267" r:id="rId14"/>
    <p:sldId id="268" r:id="rId15"/>
    <p:sldId id="273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567C6-D8E6-3ACF-5400-2E289CCD3B9C}" v="1234" dt="2023-11-20T07:23:45.151"/>
    <p1510:client id="{63DDC6AA-A618-4536-B568-6D38533EEEEB}" v="21" dt="2023-11-19T04:30:54.160"/>
    <p1510:client id="{74A28EEA-C821-F61D-36EE-9E24B3E387F2}" v="156" dt="2023-11-20T08:32:45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son, Michael" userId="S::mxd9595@mavs.uta.edu::27d146c9-6e8c-48d0-bc7c-f343905cee92" providerId="AD" clId="Web-{74A28EEA-C821-F61D-36EE-9E24B3E387F2}"/>
    <pc:docChg chg="addSld delSld modSld sldOrd addMainMaster delMainMaster">
      <pc:chgData name="Danilson, Michael" userId="S::mxd9595@mavs.uta.edu::27d146c9-6e8c-48d0-bc7c-f343905cee92" providerId="AD" clId="Web-{74A28EEA-C821-F61D-36EE-9E24B3E387F2}" dt="2023-11-20T08:32:42.154" v="147" actId="20577"/>
      <pc:docMkLst>
        <pc:docMk/>
      </pc:docMkLst>
      <pc:sldChg chg="addSp delSp modSp mod modClrScheme delDesignElem chgLayout">
        <pc:chgData name="Danilson, Michael" userId="S::mxd9595@mavs.uta.edu::27d146c9-6e8c-48d0-bc7c-f343905cee92" providerId="AD" clId="Web-{74A28EEA-C821-F61D-36EE-9E24B3E387F2}" dt="2023-11-20T08:25:03.508" v="51"/>
        <pc:sldMkLst>
          <pc:docMk/>
          <pc:sldMk cId="109857222" sldId="256"/>
        </pc:sldMkLst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109857222" sldId="256"/>
            <ac:spMk id="10" creationId="{7319A1DD-F557-4EC6-8A8C-F7617B4CD678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109857222" sldId="256"/>
            <ac:spMk id="13" creationId="{C390A367-0330-4E03-9D5F-40308A7975C8}"/>
          </ac:spMkLst>
        </pc:spChg>
        <pc:cxnChg chg="add del">
          <ac:chgData name="Danilson, Michael" userId="S::mxd9595@mavs.uta.edu::27d146c9-6e8c-48d0-bc7c-f343905cee92" providerId="AD" clId="Web-{74A28EEA-C821-F61D-36EE-9E24B3E387F2}" dt="2023-11-20T08:25:03.508" v="51"/>
          <ac:cxnSpMkLst>
            <pc:docMk/>
            <pc:sldMk cId="109857222" sldId="256"/>
            <ac:cxnSpMk id="12" creationId="{D28A9C89-B313-458F-9C85-515930A51A93}"/>
          </ac:cxnSpMkLst>
        </pc:cxnChg>
      </pc:sldChg>
      <pc:sldChg chg="addSp delSp modSp mod modClrScheme delDesignElem chgLayout">
        <pc:chgData name="Danilson, Michael" userId="S::mxd9595@mavs.uta.edu::27d146c9-6e8c-48d0-bc7c-f343905cee92" providerId="AD" clId="Web-{74A28EEA-C821-F61D-36EE-9E24B3E387F2}" dt="2023-11-20T08:25:03.508" v="51"/>
        <pc:sldMkLst>
          <pc:docMk/>
          <pc:sldMk cId="2444654534" sldId="257"/>
        </pc:sldMkLst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2444654534" sldId="257"/>
            <ac:spMk id="2" creationId="{2EFB70BA-E5E5-783F-4467-545BC7CA039F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2444654534" sldId="257"/>
            <ac:spMk id="9" creationId="{39E3965E-AC41-4711-9D10-E25ABB132D86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2444654534" sldId="257"/>
            <ac:spMk id="13" creationId="{548B4202-DCD5-4F8C-B481-743A989A9DFF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2444654534" sldId="257"/>
            <ac:spMk id="17" creationId="{8EE702CF-91CE-4661-ACBF-3C8160D1B433}"/>
          </ac:spMkLst>
        </pc:spChg>
        <pc:picChg chg="mod ord">
          <ac:chgData name="Danilson, Michael" userId="S::mxd9595@mavs.uta.edu::27d146c9-6e8c-48d0-bc7c-f343905cee92" providerId="AD" clId="Web-{74A28EEA-C821-F61D-36EE-9E24B3E387F2}" dt="2023-11-20T08:25:03.508" v="51"/>
          <ac:picMkLst>
            <pc:docMk/>
            <pc:sldMk cId="2444654534" sldId="257"/>
            <ac:picMk id="4" creationId="{92D85B39-8CBE-5347-7023-F3C279E09A99}"/>
          </ac:picMkLst>
        </pc:picChg>
        <pc:cxnChg chg="add del">
          <ac:chgData name="Danilson, Michael" userId="S::mxd9595@mavs.uta.edu::27d146c9-6e8c-48d0-bc7c-f343905cee92" providerId="AD" clId="Web-{74A28EEA-C821-F61D-36EE-9E24B3E387F2}" dt="2023-11-20T08:25:03.508" v="51"/>
          <ac:cxnSpMkLst>
            <pc:docMk/>
            <pc:sldMk cId="2444654534" sldId="257"/>
            <ac:cxnSpMk id="11" creationId="{1F5DC8C3-BA5F-4EED-BB9A-A14272BD82A1}"/>
          </ac:cxnSpMkLst>
        </pc:cxnChg>
        <pc:cxnChg chg="add del">
          <ac:chgData name="Danilson, Michael" userId="S::mxd9595@mavs.uta.edu::27d146c9-6e8c-48d0-bc7c-f343905cee92" providerId="AD" clId="Web-{74A28EEA-C821-F61D-36EE-9E24B3E387F2}" dt="2023-11-20T08:25:03.508" v="51"/>
          <ac:cxnSpMkLst>
            <pc:docMk/>
            <pc:sldMk cId="2444654534" sldId="257"/>
            <ac:cxnSpMk id="15" creationId="{F7F57F6B-E621-4E40-A34D-2FE12902AA20}"/>
          </ac:cxnSpMkLst>
        </pc:cxnChg>
      </pc:sldChg>
      <pc:sldChg chg="modSp mod ord modClrScheme chgLayout">
        <pc:chgData name="Danilson, Michael" userId="S::mxd9595@mavs.uta.edu::27d146c9-6e8c-48d0-bc7c-f343905cee92" providerId="AD" clId="Web-{74A28EEA-C821-F61D-36EE-9E24B3E387F2}" dt="2023-11-20T08:30:52.291" v="143"/>
        <pc:sldMkLst>
          <pc:docMk/>
          <pc:sldMk cId="4163696830" sldId="258"/>
        </pc:sldMkLst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4163696830" sldId="258"/>
            <ac:spMk id="2" creationId="{DB79E11F-8271-602A-8F00-8679077A470E}"/>
          </ac:spMkLst>
        </pc:spChg>
        <pc:picChg chg="mod ord">
          <ac:chgData name="Danilson, Michael" userId="S::mxd9595@mavs.uta.edu::27d146c9-6e8c-48d0-bc7c-f343905cee92" providerId="AD" clId="Web-{74A28EEA-C821-F61D-36EE-9E24B3E387F2}" dt="2023-11-20T08:25:03.508" v="51"/>
          <ac:picMkLst>
            <pc:docMk/>
            <pc:sldMk cId="4163696830" sldId="258"/>
            <ac:picMk id="4" creationId="{316BC8FA-1534-DA14-542E-6956D44C09BD}"/>
          </ac:picMkLst>
        </pc:picChg>
      </pc:sldChg>
      <pc:sldChg chg="addSp delSp modSp mod modClrScheme delDesignElem chgLayout">
        <pc:chgData name="Danilson, Michael" userId="S::mxd9595@mavs.uta.edu::27d146c9-6e8c-48d0-bc7c-f343905cee92" providerId="AD" clId="Web-{74A28EEA-C821-F61D-36EE-9E24B3E387F2}" dt="2023-11-20T08:25:03.508" v="51"/>
        <pc:sldMkLst>
          <pc:docMk/>
          <pc:sldMk cId="3377120533" sldId="259"/>
        </pc:sldMkLst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3377120533" sldId="259"/>
            <ac:spMk id="2" creationId="{1703694D-8D98-F069-ED7D-C351D7725416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3377120533" sldId="259"/>
            <ac:spMk id="9" creationId="{39E3965E-AC41-4711-9D10-E25ABB132D86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3377120533" sldId="259"/>
            <ac:spMk id="13" creationId="{33428ACC-71EC-4171-9527-10983BA6B41D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3377120533" sldId="259"/>
            <ac:spMk id="17" creationId="{8D4480B4-953D-41FA-9052-09AB3A026947}"/>
          </ac:spMkLst>
        </pc:spChg>
        <pc:picChg chg="mod ord">
          <ac:chgData name="Danilson, Michael" userId="S::mxd9595@mavs.uta.edu::27d146c9-6e8c-48d0-bc7c-f343905cee92" providerId="AD" clId="Web-{74A28EEA-C821-F61D-36EE-9E24B3E387F2}" dt="2023-11-20T08:25:03.508" v="51"/>
          <ac:picMkLst>
            <pc:docMk/>
            <pc:sldMk cId="3377120533" sldId="259"/>
            <ac:picMk id="4" creationId="{44E28B24-F16F-4271-D7D1-B2FA8928EF0D}"/>
          </ac:picMkLst>
        </pc:picChg>
        <pc:cxnChg chg="add del">
          <ac:chgData name="Danilson, Michael" userId="S::mxd9595@mavs.uta.edu::27d146c9-6e8c-48d0-bc7c-f343905cee92" providerId="AD" clId="Web-{74A28EEA-C821-F61D-36EE-9E24B3E387F2}" dt="2023-11-20T08:25:03.508" v="51"/>
          <ac:cxnSpMkLst>
            <pc:docMk/>
            <pc:sldMk cId="3377120533" sldId="259"/>
            <ac:cxnSpMk id="11" creationId="{1F5DC8C3-BA5F-4EED-BB9A-A14272BD82A1}"/>
          </ac:cxnSpMkLst>
        </pc:cxnChg>
        <pc:cxnChg chg="add del">
          <ac:chgData name="Danilson, Michael" userId="S::mxd9595@mavs.uta.edu::27d146c9-6e8c-48d0-bc7c-f343905cee92" providerId="AD" clId="Web-{74A28EEA-C821-F61D-36EE-9E24B3E387F2}" dt="2023-11-20T08:25:03.508" v="51"/>
          <ac:cxnSpMkLst>
            <pc:docMk/>
            <pc:sldMk cId="3377120533" sldId="259"/>
            <ac:cxnSpMk id="15" creationId="{BA22713B-ABB6-4391-97F9-0449A2B9B664}"/>
          </ac:cxnSpMkLst>
        </pc:cxnChg>
      </pc:sldChg>
      <pc:sldChg chg="modSp mod modClrScheme chgLayout">
        <pc:chgData name="Danilson, Michael" userId="S::mxd9595@mavs.uta.edu::27d146c9-6e8c-48d0-bc7c-f343905cee92" providerId="AD" clId="Web-{74A28EEA-C821-F61D-36EE-9E24B3E387F2}" dt="2023-11-20T08:25:03.508" v="51"/>
        <pc:sldMkLst>
          <pc:docMk/>
          <pc:sldMk cId="3873145885" sldId="260"/>
        </pc:sldMkLst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3873145885" sldId="260"/>
            <ac:spMk id="2" creationId="{DDE75B91-05E2-78CC-35F8-D944343EC515}"/>
          </ac:spMkLst>
        </pc:spChg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3873145885" sldId="260"/>
            <ac:spMk id="3" creationId="{C3E77576-78AD-636C-6813-F598C4847DE7}"/>
          </ac:spMkLst>
        </pc:spChg>
      </pc:sldChg>
      <pc:sldChg chg="addSp delSp modSp mod modClrScheme delDesignElem chgLayout">
        <pc:chgData name="Danilson, Michael" userId="S::mxd9595@mavs.uta.edu::27d146c9-6e8c-48d0-bc7c-f343905cee92" providerId="AD" clId="Web-{74A28EEA-C821-F61D-36EE-9E24B3E387F2}" dt="2023-11-20T08:25:03.508" v="51"/>
        <pc:sldMkLst>
          <pc:docMk/>
          <pc:sldMk cId="491821293" sldId="261"/>
        </pc:sldMkLst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491821293" sldId="261"/>
            <ac:spMk id="2" creationId="{23DD2494-A233-57EA-FB23-F48868DE9D88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491821293" sldId="261"/>
            <ac:spMk id="9" creationId="{88F0A37D-2337-4AAF-98B0-7E4E9B98719A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491821293" sldId="261"/>
            <ac:spMk id="13" creationId="{F7234D70-FB65-4E99-985E-64D219674D45}"/>
          </ac:spMkLst>
        </pc:spChg>
        <pc:graphicFrameChg chg="mod ord">
          <ac:chgData name="Danilson, Michael" userId="S::mxd9595@mavs.uta.edu::27d146c9-6e8c-48d0-bc7c-f343905cee92" providerId="AD" clId="Web-{74A28EEA-C821-F61D-36EE-9E24B3E387F2}" dt="2023-11-20T08:25:03.508" v="51"/>
          <ac:graphicFrameMkLst>
            <pc:docMk/>
            <pc:sldMk cId="491821293" sldId="261"/>
            <ac:graphicFrameMk id="5" creationId="{8EF78D90-E9EB-3B5E-7A17-97B04B123801}"/>
          </ac:graphicFrameMkLst>
        </pc:graphicFrameChg>
        <pc:cxnChg chg="add del">
          <ac:chgData name="Danilson, Michael" userId="S::mxd9595@mavs.uta.edu::27d146c9-6e8c-48d0-bc7c-f343905cee92" providerId="AD" clId="Web-{74A28EEA-C821-F61D-36EE-9E24B3E387F2}" dt="2023-11-20T08:25:03.508" v="51"/>
          <ac:cxnSpMkLst>
            <pc:docMk/>
            <pc:sldMk cId="491821293" sldId="261"/>
            <ac:cxnSpMk id="11" creationId="{F15CCCF0-E573-463A-9760-1FDC0B2CFBD7}"/>
          </ac:cxnSpMkLst>
        </pc:cxnChg>
      </pc:sldChg>
      <pc:sldChg chg="modSp mod modClrScheme chgLayout">
        <pc:chgData name="Danilson, Michael" userId="S::mxd9595@mavs.uta.edu::27d146c9-6e8c-48d0-bc7c-f343905cee92" providerId="AD" clId="Web-{74A28EEA-C821-F61D-36EE-9E24B3E387F2}" dt="2023-11-20T08:25:03.508" v="51"/>
        <pc:sldMkLst>
          <pc:docMk/>
          <pc:sldMk cId="2711559543" sldId="262"/>
        </pc:sldMkLst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2711559543" sldId="262"/>
            <ac:spMk id="2" creationId="{844BF92A-653C-CB9E-465E-F90CB7785F17}"/>
          </ac:spMkLst>
        </pc:spChg>
        <pc:picChg chg="mod ord">
          <ac:chgData name="Danilson, Michael" userId="S::mxd9595@mavs.uta.edu::27d146c9-6e8c-48d0-bc7c-f343905cee92" providerId="AD" clId="Web-{74A28EEA-C821-F61D-36EE-9E24B3E387F2}" dt="2023-11-20T08:25:03.508" v="51"/>
          <ac:picMkLst>
            <pc:docMk/>
            <pc:sldMk cId="2711559543" sldId="262"/>
            <ac:picMk id="4" creationId="{E8BC5F8E-B3FD-EF33-F85F-3B6CDE077E9E}"/>
          </ac:picMkLst>
        </pc:picChg>
      </pc:sldChg>
      <pc:sldChg chg="addSp delSp modSp mod modClrScheme delDesignElem chgLayout">
        <pc:chgData name="Danilson, Michael" userId="S::mxd9595@mavs.uta.edu::27d146c9-6e8c-48d0-bc7c-f343905cee92" providerId="AD" clId="Web-{74A28EEA-C821-F61D-36EE-9E24B3E387F2}" dt="2023-11-20T08:25:03.508" v="51"/>
        <pc:sldMkLst>
          <pc:docMk/>
          <pc:sldMk cId="2026927446" sldId="263"/>
        </pc:sldMkLst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2026927446" sldId="263"/>
            <ac:spMk id="2" creationId="{E78F2EDC-E26C-E777-1C65-7BDDA0CAADBA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2026927446" sldId="263"/>
            <ac:spMk id="23" creationId="{39E3965E-AC41-4711-9D10-E25ABB132D86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2026927446" sldId="263"/>
            <ac:spMk id="27" creationId="{33428ACC-71EC-4171-9527-10983BA6B41D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2026927446" sldId="263"/>
            <ac:spMk id="31" creationId="{8D4480B4-953D-41FA-9052-09AB3A026947}"/>
          </ac:spMkLst>
        </pc:spChg>
        <pc:picChg chg="mod ord">
          <ac:chgData name="Danilson, Michael" userId="S::mxd9595@mavs.uta.edu::27d146c9-6e8c-48d0-bc7c-f343905cee92" providerId="AD" clId="Web-{74A28EEA-C821-F61D-36EE-9E24B3E387F2}" dt="2023-11-20T08:25:03.508" v="51"/>
          <ac:picMkLst>
            <pc:docMk/>
            <pc:sldMk cId="2026927446" sldId="263"/>
            <ac:picMk id="4" creationId="{277CC2AC-613D-3C2A-5534-15032F1C2AC9}"/>
          </ac:picMkLst>
        </pc:picChg>
        <pc:cxnChg chg="add del">
          <ac:chgData name="Danilson, Michael" userId="S::mxd9595@mavs.uta.edu::27d146c9-6e8c-48d0-bc7c-f343905cee92" providerId="AD" clId="Web-{74A28EEA-C821-F61D-36EE-9E24B3E387F2}" dt="2023-11-20T08:25:03.508" v="51"/>
          <ac:cxnSpMkLst>
            <pc:docMk/>
            <pc:sldMk cId="2026927446" sldId="263"/>
            <ac:cxnSpMk id="25" creationId="{1F5DC8C3-BA5F-4EED-BB9A-A14272BD82A1}"/>
          </ac:cxnSpMkLst>
        </pc:cxnChg>
        <pc:cxnChg chg="add del">
          <ac:chgData name="Danilson, Michael" userId="S::mxd9595@mavs.uta.edu::27d146c9-6e8c-48d0-bc7c-f343905cee92" providerId="AD" clId="Web-{74A28EEA-C821-F61D-36EE-9E24B3E387F2}" dt="2023-11-20T08:25:03.508" v="51"/>
          <ac:cxnSpMkLst>
            <pc:docMk/>
            <pc:sldMk cId="2026927446" sldId="263"/>
            <ac:cxnSpMk id="29" creationId="{BA22713B-ABB6-4391-97F9-0449A2B9B664}"/>
          </ac:cxnSpMkLst>
        </pc:cxnChg>
      </pc:sldChg>
      <pc:sldChg chg="addSp delSp modSp mod modClrScheme delDesignElem chgLayout">
        <pc:chgData name="Danilson, Michael" userId="S::mxd9595@mavs.uta.edu::27d146c9-6e8c-48d0-bc7c-f343905cee92" providerId="AD" clId="Web-{74A28EEA-C821-F61D-36EE-9E24B3E387F2}" dt="2023-11-20T08:25:03.508" v="51"/>
        <pc:sldMkLst>
          <pc:docMk/>
          <pc:sldMk cId="3131398401" sldId="264"/>
        </pc:sldMkLst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3131398401" sldId="264"/>
            <ac:spMk id="2" creationId="{E55FE34A-1EA3-43BC-DE27-703625336F50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3131398401" sldId="264"/>
            <ac:spMk id="9" creationId="{68BDBE5C-BBE9-4E89-BEE5-DEB6EAB8702D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3131398401" sldId="264"/>
            <ac:spMk id="13" creationId="{DFC4168B-AA75-4715-9B96-CF84B170A68B}"/>
          </ac:spMkLst>
        </pc:spChg>
        <pc:graphicFrameChg chg="mod ord">
          <ac:chgData name="Danilson, Michael" userId="S::mxd9595@mavs.uta.edu::27d146c9-6e8c-48d0-bc7c-f343905cee92" providerId="AD" clId="Web-{74A28EEA-C821-F61D-36EE-9E24B3E387F2}" dt="2023-11-20T08:25:03.508" v="51"/>
          <ac:graphicFrameMkLst>
            <pc:docMk/>
            <pc:sldMk cId="3131398401" sldId="264"/>
            <ac:graphicFrameMk id="5" creationId="{FCB4A760-3783-4A31-EE17-F64314E786D9}"/>
          </ac:graphicFrameMkLst>
        </pc:graphicFrameChg>
        <pc:cxnChg chg="add del">
          <ac:chgData name="Danilson, Michael" userId="S::mxd9595@mavs.uta.edu::27d146c9-6e8c-48d0-bc7c-f343905cee92" providerId="AD" clId="Web-{74A28EEA-C821-F61D-36EE-9E24B3E387F2}" dt="2023-11-20T08:25:03.508" v="51"/>
          <ac:cxnSpMkLst>
            <pc:docMk/>
            <pc:sldMk cId="3131398401" sldId="264"/>
            <ac:cxnSpMk id="11" creationId="{2752F38C-F560-47AA-90AD-209F39C04150}"/>
          </ac:cxnSpMkLst>
        </pc:cxnChg>
      </pc:sldChg>
      <pc:sldChg chg="addSp delSp modSp mod modClrScheme delDesignElem chgLayout">
        <pc:chgData name="Danilson, Michael" userId="S::mxd9595@mavs.uta.edu::27d146c9-6e8c-48d0-bc7c-f343905cee92" providerId="AD" clId="Web-{74A28EEA-C821-F61D-36EE-9E24B3E387F2}" dt="2023-11-20T08:25:03.508" v="51"/>
        <pc:sldMkLst>
          <pc:docMk/>
          <pc:sldMk cId="3710296616" sldId="265"/>
        </pc:sldMkLst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3710296616" sldId="265"/>
            <ac:spMk id="2" creationId="{09BC5DA8-9A1C-45E3-BCF3-782CE6859341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3710296616" sldId="265"/>
            <ac:spMk id="25" creationId="{39E3965E-AC41-4711-9D10-E25ABB132D86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3710296616" sldId="265"/>
            <ac:spMk id="29" creationId="{33428ACC-71EC-4171-9527-10983BA6B41D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3710296616" sldId="265"/>
            <ac:spMk id="32" creationId="{8D4480B4-953D-41FA-9052-09AB3A026947}"/>
          </ac:spMkLst>
        </pc:spChg>
        <pc:picChg chg="mod ord">
          <ac:chgData name="Danilson, Michael" userId="S::mxd9595@mavs.uta.edu::27d146c9-6e8c-48d0-bc7c-f343905cee92" providerId="AD" clId="Web-{74A28EEA-C821-F61D-36EE-9E24B3E387F2}" dt="2023-11-20T08:25:03.508" v="51"/>
          <ac:picMkLst>
            <pc:docMk/>
            <pc:sldMk cId="3710296616" sldId="265"/>
            <ac:picMk id="4" creationId="{2952840D-002D-869C-235C-3A6CB3229240}"/>
          </ac:picMkLst>
        </pc:picChg>
        <pc:cxnChg chg="add del">
          <ac:chgData name="Danilson, Michael" userId="S::mxd9595@mavs.uta.edu::27d146c9-6e8c-48d0-bc7c-f343905cee92" providerId="AD" clId="Web-{74A28EEA-C821-F61D-36EE-9E24B3E387F2}" dt="2023-11-20T08:25:03.508" v="51"/>
          <ac:cxnSpMkLst>
            <pc:docMk/>
            <pc:sldMk cId="3710296616" sldId="265"/>
            <ac:cxnSpMk id="27" creationId="{1F5DC8C3-BA5F-4EED-BB9A-A14272BD82A1}"/>
          </ac:cxnSpMkLst>
        </pc:cxnChg>
        <pc:cxnChg chg="add del">
          <ac:chgData name="Danilson, Michael" userId="S::mxd9595@mavs.uta.edu::27d146c9-6e8c-48d0-bc7c-f343905cee92" providerId="AD" clId="Web-{74A28EEA-C821-F61D-36EE-9E24B3E387F2}" dt="2023-11-20T08:25:03.508" v="51"/>
          <ac:cxnSpMkLst>
            <pc:docMk/>
            <pc:sldMk cId="3710296616" sldId="265"/>
            <ac:cxnSpMk id="31" creationId="{BA22713B-ABB6-4391-97F9-0449A2B9B664}"/>
          </ac:cxnSpMkLst>
        </pc:cxnChg>
      </pc:sldChg>
      <pc:sldChg chg="modSp mod modClrScheme chgLayout">
        <pc:chgData name="Danilson, Michael" userId="S::mxd9595@mavs.uta.edu::27d146c9-6e8c-48d0-bc7c-f343905cee92" providerId="AD" clId="Web-{74A28EEA-C821-F61D-36EE-9E24B3E387F2}" dt="2023-11-20T08:25:03.508" v="51"/>
        <pc:sldMkLst>
          <pc:docMk/>
          <pc:sldMk cId="4009260191" sldId="266"/>
        </pc:sldMkLst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4009260191" sldId="266"/>
            <ac:spMk id="2" creationId="{4ADC2E3F-B848-8C70-779B-1571F4889A6A}"/>
          </ac:spMkLst>
        </pc:spChg>
        <pc:graphicFrameChg chg="mod ord">
          <ac:chgData name="Danilson, Michael" userId="S::mxd9595@mavs.uta.edu::27d146c9-6e8c-48d0-bc7c-f343905cee92" providerId="AD" clId="Web-{74A28EEA-C821-F61D-36EE-9E24B3E387F2}" dt="2023-11-20T08:25:03.508" v="51"/>
          <ac:graphicFrameMkLst>
            <pc:docMk/>
            <pc:sldMk cId="4009260191" sldId="266"/>
            <ac:graphicFrameMk id="5" creationId="{A1367C4C-48D4-FE14-A805-522038CC48DA}"/>
          </ac:graphicFrameMkLst>
        </pc:graphicFrameChg>
      </pc:sldChg>
      <pc:sldChg chg="modSp mod modClrScheme chgLayout">
        <pc:chgData name="Danilson, Michael" userId="S::mxd9595@mavs.uta.edu::27d146c9-6e8c-48d0-bc7c-f343905cee92" providerId="AD" clId="Web-{74A28EEA-C821-F61D-36EE-9E24B3E387F2}" dt="2023-11-20T08:25:03.508" v="51"/>
        <pc:sldMkLst>
          <pc:docMk/>
          <pc:sldMk cId="1787783836" sldId="267"/>
        </pc:sldMkLst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1787783836" sldId="267"/>
            <ac:spMk id="2" creationId="{6044D051-F78E-5034-1156-5532BA96DE9F}"/>
          </ac:spMkLst>
        </pc:spChg>
        <pc:picChg chg="mod ord">
          <ac:chgData name="Danilson, Michael" userId="S::mxd9595@mavs.uta.edu::27d146c9-6e8c-48d0-bc7c-f343905cee92" providerId="AD" clId="Web-{74A28EEA-C821-F61D-36EE-9E24B3E387F2}" dt="2023-11-20T08:25:03.508" v="51"/>
          <ac:picMkLst>
            <pc:docMk/>
            <pc:sldMk cId="1787783836" sldId="267"/>
            <ac:picMk id="4" creationId="{40F63D77-842A-9A77-5800-4535A810EF1E}"/>
          </ac:picMkLst>
        </pc:picChg>
      </pc:sldChg>
      <pc:sldChg chg="modSp mod modClrScheme chgLayout">
        <pc:chgData name="Danilson, Michael" userId="S::mxd9595@mavs.uta.edu::27d146c9-6e8c-48d0-bc7c-f343905cee92" providerId="AD" clId="Web-{74A28EEA-C821-F61D-36EE-9E24B3E387F2}" dt="2023-11-20T08:28:36.890" v="140" actId="20577"/>
        <pc:sldMkLst>
          <pc:docMk/>
          <pc:sldMk cId="1648416067" sldId="268"/>
        </pc:sldMkLst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1648416067" sldId="268"/>
            <ac:spMk id="2" creationId="{020AB0DE-D24A-1994-0012-FB65D59B0006}"/>
          </ac:spMkLst>
        </pc:spChg>
        <pc:spChg chg="mod ord">
          <ac:chgData name="Danilson, Michael" userId="S::mxd9595@mavs.uta.edu::27d146c9-6e8c-48d0-bc7c-f343905cee92" providerId="AD" clId="Web-{74A28EEA-C821-F61D-36EE-9E24B3E387F2}" dt="2023-11-20T08:28:36.890" v="140" actId="20577"/>
          <ac:spMkLst>
            <pc:docMk/>
            <pc:sldMk cId="1648416067" sldId="268"/>
            <ac:spMk id="3" creationId="{2810DC4C-C86B-BCBA-42AA-B662AE045DA0}"/>
          </ac:spMkLst>
        </pc:spChg>
      </pc:sldChg>
      <pc:sldChg chg="addSp delSp modSp mod modClrScheme delDesignElem chgLayout">
        <pc:chgData name="Danilson, Michael" userId="S::mxd9595@mavs.uta.edu::27d146c9-6e8c-48d0-bc7c-f343905cee92" providerId="AD" clId="Web-{74A28EEA-C821-F61D-36EE-9E24B3E387F2}" dt="2023-11-20T08:25:03.508" v="51"/>
        <pc:sldMkLst>
          <pc:docMk/>
          <pc:sldMk cId="3996428507" sldId="269"/>
        </pc:sldMkLst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3996428507" sldId="269"/>
            <ac:spMk id="2" creationId="{9173F6F0-8A6A-54DE-8FD8-9B81EC64BDF0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3996428507" sldId="269"/>
            <ac:spMk id="9" creationId="{39E3965E-AC41-4711-9D10-E25ABB132D86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3996428507" sldId="269"/>
            <ac:spMk id="13" creationId="{EE362070-691D-44DB-98D4-BC61774B0E61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3996428507" sldId="269"/>
            <ac:spMk id="17" creationId="{32DB1480-5B24-4B37-B70E-C74945DD914E}"/>
          </ac:spMkLst>
        </pc:spChg>
        <pc:cxnChg chg="add del">
          <ac:chgData name="Danilson, Michael" userId="S::mxd9595@mavs.uta.edu::27d146c9-6e8c-48d0-bc7c-f343905cee92" providerId="AD" clId="Web-{74A28EEA-C821-F61D-36EE-9E24B3E387F2}" dt="2023-11-20T08:25:03.508" v="51"/>
          <ac:cxnSpMkLst>
            <pc:docMk/>
            <pc:sldMk cId="3996428507" sldId="269"/>
            <ac:cxnSpMk id="11" creationId="{1F5DC8C3-BA5F-4EED-BB9A-A14272BD82A1}"/>
          </ac:cxnSpMkLst>
        </pc:cxnChg>
        <pc:cxnChg chg="add del">
          <ac:chgData name="Danilson, Michael" userId="S::mxd9595@mavs.uta.edu::27d146c9-6e8c-48d0-bc7c-f343905cee92" providerId="AD" clId="Web-{74A28EEA-C821-F61D-36EE-9E24B3E387F2}" dt="2023-11-20T08:25:03.508" v="51"/>
          <ac:cxnSpMkLst>
            <pc:docMk/>
            <pc:sldMk cId="3996428507" sldId="269"/>
            <ac:cxnSpMk id="15" creationId="{5A7EFE9C-DAE7-4ECA-BDB2-34E2534B8AB7}"/>
          </ac:cxnSpMkLst>
        </pc:cxnChg>
      </pc:sldChg>
      <pc:sldChg chg="addSp delSp modSp mod modClrScheme delDesignElem chgLayout">
        <pc:chgData name="Danilson, Michael" userId="S::mxd9595@mavs.uta.edu::27d146c9-6e8c-48d0-bc7c-f343905cee92" providerId="AD" clId="Web-{74A28EEA-C821-F61D-36EE-9E24B3E387F2}" dt="2023-11-20T08:25:03.508" v="51"/>
        <pc:sldMkLst>
          <pc:docMk/>
          <pc:sldMk cId="2787202543" sldId="270"/>
        </pc:sldMkLst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2787202543" sldId="270"/>
            <ac:spMk id="2" creationId="{7AA63457-3D03-BEB9-AFC0-D671D13BAE98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2787202543" sldId="270"/>
            <ac:spMk id="10" creationId="{39E3965E-AC41-4711-9D10-E25ABB132D86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2787202543" sldId="270"/>
            <ac:spMk id="14" creationId="{EE362070-691D-44DB-98D4-BC61774B0E61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2787202543" sldId="270"/>
            <ac:spMk id="18" creationId="{32DB1480-5B24-4B37-B70E-C74945DD914E}"/>
          </ac:spMkLst>
        </pc:spChg>
        <pc:cxnChg chg="add del">
          <ac:chgData name="Danilson, Michael" userId="S::mxd9595@mavs.uta.edu::27d146c9-6e8c-48d0-bc7c-f343905cee92" providerId="AD" clId="Web-{74A28EEA-C821-F61D-36EE-9E24B3E387F2}" dt="2023-11-20T08:25:03.508" v="51"/>
          <ac:cxnSpMkLst>
            <pc:docMk/>
            <pc:sldMk cId="2787202543" sldId="270"/>
            <ac:cxnSpMk id="12" creationId="{1F5DC8C3-BA5F-4EED-BB9A-A14272BD82A1}"/>
          </ac:cxnSpMkLst>
        </pc:cxnChg>
        <pc:cxnChg chg="add del">
          <ac:chgData name="Danilson, Michael" userId="S::mxd9595@mavs.uta.edu::27d146c9-6e8c-48d0-bc7c-f343905cee92" providerId="AD" clId="Web-{74A28EEA-C821-F61D-36EE-9E24B3E387F2}" dt="2023-11-20T08:25:03.508" v="51"/>
          <ac:cxnSpMkLst>
            <pc:docMk/>
            <pc:sldMk cId="2787202543" sldId="270"/>
            <ac:cxnSpMk id="16" creationId="{5A7EFE9C-DAE7-4ECA-BDB2-34E2534B8AB7}"/>
          </ac:cxnSpMkLst>
        </pc:cxnChg>
      </pc:sldChg>
      <pc:sldChg chg="modSp mod ord modClrScheme chgLayout">
        <pc:chgData name="Danilson, Michael" userId="S::mxd9595@mavs.uta.edu::27d146c9-6e8c-48d0-bc7c-f343905cee92" providerId="AD" clId="Web-{74A28EEA-C821-F61D-36EE-9E24B3E387F2}" dt="2023-11-20T08:32:42.154" v="147" actId="20577"/>
        <pc:sldMkLst>
          <pc:docMk/>
          <pc:sldMk cId="1378751853" sldId="271"/>
        </pc:sldMkLst>
        <pc:spChg chg="mod ord">
          <ac:chgData name="Danilson, Michael" userId="S::mxd9595@mavs.uta.edu::27d146c9-6e8c-48d0-bc7c-f343905cee92" providerId="AD" clId="Web-{74A28EEA-C821-F61D-36EE-9E24B3E387F2}" dt="2023-11-20T08:32:42.154" v="147" actId="20577"/>
          <ac:spMkLst>
            <pc:docMk/>
            <pc:sldMk cId="1378751853" sldId="271"/>
            <ac:spMk id="2" creationId="{81DB81D9-7028-CC5E-353E-873EB5636E2A}"/>
          </ac:spMkLst>
        </pc:spChg>
        <pc:picChg chg="mod ord">
          <ac:chgData name="Danilson, Michael" userId="S::mxd9595@mavs.uta.edu::27d146c9-6e8c-48d0-bc7c-f343905cee92" providerId="AD" clId="Web-{74A28EEA-C821-F61D-36EE-9E24B3E387F2}" dt="2023-11-20T08:25:03.508" v="51"/>
          <ac:picMkLst>
            <pc:docMk/>
            <pc:sldMk cId="1378751853" sldId="271"/>
            <ac:picMk id="4" creationId="{91F096BA-EC99-6A4C-0536-69A899BF2AFD}"/>
          </ac:picMkLst>
        </pc:picChg>
      </pc:sldChg>
      <pc:sldChg chg="addSp delSp modSp del mod modClrScheme chgLayout">
        <pc:chgData name="Danilson, Michael" userId="S::mxd9595@mavs.uta.edu::27d146c9-6e8c-48d0-bc7c-f343905cee92" providerId="AD" clId="Web-{74A28EEA-C821-F61D-36EE-9E24B3E387F2}" dt="2023-11-20T08:26:22.480" v="88"/>
        <pc:sldMkLst>
          <pc:docMk/>
          <pc:sldMk cId="1111522316" sldId="272"/>
        </pc:sldMkLst>
        <pc:spChg chg="mod ord">
          <ac:chgData name="Danilson, Michael" userId="S::mxd9595@mavs.uta.edu::27d146c9-6e8c-48d0-bc7c-f343905cee92" providerId="AD" clId="Web-{74A28EEA-C821-F61D-36EE-9E24B3E387F2}" dt="2023-11-20T08:25:03.508" v="51"/>
          <ac:spMkLst>
            <pc:docMk/>
            <pc:sldMk cId="1111522316" sldId="272"/>
            <ac:spMk id="2" creationId="{1F9B5801-6F43-84B7-A9EC-0348319B0E3A}"/>
          </ac:spMkLst>
        </pc:spChg>
        <pc:spChg chg="del mod">
          <ac:chgData name="Danilson, Michael" userId="S::mxd9595@mavs.uta.edu::27d146c9-6e8c-48d0-bc7c-f343905cee92" providerId="AD" clId="Web-{74A28EEA-C821-F61D-36EE-9E24B3E387F2}" dt="2023-11-20T08:22:11.447" v="10"/>
          <ac:spMkLst>
            <pc:docMk/>
            <pc:sldMk cId="1111522316" sldId="272"/>
            <ac:spMk id="3" creationId="{AD496145-4CCB-7224-84C8-949F8D96EF10}"/>
          </ac:spMkLst>
        </pc:spChg>
        <pc:graphicFrameChg chg="add mod ord">
          <ac:chgData name="Danilson, Michael" userId="S::mxd9595@mavs.uta.edu::27d146c9-6e8c-48d0-bc7c-f343905cee92" providerId="AD" clId="Web-{74A28EEA-C821-F61D-36EE-9E24B3E387F2}" dt="2023-11-20T08:25:03.508" v="51"/>
          <ac:graphicFrameMkLst>
            <pc:docMk/>
            <pc:sldMk cId="1111522316" sldId="272"/>
            <ac:graphicFrameMk id="5" creationId="{139CDC21-6436-CED7-78F6-31EAC294771B}"/>
          </ac:graphicFrameMkLst>
        </pc:graphicFrameChg>
      </pc:sldChg>
      <pc:sldChg chg="modSp new del">
        <pc:chgData name="Danilson, Michael" userId="S::mxd9595@mavs.uta.edu::27d146c9-6e8c-48d0-bc7c-f343905cee92" providerId="AD" clId="Web-{74A28EEA-C821-F61D-36EE-9E24B3E387F2}" dt="2023-11-20T08:24:59.515" v="50"/>
        <pc:sldMkLst>
          <pc:docMk/>
          <pc:sldMk cId="2098591328" sldId="273"/>
        </pc:sldMkLst>
        <pc:spChg chg="mod">
          <ac:chgData name="Danilson, Michael" userId="S::mxd9595@mavs.uta.edu::27d146c9-6e8c-48d0-bc7c-f343905cee92" providerId="AD" clId="Web-{74A28EEA-C821-F61D-36EE-9E24B3E387F2}" dt="2023-11-20T08:24:58.094" v="49" actId="20577"/>
          <ac:spMkLst>
            <pc:docMk/>
            <pc:sldMk cId="2098591328" sldId="273"/>
            <ac:spMk id="2" creationId="{D4CA3B70-3BBA-F0EF-2BAB-1A82C972E3D3}"/>
          </ac:spMkLst>
        </pc:spChg>
      </pc:sldChg>
      <pc:sldChg chg="addSp delSp modSp new mod setBg">
        <pc:chgData name="Danilson, Michael" userId="S::mxd9595@mavs.uta.edu::27d146c9-6e8c-48d0-bc7c-f343905cee92" providerId="AD" clId="Web-{74A28EEA-C821-F61D-36EE-9E24B3E387F2}" dt="2023-11-20T08:29:45.554" v="142"/>
        <pc:sldMkLst>
          <pc:docMk/>
          <pc:sldMk cId="3487749718" sldId="273"/>
        </pc:sldMkLst>
        <pc:spChg chg="mod">
          <ac:chgData name="Danilson, Michael" userId="S::mxd9595@mavs.uta.edu::27d146c9-6e8c-48d0-bc7c-f343905cee92" providerId="AD" clId="Web-{74A28EEA-C821-F61D-36EE-9E24B3E387F2}" dt="2023-11-20T08:29:45.554" v="142"/>
          <ac:spMkLst>
            <pc:docMk/>
            <pc:sldMk cId="3487749718" sldId="273"/>
            <ac:spMk id="2" creationId="{CDC6C3B1-4003-F104-9F5D-E3B703A144FB}"/>
          </ac:spMkLst>
        </pc:spChg>
        <pc:spChg chg="mod">
          <ac:chgData name="Danilson, Michael" userId="S::mxd9595@mavs.uta.edu::27d146c9-6e8c-48d0-bc7c-f343905cee92" providerId="AD" clId="Web-{74A28EEA-C821-F61D-36EE-9E24B3E387F2}" dt="2023-11-20T08:29:45.554" v="142"/>
          <ac:spMkLst>
            <pc:docMk/>
            <pc:sldMk cId="3487749718" sldId="273"/>
            <ac:spMk id="3" creationId="{C099EA0A-3A78-8D0B-7BF2-49AE3C683450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9:45.554" v="142"/>
          <ac:spMkLst>
            <pc:docMk/>
            <pc:sldMk cId="3487749718" sldId="273"/>
            <ac:spMk id="8" creationId="{F5FE1B2C-7BC1-4AE2-9A50-2A4A70A9D6A1}"/>
          </ac:spMkLst>
        </pc:spChg>
        <pc:spChg chg="add del">
          <ac:chgData name="Danilson, Michael" userId="S::mxd9595@mavs.uta.edu::27d146c9-6e8c-48d0-bc7c-f343905cee92" providerId="AD" clId="Web-{74A28EEA-C821-F61D-36EE-9E24B3E387F2}" dt="2023-11-20T08:29:45.554" v="142"/>
          <ac:spMkLst>
            <pc:docMk/>
            <pc:sldMk cId="3487749718" sldId="273"/>
            <ac:spMk id="10" creationId="{97E8244A-2C81-4C0E-A929-3EC8EFF35564}"/>
          </ac:spMkLst>
        </pc:spChg>
        <pc:cxnChg chg="add del">
          <ac:chgData name="Danilson, Michael" userId="S::mxd9595@mavs.uta.edu::27d146c9-6e8c-48d0-bc7c-f343905cee92" providerId="AD" clId="Web-{74A28EEA-C821-F61D-36EE-9E24B3E387F2}" dt="2023-11-20T08:29:45.554" v="142"/>
          <ac:cxnSpMkLst>
            <pc:docMk/>
            <pc:sldMk cId="3487749718" sldId="273"/>
            <ac:cxnSpMk id="12" creationId="{02CC3441-26B3-4381-B3DF-8AE3C288BC0D}"/>
          </ac:cxnSpMkLst>
        </pc:cxnChg>
      </pc:sldChg>
      <pc:sldMasterChg chg="add del addSldLayout delSldLayout">
        <pc:chgData name="Danilson, Michael" userId="S::mxd9595@mavs.uta.edu::27d146c9-6e8c-48d0-bc7c-f343905cee92" providerId="AD" clId="Web-{74A28EEA-C821-F61D-36EE-9E24B3E387F2}" dt="2023-11-20T08:25:03.508" v="51"/>
        <pc:sldMasterMkLst>
          <pc:docMk/>
          <pc:sldMasterMk cId="2737942180" sldId="2147483839"/>
        </pc:sldMasterMkLst>
        <pc:sldLayoutChg chg="add del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2737942180" sldId="2147483839"/>
            <pc:sldLayoutMk cId="3065652702" sldId="2147483828"/>
          </pc:sldLayoutMkLst>
        </pc:sldLayoutChg>
        <pc:sldLayoutChg chg="add del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2737942180" sldId="2147483839"/>
            <pc:sldLayoutMk cId="2685433232" sldId="2147483829"/>
          </pc:sldLayoutMkLst>
        </pc:sldLayoutChg>
        <pc:sldLayoutChg chg="add del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2737942180" sldId="2147483839"/>
            <pc:sldLayoutMk cId="3030614959" sldId="2147483830"/>
          </pc:sldLayoutMkLst>
        </pc:sldLayoutChg>
        <pc:sldLayoutChg chg="add del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2737942180" sldId="2147483839"/>
            <pc:sldLayoutMk cId="1123584617" sldId="2147483831"/>
          </pc:sldLayoutMkLst>
        </pc:sldLayoutChg>
        <pc:sldLayoutChg chg="add del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2737942180" sldId="2147483839"/>
            <pc:sldLayoutMk cId="1948574317" sldId="2147483832"/>
          </pc:sldLayoutMkLst>
        </pc:sldLayoutChg>
        <pc:sldLayoutChg chg="add del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2737942180" sldId="2147483839"/>
            <pc:sldLayoutMk cId="639846480" sldId="2147483833"/>
          </pc:sldLayoutMkLst>
        </pc:sldLayoutChg>
        <pc:sldLayoutChg chg="add del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2737942180" sldId="2147483839"/>
            <pc:sldLayoutMk cId="944440930" sldId="2147483834"/>
          </pc:sldLayoutMkLst>
        </pc:sldLayoutChg>
        <pc:sldLayoutChg chg="add del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2737942180" sldId="2147483839"/>
            <pc:sldLayoutMk cId="3689918554" sldId="2147483835"/>
          </pc:sldLayoutMkLst>
        </pc:sldLayoutChg>
        <pc:sldLayoutChg chg="add del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2737942180" sldId="2147483839"/>
            <pc:sldLayoutMk cId="2187240337" sldId="2147483836"/>
          </pc:sldLayoutMkLst>
        </pc:sldLayoutChg>
        <pc:sldLayoutChg chg="add del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2737942180" sldId="2147483839"/>
            <pc:sldLayoutMk cId="3335560900" sldId="2147483837"/>
          </pc:sldLayoutMkLst>
        </pc:sldLayoutChg>
        <pc:sldLayoutChg chg="add del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2737942180" sldId="2147483839"/>
            <pc:sldLayoutMk cId="1295497529" sldId="2147483838"/>
          </pc:sldLayoutMkLst>
        </pc:sldLayoutChg>
      </pc:sldMasterChg>
      <pc:sldMasterChg chg="add del addSldLayout delSldLayout modSldLayout">
        <pc:chgData name="Danilson, Michael" userId="S::mxd9595@mavs.uta.edu::27d146c9-6e8c-48d0-bc7c-f343905cee92" providerId="AD" clId="Web-{74A28EEA-C821-F61D-36EE-9E24B3E387F2}" dt="2023-11-20T08:25:03.508" v="51"/>
        <pc:sldMasterMkLst>
          <pc:docMk/>
          <pc:sldMasterMk cId="343393634" sldId="2147483840"/>
        </pc:sldMasterMkLst>
        <pc:sldLayoutChg chg="add del mod replId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343393634" sldId="2147483840"/>
            <pc:sldLayoutMk cId="3992263774" sldId="2147483841"/>
          </pc:sldLayoutMkLst>
        </pc:sldLayoutChg>
        <pc:sldLayoutChg chg="add del mod replId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343393634" sldId="2147483840"/>
            <pc:sldLayoutMk cId="647360293" sldId="2147483842"/>
          </pc:sldLayoutMkLst>
        </pc:sldLayoutChg>
        <pc:sldLayoutChg chg="add del mod replId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343393634" sldId="2147483840"/>
            <pc:sldLayoutMk cId="2182004449" sldId="2147483843"/>
          </pc:sldLayoutMkLst>
        </pc:sldLayoutChg>
        <pc:sldLayoutChg chg="add del mod replId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343393634" sldId="2147483840"/>
            <pc:sldLayoutMk cId="3520118182" sldId="2147483844"/>
          </pc:sldLayoutMkLst>
        </pc:sldLayoutChg>
        <pc:sldLayoutChg chg="add del mod replId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343393634" sldId="2147483840"/>
            <pc:sldLayoutMk cId="3373011785" sldId="2147483845"/>
          </pc:sldLayoutMkLst>
        </pc:sldLayoutChg>
        <pc:sldLayoutChg chg="add del mod replId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343393634" sldId="2147483840"/>
            <pc:sldLayoutMk cId="3004251817" sldId="2147483846"/>
          </pc:sldLayoutMkLst>
        </pc:sldLayoutChg>
        <pc:sldLayoutChg chg="add del mod replId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343393634" sldId="2147483840"/>
            <pc:sldLayoutMk cId="2288568903" sldId="2147483847"/>
          </pc:sldLayoutMkLst>
        </pc:sldLayoutChg>
        <pc:sldLayoutChg chg="add del mod replId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343393634" sldId="2147483840"/>
            <pc:sldLayoutMk cId="2789577593" sldId="2147483848"/>
          </pc:sldLayoutMkLst>
        </pc:sldLayoutChg>
        <pc:sldLayoutChg chg="add del mod replId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343393634" sldId="2147483840"/>
            <pc:sldLayoutMk cId="196946750" sldId="2147483849"/>
          </pc:sldLayoutMkLst>
        </pc:sldLayoutChg>
        <pc:sldLayoutChg chg="add del mod replId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343393634" sldId="2147483840"/>
            <pc:sldLayoutMk cId="81842038" sldId="2147483850"/>
          </pc:sldLayoutMkLst>
        </pc:sldLayoutChg>
        <pc:sldLayoutChg chg="add del mod replId">
          <pc:chgData name="Danilson, Michael" userId="S::mxd9595@mavs.uta.edu::27d146c9-6e8c-48d0-bc7c-f343905cee92" providerId="AD" clId="Web-{74A28EEA-C821-F61D-36EE-9E24B3E387F2}" dt="2023-11-20T08:25:03.508" v="51"/>
          <pc:sldLayoutMkLst>
            <pc:docMk/>
            <pc:sldMasterMk cId="343393634" sldId="2147483840"/>
            <pc:sldLayoutMk cId="1793105629" sldId="2147483851"/>
          </pc:sldLayoutMkLst>
        </pc:sldLayoutChg>
      </pc:sldMasterChg>
    </pc:docChg>
  </pc:docChgLst>
  <pc:docChgLst>
    <pc:chgData name="Danilson, Michael" userId="S::mxd9595@mavs.uta.edu::27d146c9-6e8c-48d0-bc7c-f343905cee92" providerId="AD" clId="Web-{24D567C6-D8E6-3ACF-5400-2E289CCD3B9C}"/>
    <pc:docChg chg="addSld modSld sldOrd">
      <pc:chgData name="Danilson, Michael" userId="S::mxd9595@mavs.uta.edu::27d146c9-6e8c-48d0-bc7c-f343905cee92" providerId="AD" clId="Web-{24D567C6-D8E6-3ACF-5400-2E289CCD3B9C}" dt="2023-11-20T07:23:45.151" v="1151" actId="20577"/>
      <pc:docMkLst>
        <pc:docMk/>
      </pc:docMkLst>
      <pc:sldChg chg="modSp">
        <pc:chgData name="Danilson, Michael" userId="S::mxd9595@mavs.uta.edu::27d146c9-6e8c-48d0-bc7c-f343905cee92" providerId="AD" clId="Web-{24D567C6-D8E6-3ACF-5400-2E289CCD3B9C}" dt="2023-11-20T01:08:41.139" v="89" actId="14100"/>
        <pc:sldMkLst>
          <pc:docMk/>
          <pc:sldMk cId="109857222" sldId="256"/>
        </pc:sldMkLst>
        <pc:spChg chg="mod">
          <ac:chgData name="Danilson, Michael" userId="S::mxd9595@mavs.uta.edu::27d146c9-6e8c-48d0-bc7c-f343905cee92" providerId="AD" clId="Web-{24D567C6-D8E6-3ACF-5400-2E289CCD3B9C}" dt="2023-11-20T01:08:41.139" v="89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Danilson, Michael" userId="S::mxd9595@mavs.uta.edu::27d146c9-6e8c-48d0-bc7c-f343905cee92" providerId="AD" clId="Web-{24D567C6-D8E6-3ACF-5400-2E289CCD3B9C}" dt="2023-11-20T00:21:29.205" v="54" actId="20577"/>
        <pc:sldMkLst>
          <pc:docMk/>
          <pc:sldMk cId="2444654534" sldId="257"/>
        </pc:sldMkLst>
        <pc:spChg chg="mod">
          <ac:chgData name="Danilson, Michael" userId="S::mxd9595@mavs.uta.edu::27d146c9-6e8c-48d0-bc7c-f343905cee92" providerId="AD" clId="Web-{24D567C6-D8E6-3ACF-5400-2E289CCD3B9C}" dt="2023-11-20T00:21:29.205" v="54" actId="20577"/>
          <ac:spMkLst>
            <pc:docMk/>
            <pc:sldMk cId="2444654534" sldId="257"/>
            <ac:spMk id="2" creationId="{2EFB70BA-E5E5-783F-4467-545BC7CA039F}"/>
          </ac:spMkLst>
        </pc:spChg>
        <pc:spChg chg="del">
          <ac:chgData name="Danilson, Michael" userId="S::mxd9595@mavs.uta.edu::27d146c9-6e8c-48d0-bc7c-f343905cee92" providerId="AD" clId="Web-{24D567C6-D8E6-3ACF-5400-2E289CCD3B9C}" dt="2023-11-20T00:17:00.350" v="28"/>
          <ac:spMkLst>
            <pc:docMk/>
            <pc:sldMk cId="2444654534" sldId="257"/>
            <ac:spMk id="3" creationId="{1C35235F-6CD5-6DC0-5343-75612B18B269}"/>
          </ac:spMkLst>
        </pc:spChg>
        <pc:spChg chg="add">
          <ac:chgData name="Danilson, Michael" userId="S::mxd9595@mavs.uta.edu::27d146c9-6e8c-48d0-bc7c-f343905cee92" providerId="AD" clId="Web-{24D567C6-D8E6-3ACF-5400-2E289CCD3B9C}" dt="2023-11-20T00:17:31.289" v="34"/>
          <ac:spMkLst>
            <pc:docMk/>
            <pc:sldMk cId="2444654534" sldId="257"/>
            <ac:spMk id="9" creationId="{39E3965E-AC41-4711-9D10-E25ABB132D86}"/>
          </ac:spMkLst>
        </pc:spChg>
        <pc:spChg chg="add">
          <ac:chgData name="Danilson, Michael" userId="S::mxd9595@mavs.uta.edu::27d146c9-6e8c-48d0-bc7c-f343905cee92" providerId="AD" clId="Web-{24D567C6-D8E6-3ACF-5400-2E289CCD3B9C}" dt="2023-11-20T00:17:31.289" v="34"/>
          <ac:spMkLst>
            <pc:docMk/>
            <pc:sldMk cId="2444654534" sldId="257"/>
            <ac:spMk id="13" creationId="{548B4202-DCD5-4F8C-B481-743A989A9DFF}"/>
          </ac:spMkLst>
        </pc:spChg>
        <pc:spChg chg="add">
          <ac:chgData name="Danilson, Michael" userId="S::mxd9595@mavs.uta.edu::27d146c9-6e8c-48d0-bc7c-f343905cee92" providerId="AD" clId="Web-{24D567C6-D8E6-3ACF-5400-2E289CCD3B9C}" dt="2023-11-20T00:17:31.289" v="34"/>
          <ac:spMkLst>
            <pc:docMk/>
            <pc:sldMk cId="2444654534" sldId="257"/>
            <ac:spMk id="17" creationId="{8EE702CF-91CE-4661-ACBF-3C8160D1B433}"/>
          </ac:spMkLst>
        </pc:spChg>
        <pc:picChg chg="add mod ord">
          <ac:chgData name="Danilson, Michael" userId="S::mxd9595@mavs.uta.edu::27d146c9-6e8c-48d0-bc7c-f343905cee92" providerId="AD" clId="Web-{24D567C6-D8E6-3ACF-5400-2E289CCD3B9C}" dt="2023-11-20T00:17:31.289" v="34"/>
          <ac:picMkLst>
            <pc:docMk/>
            <pc:sldMk cId="2444654534" sldId="257"/>
            <ac:picMk id="4" creationId="{92D85B39-8CBE-5347-7023-F3C279E09A99}"/>
          </ac:picMkLst>
        </pc:picChg>
        <pc:cxnChg chg="add">
          <ac:chgData name="Danilson, Michael" userId="S::mxd9595@mavs.uta.edu::27d146c9-6e8c-48d0-bc7c-f343905cee92" providerId="AD" clId="Web-{24D567C6-D8E6-3ACF-5400-2E289CCD3B9C}" dt="2023-11-20T00:17:31.289" v="34"/>
          <ac:cxnSpMkLst>
            <pc:docMk/>
            <pc:sldMk cId="2444654534" sldId="257"/>
            <ac:cxnSpMk id="11" creationId="{1F5DC8C3-BA5F-4EED-BB9A-A14272BD82A1}"/>
          </ac:cxnSpMkLst>
        </pc:cxnChg>
        <pc:cxnChg chg="add">
          <ac:chgData name="Danilson, Michael" userId="S::mxd9595@mavs.uta.edu::27d146c9-6e8c-48d0-bc7c-f343905cee92" providerId="AD" clId="Web-{24D567C6-D8E6-3ACF-5400-2E289CCD3B9C}" dt="2023-11-20T00:17:31.289" v="34"/>
          <ac:cxnSpMkLst>
            <pc:docMk/>
            <pc:sldMk cId="2444654534" sldId="257"/>
            <ac:cxnSpMk id="15" creationId="{F7F57F6B-E621-4E40-A34D-2FE12902AA20}"/>
          </ac:cxnSpMkLst>
        </pc:cxnChg>
      </pc:sldChg>
      <pc:sldChg chg="addSp delSp modSp new ord">
        <pc:chgData name="Danilson, Michael" userId="S::mxd9595@mavs.uta.edu::27d146c9-6e8c-48d0-bc7c-f343905cee92" providerId="AD" clId="Web-{24D567C6-D8E6-3ACF-5400-2E289CCD3B9C}" dt="2023-11-20T03:29:35.525" v="192"/>
        <pc:sldMkLst>
          <pc:docMk/>
          <pc:sldMk cId="4163696830" sldId="258"/>
        </pc:sldMkLst>
        <pc:spChg chg="mod">
          <ac:chgData name="Danilson, Michael" userId="S::mxd9595@mavs.uta.edu::27d146c9-6e8c-48d0-bc7c-f343905cee92" providerId="AD" clId="Web-{24D567C6-D8E6-3ACF-5400-2E289CCD3B9C}" dt="2023-11-20T00:20:46.032" v="40" actId="20577"/>
          <ac:spMkLst>
            <pc:docMk/>
            <pc:sldMk cId="4163696830" sldId="258"/>
            <ac:spMk id="2" creationId="{DB79E11F-8271-602A-8F00-8679077A470E}"/>
          </ac:spMkLst>
        </pc:spChg>
        <pc:spChg chg="del">
          <ac:chgData name="Danilson, Michael" userId="S::mxd9595@mavs.uta.edu::27d146c9-6e8c-48d0-bc7c-f343905cee92" providerId="AD" clId="Web-{24D567C6-D8E6-3ACF-5400-2E289CCD3B9C}" dt="2023-11-20T00:20:52.579" v="41"/>
          <ac:spMkLst>
            <pc:docMk/>
            <pc:sldMk cId="4163696830" sldId="258"/>
            <ac:spMk id="3" creationId="{FC3AF3F6-5E2C-7944-6AD7-1E9E29F128FB}"/>
          </ac:spMkLst>
        </pc:spChg>
        <pc:picChg chg="add mod ord">
          <ac:chgData name="Danilson, Michael" userId="S::mxd9595@mavs.uta.edu::27d146c9-6e8c-48d0-bc7c-f343905cee92" providerId="AD" clId="Web-{24D567C6-D8E6-3ACF-5400-2E289CCD3B9C}" dt="2023-11-20T00:21:09.595" v="49" actId="1076"/>
          <ac:picMkLst>
            <pc:docMk/>
            <pc:sldMk cId="4163696830" sldId="258"/>
            <ac:picMk id="4" creationId="{316BC8FA-1534-DA14-542E-6956D44C09BD}"/>
          </ac:picMkLst>
        </pc:picChg>
        <pc:picChg chg="add mod ord">
          <ac:chgData name="Danilson, Michael" userId="S::mxd9595@mavs.uta.edu::27d146c9-6e8c-48d0-bc7c-f343905cee92" providerId="AD" clId="Web-{24D567C6-D8E6-3ACF-5400-2E289CCD3B9C}" dt="2023-11-20T00:21:12.626" v="50"/>
          <ac:picMkLst>
            <pc:docMk/>
            <pc:sldMk cId="4163696830" sldId="258"/>
            <ac:picMk id="5" creationId="{28C3CE57-6EF1-CFF0-E4A0-CEEA57D3E0B4}"/>
          </ac:picMkLst>
        </pc:picChg>
      </pc:sldChg>
      <pc:sldChg chg="addSp delSp modSp new mod ord setBg">
        <pc:chgData name="Danilson, Michael" userId="S::mxd9595@mavs.uta.edu::27d146c9-6e8c-48d0-bc7c-f343905cee92" providerId="AD" clId="Web-{24D567C6-D8E6-3ACF-5400-2E289CCD3B9C}" dt="2023-11-20T03:29:32.213" v="191"/>
        <pc:sldMkLst>
          <pc:docMk/>
          <pc:sldMk cId="3377120533" sldId="259"/>
        </pc:sldMkLst>
        <pc:spChg chg="mod">
          <ac:chgData name="Danilson, Michael" userId="S::mxd9595@mavs.uta.edu::27d146c9-6e8c-48d0-bc7c-f343905cee92" providerId="AD" clId="Web-{24D567C6-D8E6-3ACF-5400-2E289CCD3B9C}" dt="2023-11-20T03:24:16.452" v="159"/>
          <ac:spMkLst>
            <pc:docMk/>
            <pc:sldMk cId="3377120533" sldId="259"/>
            <ac:spMk id="2" creationId="{1703694D-8D98-F069-ED7D-C351D7725416}"/>
          </ac:spMkLst>
        </pc:spChg>
        <pc:spChg chg="del">
          <ac:chgData name="Danilson, Michael" userId="S::mxd9595@mavs.uta.edu::27d146c9-6e8c-48d0-bc7c-f343905cee92" providerId="AD" clId="Web-{24D567C6-D8E6-3ACF-5400-2E289CCD3B9C}" dt="2023-11-20T03:24:10.421" v="158"/>
          <ac:spMkLst>
            <pc:docMk/>
            <pc:sldMk cId="3377120533" sldId="259"/>
            <ac:spMk id="3" creationId="{D93588DA-0CB8-26B1-B6CB-938B3EC01FB4}"/>
          </ac:spMkLst>
        </pc:spChg>
        <pc:spChg chg="add">
          <ac:chgData name="Danilson, Michael" userId="S::mxd9595@mavs.uta.edu::27d146c9-6e8c-48d0-bc7c-f343905cee92" providerId="AD" clId="Web-{24D567C6-D8E6-3ACF-5400-2E289CCD3B9C}" dt="2023-11-20T03:24:16.452" v="159"/>
          <ac:spMkLst>
            <pc:docMk/>
            <pc:sldMk cId="3377120533" sldId="259"/>
            <ac:spMk id="9" creationId="{39E3965E-AC41-4711-9D10-E25ABB132D86}"/>
          </ac:spMkLst>
        </pc:spChg>
        <pc:spChg chg="add">
          <ac:chgData name="Danilson, Michael" userId="S::mxd9595@mavs.uta.edu::27d146c9-6e8c-48d0-bc7c-f343905cee92" providerId="AD" clId="Web-{24D567C6-D8E6-3ACF-5400-2E289CCD3B9C}" dt="2023-11-20T03:24:16.452" v="159"/>
          <ac:spMkLst>
            <pc:docMk/>
            <pc:sldMk cId="3377120533" sldId="259"/>
            <ac:spMk id="13" creationId="{33428ACC-71EC-4171-9527-10983BA6B41D}"/>
          </ac:spMkLst>
        </pc:spChg>
        <pc:spChg chg="add">
          <ac:chgData name="Danilson, Michael" userId="S::mxd9595@mavs.uta.edu::27d146c9-6e8c-48d0-bc7c-f343905cee92" providerId="AD" clId="Web-{24D567C6-D8E6-3ACF-5400-2E289CCD3B9C}" dt="2023-11-20T03:24:16.452" v="159"/>
          <ac:spMkLst>
            <pc:docMk/>
            <pc:sldMk cId="3377120533" sldId="259"/>
            <ac:spMk id="17" creationId="{8D4480B4-953D-41FA-9052-09AB3A026947}"/>
          </ac:spMkLst>
        </pc:spChg>
        <pc:picChg chg="add mod ord">
          <ac:chgData name="Danilson, Michael" userId="S::mxd9595@mavs.uta.edu::27d146c9-6e8c-48d0-bc7c-f343905cee92" providerId="AD" clId="Web-{24D567C6-D8E6-3ACF-5400-2E289CCD3B9C}" dt="2023-11-20T03:24:16.452" v="159"/>
          <ac:picMkLst>
            <pc:docMk/>
            <pc:sldMk cId="3377120533" sldId="259"/>
            <ac:picMk id="4" creationId="{44E28B24-F16F-4271-D7D1-B2FA8928EF0D}"/>
          </ac:picMkLst>
        </pc:picChg>
        <pc:cxnChg chg="add">
          <ac:chgData name="Danilson, Michael" userId="S::mxd9595@mavs.uta.edu::27d146c9-6e8c-48d0-bc7c-f343905cee92" providerId="AD" clId="Web-{24D567C6-D8E6-3ACF-5400-2E289CCD3B9C}" dt="2023-11-20T03:24:16.452" v="159"/>
          <ac:cxnSpMkLst>
            <pc:docMk/>
            <pc:sldMk cId="3377120533" sldId="259"/>
            <ac:cxnSpMk id="11" creationId="{1F5DC8C3-BA5F-4EED-BB9A-A14272BD82A1}"/>
          </ac:cxnSpMkLst>
        </pc:cxnChg>
        <pc:cxnChg chg="add">
          <ac:chgData name="Danilson, Michael" userId="S::mxd9595@mavs.uta.edu::27d146c9-6e8c-48d0-bc7c-f343905cee92" providerId="AD" clId="Web-{24D567C6-D8E6-3ACF-5400-2E289CCD3B9C}" dt="2023-11-20T03:24:16.452" v="159"/>
          <ac:cxnSpMkLst>
            <pc:docMk/>
            <pc:sldMk cId="3377120533" sldId="259"/>
            <ac:cxnSpMk id="15" creationId="{BA22713B-ABB6-4391-97F9-0449A2B9B664}"/>
          </ac:cxnSpMkLst>
        </pc:cxnChg>
      </pc:sldChg>
      <pc:sldChg chg="addSp delSp modSp new mod ord setBg">
        <pc:chgData name="Danilson, Michael" userId="S::mxd9595@mavs.uta.edu::27d146c9-6e8c-48d0-bc7c-f343905cee92" providerId="AD" clId="Web-{24D567C6-D8E6-3ACF-5400-2E289CCD3B9C}" dt="2023-11-20T04:39:22.351" v="277" actId="20577"/>
        <pc:sldMkLst>
          <pc:docMk/>
          <pc:sldMk cId="3873145885" sldId="260"/>
        </pc:sldMkLst>
        <pc:spChg chg="mod">
          <ac:chgData name="Danilson, Michael" userId="S::mxd9595@mavs.uta.edu::27d146c9-6e8c-48d0-bc7c-f343905cee92" providerId="AD" clId="Web-{24D567C6-D8E6-3ACF-5400-2E289CCD3B9C}" dt="2023-11-20T04:37:29.065" v="271"/>
          <ac:spMkLst>
            <pc:docMk/>
            <pc:sldMk cId="3873145885" sldId="260"/>
            <ac:spMk id="2" creationId="{DDE75B91-05E2-78CC-35F8-D944343EC515}"/>
          </ac:spMkLst>
        </pc:spChg>
        <pc:spChg chg="mod">
          <ac:chgData name="Danilson, Michael" userId="S::mxd9595@mavs.uta.edu::27d146c9-6e8c-48d0-bc7c-f343905cee92" providerId="AD" clId="Web-{24D567C6-D8E6-3ACF-5400-2E289CCD3B9C}" dt="2023-11-20T04:39:22.351" v="277" actId="20577"/>
          <ac:spMkLst>
            <pc:docMk/>
            <pc:sldMk cId="3873145885" sldId="260"/>
            <ac:spMk id="3" creationId="{C3E77576-78AD-636C-6813-F598C4847DE7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4:37:29.065" v="271"/>
          <ac:spMkLst>
            <pc:docMk/>
            <pc:sldMk cId="3873145885" sldId="260"/>
            <ac:spMk id="9" creationId="{B0E58038-8ACE-4AD9-B404-25C603550D83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4:37:29.065" v="271"/>
          <ac:spMkLst>
            <pc:docMk/>
            <pc:sldMk cId="3873145885" sldId="260"/>
            <ac:spMk id="13" creationId="{82BCDE19-2810-4337-9C49-8589C421767D}"/>
          </ac:spMkLst>
        </pc:spChg>
        <pc:picChg chg="add del">
          <ac:chgData name="Danilson, Michael" userId="S::mxd9595@mavs.uta.edu::27d146c9-6e8c-48d0-bc7c-f343905cee92" providerId="AD" clId="Web-{24D567C6-D8E6-3ACF-5400-2E289CCD3B9C}" dt="2023-11-20T04:37:29.065" v="271"/>
          <ac:picMkLst>
            <pc:docMk/>
            <pc:sldMk cId="3873145885" sldId="260"/>
            <ac:picMk id="5" creationId="{82DD9C77-B7ED-716F-2457-8AAE05FAB653}"/>
          </ac:picMkLst>
        </pc:picChg>
        <pc:cxnChg chg="add del">
          <ac:chgData name="Danilson, Michael" userId="S::mxd9595@mavs.uta.edu::27d146c9-6e8c-48d0-bc7c-f343905cee92" providerId="AD" clId="Web-{24D567C6-D8E6-3ACF-5400-2E289CCD3B9C}" dt="2023-11-20T04:37:29.065" v="271"/>
          <ac:cxnSpMkLst>
            <pc:docMk/>
            <pc:sldMk cId="3873145885" sldId="260"/>
            <ac:cxnSpMk id="11" creationId="{38A34772-9011-42B5-AA63-FD6DEC92EE72}"/>
          </ac:cxnSpMkLst>
        </pc:cxnChg>
      </pc:sldChg>
      <pc:sldChg chg="addSp delSp modSp new mod ord setBg">
        <pc:chgData name="Danilson, Michael" userId="S::mxd9595@mavs.uta.edu::27d146c9-6e8c-48d0-bc7c-f343905cee92" providerId="AD" clId="Web-{24D567C6-D8E6-3ACF-5400-2E289CCD3B9C}" dt="2023-11-20T03:21:46.120" v="137"/>
        <pc:sldMkLst>
          <pc:docMk/>
          <pc:sldMk cId="491821293" sldId="261"/>
        </pc:sldMkLst>
        <pc:spChg chg="mod">
          <ac:chgData name="Danilson, Michael" userId="S::mxd9595@mavs.uta.edu::27d146c9-6e8c-48d0-bc7c-f343905cee92" providerId="AD" clId="Web-{24D567C6-D8E6-3ACF-5400-2E289CCD3B9C}" dt="2023-11-20T03:21:46.120" v="137"/>
          <ac:spMkLst>
            <pc:docMk/>
            <pc:sldMk cId="491821293" sldId="261"/>
            <ac:spMk id="2" creationId="{23DD2494-A233-57EA-FB23-F48868DE9D88}"/>
          </ac:spMkLst>
        </pc:spChg>
        <pc:spChg chg="del mod">
          <ac:chgData name="Danilson, Michael" userId="S::mxd9595@mavs.uta.edu::27d146c9-6e8c-48d0-bc7c-f343905cee92" providerId="AD" clId="Web-{24D567C6-D8E6-3ACF-5400-2E289CCD3B9C}" dt="2023-11-20T03:21:46.120" v="137"/>
          <ac:spMkLst>
            <pc:docMk/>
            <pc:sldMk cId="491821293" sldId="261"/>
            <ac:spMk id="3" creationId="{36E97BBD-15F5-3ECF-1FF7-F5F767E4FF71}"/>
          </ac:spMkLst>
        </pc:spChg>
        <pc:spChg chg="add">
          <ac:chgData name="Danilson, Michael" userId="S::mxd9595@mavs.uta.edu::27d146c9-6e8c-48d0-bc7c-f343905cee92" providerId="AD" clId="Web-{24D567C6-D8E6-3ACF-5400-2E289CCD3B9C}" dt="2023-11-20T03:21:46.120" v="137"/>
          <ac:spMkLst>
            <pc:docMk/>
            <pc:sldMk cId="491821293" sldId="261"/>
            <ac:spMk id="9" creationId="{88F0A37D-2337-4AAF-98B0-7E4E9B98719A}"/>
          </ac:spMkLst>
        </pc:spChg>
        <pc:spChg chg="add">
          <ac:chgData name="Danilson, Michael" userId="S::mxd9595@mavs.uta.edu::27d146c9-6e8c-48d0-bc7c-f343905cee92" providerId="AD" clId="Web-{24D567C6-D8E6-3ACF-5400-2E289CCD3B9C}" dt="2023-11-20T03:21:46.120" v="137"/>
          <ac:spMkLst>
            <pc:docMk/>
            <pc:sldMk cId="491821293" sldId="261"/>
            <ac:spMk id="13" creationId="{F7234D70-FB65-4E99-985E-64D219674D45}"/>
          </ac:spMkLst>
        </pc:spChg>
        <pc:graphicFrameChg chg="add">
          <ac:chgData name="Danilson, Michael" userId="S::mxd9595@mavs.uta.edu::27d146c9-6e8c-48d0-bc7c-f343905cee92" providerId="AD" clId="Web-{24D567C6-D8E6-3ACF-5400-2E289CCD3B9C}" dt="2023-11-20T03:21:46.120" v="137"/>
          <ac:graphicFrameMkLst>
            <pc:docMk/>
            <pc:sldMk cId="491821293" sldId="261"/>
            <ac:graphicFrameMk id="5" creationId="{8EF78D90-E9EB-3B5E-7A17-97B04B123801}"/>
          </ac:graphicFrameMkLst>
        </pc:graphicFrameChg>
        <pc:cxnChg chg="add">
          <ac:chgData name="Danilson, Michael" userId="S::mxd9595@mavs.uta.edu::27d146c9-6e8c-48d0-bc7c-f343905cee92" providerId="AD" clId="Web-{24D567C6-D8E6-3ACF-5400-2E289CCD3B9C}" dt="2023-11-20T03:21:46.120" v="137"/>
          <ac:cxnSpMkLst>
            <pc:docMk/>
            <pc:sldMk cId="491821293" sldId="261"/>
            <ac:cxnSpMk id="11" creationId="{F15CCCF0-E573-463A-9760-1FDC0B2CFBD7}"/>
          </ac:cxnSpMkLst>
        </pc:cxnChg>
      </pc:sldChg>
      <pc:sldChg chg="addSp delSp modSp new ord">
        <pc:chgData name="Danilson, Michael" userId="S::mxd9595@mavs.uta.edu::27d146c9-6e8c-48d0-bc7c-f343905cee92" providerId="AD" clId="Web-{24D567C6-D8E6-3ACF-5400-2E289CCD3B9C}" dt="2023-11-20T03:26:13.909" v="173" actId="20577"/>
        <pc:sldMkLst>
          <pc:docMk/>
          <pc:sldMk cId="2711559543" sldId="262"/>
        </pc:sldMkLst>
        <pc:spChg chg="mod">
          <ac:chgData name="Danilson, Michael" userId="S::mxd9595@mavs.uta.edu::27d146c9-6e8c-48d0-bc7c-f343905cee92" providerId="AD" clId="Web-{24D567C6-D8E6-3ACF-5400-2E289CCD3B9C}" dt="2023-11-20T03:26:13.909" v="173" actId="20577"/>
          <ac:spMkLst>
            <pc:docMk/>
            <pc:sldMk cId="2711559543" sldId="262"/>
            <ac:spMk id="2" creationId="{844BF92A-653C-CB9E-465E-F90CB7785F17}"/>
          </ac:spMkLst>
        </pc:spChg>
        <pc:spChg chg="del">
          <ac:chgData name="Danilson, Michael" userId="S::mxd9595@mavs.uta.edu::27d146c9-6e8c-48d0-bc7c-f343905cee92" providerId="AD" clId="Web-{24D567C6-D8E6-3ACF-5400-2E289CCD3B9C}" dt="2023-11-20T03:25:26.705" v="164"/>
          <ac:spMkLst>
            <pc:docMk/>
            <pc:sldMk cId="2711559543" sldId="262"/>
            <ac:spMk id="3" creationId="{B193D704-E9D7-7587-F5E0-13D31C757408}"/>
          </ac:spMkLst>
        </pc:spChg>
        <pc:picChg chg="add mod ord">
          <ac:chgData name="Danilson, Michael" userId="S::mxd9595@mavs.uta.edu::27d146c9-6e8c-48d0-bc7c-f343905cee92" providerId="AD" clId="Web-{24D567C6-D8E6-3ACF-5400-2E289CCD3B9C}" dt="2023-11-20T03:26:03.378" v="171" actId="1076"/>
          <ac:picMkLst>
            <pc:docMk/>
            <pc:sldMk cId="2711559543" sldId="262"/>
            <ac:picMk id="4" creationId="{E8BC5F8E-B3FD-EF33-F85F-3B6CDE077E9E}"/>
          </ac:picMkLst>
        </pc:picChg>
      </pc:sldChg>
      <pc:sldChg chg="addSp delSp modSp new mod setBg">
        <pc:chgData name="Danilson, Michael" userId="S::mxd9595@mavs.uta.edu::27d146c9-6e8c-48d0-bc7c-f343905cee92" providerId="AD" clId="Web-{24D567C6-D8E6-3ACF-5400-2E289CCD3B9C}" dt="2023-11-20T03:27:34.896" v="190" actId="1076"/>
        <pc:sldMkLst>
          <pc:docMk/>
          <pc:sldMk cId="2026927446" sldId="263"/>
        </pc:sldMkLst>
        <pc:spChg chg="mod">
          <ac:chgData name="Danilson, Michael" userId="S::mxd9595@mavs.uta.edu::27d146c9-6e8c-48d0-bc7c-f343905cee92" providerId="AD" clId="Web-{24D567C6-D8E6-3ACF-5400-2E289CCD3B9C}" dt="2023-11-20T03:27:25.474" v="185"/>
          <ac:spMkLst>
            <pc:docMk/>
            <pc:sldMk cId="2026927446" sldId="263"/>
            <ac:spMk id="2" creationId="{E78F2EDC-E26C-E777-1C65-7BDDA0CAADBA}"/>
          </ac:spMkLst>
        </pc:spChg>
        <pc:spChg chg="del">
          <ac:chgData name="Danilson, Michael" userId="S::mxd9595@mavs.uta.edu::27d146c9-6e8c-48d0-bc7c-f343905cee92" providerId="AD" clId="Web-{24D567C6-D8E6-3ACF-5400-2E289CCD3B9C}" dt="2023-11-20T03:26:27.269" v="177"/>
          <ac:spMkLst>
            <pc:docMk/>
            <pc:sldMk cId="2026927446" sldId="263"/>
            <ac:spMk id="3" creationId="{ABBB6EBE-7A36-89FD-134C-229DF24D3A12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3:26:51.989" v="181"/>
          <ac:spMkLst>
            <pc:docMk/>
            <pc:sldMk cId="2026927446" sldId="263"/>
            <ac:spMk id="7" creationId="{54DCD9B2-D552-47A6-9FE2-15D7E8159AB6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3:26:40.660" v="179"/>
          <ac:spMkLst>
            <pc:docMk/>
            <pc:sldMk cId="2026927446" sldId="263"/>
            <ac:spMk id="8" creationId="{7373DA4C-7DE8-0A7E-CDEF-FE8750686D9A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3:26:51.989" v="181"/>
          <ac:spMkLst>
            <pc:docMk/>
            <pc:sldMk cId="2026927446" sldId="263"/>
            <ac:spMk id="9" creationId="{39E3965E-AC41-4711-9D10-E25ABB132D86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3:26:40.660" v="179"/>
          <ac:spMkLst>
            <pc:docMk/>
            <pc:sldMk cId="2026927446" sldId="263"/>
            <ac:spMk id="11" creationId="{873ECEC8-0F24-45B8-950F-35FC94BCEAC8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3:27:25.474" v="185"/>
          <ac:spMkLst>
            <pc:docMk/>
            <pc:sldMk cId="2026927446" sldId="263"/>
            <ac:spMk id="12" creationId="{0AB6E427-3F73-4C06-A5D5-AE52C3883B50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3:27:25.474" v="185"/>
          <ac:spMkLst>
            <pc:docMk/>
            <pc:sldMk cId="2026927446" sldId="263"/>
            <ac:spMk id="14" creationId="{D8C9BDAA-0390-4B39-9B5C-BC95E5120DA4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3:26:40.660" v="179"/>
          <ac:spMkLst>
            <pc:docMk/>
            <pc:sldMk cId="2026927446" sldId="263"/>
            <ac:spMk id="15" creationId="{8B53612E-ADB2-4457-9688-89506397AF28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3:26:51.989" v="181"/>
          <ac:spMkLst>
            <pc:docMk/>
            <pc:sldMk cId="2026927446" sldId="263"/>
            <ac:spMk id="17" creationId="{CCE25F7F-C10E-4478-90C0-93B61E638386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3:27:25.474" v="185"/>
          <ac:spMkLst>
            <pc:docMk/>
            <pc:sldMk cId="2026927446" sldId="263"/>
            <ac:spMk id="18" creationId="{21E63B6D-95BB-4D3F-9126-8DF5A8810F9C}"/>
          </ac:spMkLst>
        </pc:spChg>
        <pc:spChg chg="add">
          <ac:chgData name="Danilson, Michael" userId="S::mxd9595@mavs.uta.edu::27d146c9-6e8c-48d0-bc7c-f343905cee92" providerId="AD" clId="Web-{24D567C6-D8E6-3ACF-5400-2E289CCD3B9C}" dt="2023-11-20T03:27:25.474" v="185"/>
          <ac:spMkLst>
            <pc:docMk/>
            <pc:sldMk cId="2026927446" sldId="263"/>
            <ac:spMk id="23" creationId="{39E3965E-AC41-4711-9D10-E25ABB132D86}"/>
          </ac:spMkLst>
        </pc:spChg>
        <pc:spChg chg="add">
          <ac:chgData name="Danilson, Michael" userId="S::mxd9595@mavs.uta.edu::27d146c9-6e8c-48d0-bc7c-f343905cee92" providerId="AD" clId="Web-{24D567C6-D8E6-3ACF-5400-2E289CCD3B9C}" dt="2023-11-20T03:27:25.474" v="185"/>
          <ac:spMkLst>
            <pc:docMk/>
            <pc:sldMk cId="2026927446" sldId="263"/>
            <ac:spMk id="27" creationId="{33428ACC-71EC-4171-9527-10983BA6B41D}"/>
          </ac:spMkLst>
        </pc:spChg>
        <pc:spChg chg="add">
          <ac:chgData name="Danilson, Michael" userId="S::mxd9595@mavs.uta.edu::27d146c9-6e8c-48d0-bc7c-f343905cee92" providerId="AD" clId="Web-{24D567C6-D8E6-3ACF-5400-2E289CCD3B9C}" dt="2023-11-20T03:27:25.474" v="185"/>
          <ac:spMkLst>
            <pc:docMk/>
            <pc:sldMk cId="2026927446" sldId="263"/>
            <ac:spMk id="31" creationId="{8D4480B4-953D-41FA-9052-09AB3A026947}"/>
          </ac:spMkLst>
        </pc:spChg>
        <pc:picChg chg="add mod ord">
          <ac:chgData name="Danilson, Michael" userId="S::mxd9595@mavs.uta.edu::27d146c9-6e8c-48d0-bc7c-f343905cee92" providerId="AD" clId="Web-{24D567C6-D8E6-3ACF-5400-2E289CCD3B9C}" dt="2023-11-20T03:27:34.896" v="190" actId="1076"/>
          <ac:picMkLst>
            <pc:docMk/>
            <pc:sldMk cId="2026927446" sldId="263"/>
            <ac:picMk id="4" creationId="{277CC2AC-613D-3C2A-5534-15032F1C2AC9}"/>
          </ac:picMkLst>
        </pc:picChg>
        <pc:cxnChg chg="add del">
          <ac:chgData name="Danilson, Michael" userId="S::mxd9595@mavs.uta.edu::27d146c9-6e8c-48d0-bc7c-f343905cee92" providerId="AD" clId="Web-{24D567C6-D8E6-3ACF-5400-2E289CCD3B9C}" dt="2023-11-20T03:26:51.989" v="181"/>
          <ac:cxnSpMkLst>
            <pc:docMk/>
            <pc:sldMk cId="2026927446" sldId="263"/>
            <ac:cxnSpMk id="6" creationId="{1F5DC8C3-BA5F-4EED-BB9A-A14272BD82A1}"/>
          </ac:cxnSpMkLst>
        </pc:cxnChg>
        <pc:cxnChg chg="add del">
          <ac:chgData name="Danilson, Michael" userId="S::mxd9595@mavs.uta.edu::27d146c9-6e8c-48d0-bc7c-f343905cee92" providerId="AD" clId="Web-{24D567C6-D8E6-3ACF-5400-2E289CCD3B9C}" dt="2023-11-20T03:26:51.989" v="181"/>
          <ac:cxnSpMkLst>
            <pc:docMk/>
            <pc:sldMk cId="2026927446" sldId="263"/>
            <ac:cxnSpMk id="10" creationId="{FCE0A9EA-62FA-4F43-BEF6-7BBBB3F90F25}"/>
          </ac:cxnSpMkLst>
        </pc:cxnChg>
        <pc:cxnChg chg="add del">
          <ac:chgData name="Danilson, Michael" userId="S::mxd9595@mavs.uta.edu::27d146c9-6e8c-48d0-bc7c-f343905cee92" providerId="AD" clId="Web-{24D567C6-D8E6-3ACF-5400-2E289CCD3B9C}" dt="2023-11-20T03:26:40.660" v="179"/>
          <ac:cxnSpMkLst>
            <pc:docMk/>
            <pc:sldMk cId="2026927446" sldId="263"/>
            <ac:cxnSpMk id="13" creationId="{89EB8C68-FF1B-4849-867B-32D29B19F102}"/>
          </ac:cxnSpMkLst>
        </pc:cxnChg>
        <pc:cxnChg chg="add del">
          <ac:chgData name="Danilson, Michael" userId="S::mxd9595@mavs.uta.edu::27d146c9-6e8c-48d0-bc7c-f343905cee92" providerId="AD" clId="Web-{24D567C6-D8E6-3ACF-5400-2E289CCD3B9C}" dt="2023-11-20T03:27:25.474" v="185"/>
          <ac:cxnSpMkLst>
            <pc:docMk/>
            <pc:sldMk cId="2026927446" sldId="263"/>
            <ac:cxnSpMk id="16" creationId="{E04A321A-A039-4720-87B4-66A4210E0D57}"/>
          </ac:cxnSpMkLst>
        </pc:cxnChg>
        <pc:cxnChg chg="add">
          <ac:chgData name="Danilson, Michael" userId="S::mxd9595@mavs.uta.edu::27d146c9-6e8c-48d0-bc7c-f343905cee92" providerId="AD" clId="Web-{24D567C6-D8E6-3ACF-5400-2E289CCD3B9C}" dt="2023-11-20T03:27:25.474" v="185"/>
          <ac:cxnSpMkLst>
            <pc:docMk/>
            <pc:sldMk cId="2026927446" sldId="263"/>
            <ac:cxnSpMk id="25" creationId="{1F5DC8C3-BA5F-4EED-BB9A-A14272BD82A1}"/>
          </ac:cxnSpMkLst>
        </pc:cxnChg>
        <pc:cxnChg chg="add">
          <ac:chgData name="Danilson, Michael" userId="S::mxd9595@mavs.uta.edu::27d146c9-6e8c-48d0-bc7c-f343905cee92" providerId="AD" clId="Web-{24D567C6-D8E6-3ACF-5400-2E289CCD3B9C}" dt="2023-11-20T03:27:25.474" v="185"/>
          <ac:cxnSpMkLst>
            <pc:docMk/>
            <pc:sldMk cId="2026927446" sldId="263"/>
            <ac:cxnSpMk id="29" creationId="{BA22713B-ABB6-4391-97F9-0449A2B9B664}"/>
          </ac:cxnSpMkLst>
        </pc:cxnChg>
      </pc:sldChg>
      <pc:sldChg chg="addSp delSp modSp new mod setBg">
        <pc:chgData name="Danilson, Michael" userId="S::mxd9595@mavs.uta.edu::27d146c9-6e8c-48d0-bc7c-f343905cee92" providerId="AD" clId="Web-{24D567C6-D8E6-3ACF-5400-2E289CCD3B9C}" dt="2023-11-20T06:05:55.834" v="333"/>
        <pc:sldMkLst>
          <pc:docMk/>
          <pc:sldMk cId="3131398401" sldId="264"/>
        </pc:sldMkLst>
        <pc:spChg chg="mod">
          <ac:chgData name="Danilson, Michael" userId="S::mxd9595@mavs.uta.edu::27d146c9-6e8c-48d0-bc7c-f343905cee92" providerId="AD" clId="Web-{24D567C6-D8E6-3ACF-5400-2E289CCD3B9C}" dt="2023-11-20T06:05:55.834" v="333"/>
          <ac:spMkLst>
            <pc:docMk/>
            <pc:sldMk cId="3131398401" sldId="264"/>
            <ac:spMk id="2" creationId="{E55FE34A-1EA3-43BC-DE27-703625336F50}"/>
          </ac:spMkLst>
        </pc:spChg>
        <pc:spChg chg="del mod">
          <ac:chgData name="Danilson, Michael" userId="S::mxd9595@mavs.uta.edu::27d146c9-6e8c-48d0-bc7c-f343905cee92" providerId="AD" clId="Web-{24D567C6-D8E6-3ACF-5400-2E289CCD3B9C}" dt="2023-11-20T06:05:55.834" v="333"/>
          <ac:spMkLst>
            <pc:docMk/>
            <pc:sldMk cId="3131398401" sldId="264"/>
            <ac:spMk id="3" creationId="{6E57755C-D35D-DAF0-EA31-85710417D986}"/>
          </ac:spMkLst>
        </pc:spChg>
        <pc:spChg chg="add">
          <ac:chgData name="Danilson, Michael" userId="S::mxd9595@mavs.uta.edu::27d146c9-6e8c-48d0-bc7c-f343905cee92" providerId="AD" clId="Web-{24D567C6-D8E6-3ACF-5400-2E289CCD3B9C}" dt="2023-11-20T06:05:55.834" v="333"/>
          <ac:spMkLst>
            <pc:docMk/>
            <pc:sldMk cId="3131398401" sldId="264"/>
            <ac:spMk id="9" creationId="{68BDBE5C-BBE9-4E89-BEE5-DEB6EAB8702D}"/>
          </ac:spMkLst>
        </pc:spChg>
        <pc:spChg chg="add">
          <ac:chgData name="Danilson, Michael" userId="S::mxd9595@mavs.uta.edu::27d146c9-6e8c-48d0-bc7c-f343905cee92" providerId="AD" clId="Web-{24D567C6-D8E6-3ACF-5400-2E289CCD3B9C}" dt="2023-11-20T06:05:55.834" v="333"/>
          <ac:spMkLst>
            <pc:docMk/>
            <pc:sldMk cId="3131398401" sldId="264"/>
            <ac:spMk id="13" creationId="{DFC4168B-AA75-4715-9B96-CF84B170A68B}"/>
          </ac:spMkLst>
        </pc:spChg>
        <pc:graphicFrameChg chg="add">
          <ac:chgData name="Danilson, Michael" userId="S::mxd9595@mavs.uta.edu::27d146c9-6e8c-48d0-bc7c-f343905cee92" providerId="AD" clId="Web-{24D567C6-D8E6-3ACF-5400-2E289CCD3B9C}" dt="2023-11-20T06:05:55.834" v="333"/>
          <ac:graphicFrameMkLst>
            <pc:docMk/>
            <pc:sldMk cId="3131398401" sldId="264"/>
            <ac:graphicFrameMk id="5" creationId="{FCB4A760-3783-4A31-EE17-F64314E786D9}"/>
          </ac:graphicFrameMkLst>
        </pc:graphicFrameChg>
        <pc:cxnChg chg="add">
          <ac:chgData name="Danilson, Michael" userId="S::mxd9595@mavs.uta.edu::27d146c9-6e8c-48d0-bc7c-f343905cee92" providerId="AD" clId="Web-{24D567C6-D8E6-3ACF-5400-2E289CCD3B9C}" dt="2023-11-20T06:05:55.834" v="333"/>
          <ac:cxnSpMkLst>
            <pc:docMk/>
            <pc:sldMk cId="3131398401" sldId="264"/>
            <ac:cxnSpMk id="11" creationId="{2752F38C-F560-47AA-90AD-209F39C04150}"/>
          </ac:cxnSpMkLst>
        </pc:cxnChg>
      </pc:sldChg>
      <pc:sldChg chg="addSp delSp modSp new mod setBg">
        <pc:chgData name="Danilson, Michael" userId="S::mxd9595@mavs.uta.edu::27d146c9-6e8c-48d0-bc7c-f343905cee92" providerId="AD" clId="Web-{24D567C6-D8E6-3ACF-5400-2E289CCD3B9C}" dt="2023-11-20T05:00:05.641" v="296" actId="1076"/>
        <pc:sldMkLst>
          <pc:docMk/>
          <pc:sldMk cId="3710296616" sldId="265"/>
        </pc:sldMkLst>
        <pc:spChg chg="mod">
          <ac:chgData name="Danilson, Michael" userId="S::mxd9595@mavs.uta.edu::27d146c9-6e8c-48d0-bc7c-f343905cee92" providerId="AD" clId="Web-{24D567C6-D8E6-3ACF-5400-2E289CCD3B9C}" dt="2023-11-20T04:59:45.937" v="289"/>
          <ac:spMkLst>
            <pc:docMk/>
            <pc:sldMk cId="3710296616" sldId="265"/>
            <ac:spMk id="2" creationId="{09BC5DA8-9A1C-45E3-BCF3-782CE6859341}"/>
          </ac:spMkLst>
        </pc:spChg>
        <pc:spChg chg="del">
          <ac:chgData name="Danilson, Michael" userId="S::mxd9595@mavs.uta.edu::27d146c9-6e8c-48d0-bc7c-f343905cee92" providerId="AD" clId="Web-{24D567C6-D8E6-3ACF-5400-2E289CCD3B9C}" dt="2023-11-20T04:58:52.232" v="279"/>
          <ac:spMkLst>
            <pc:docMk/>
            <pc:sldMk cId="3710296616" sldId="265"/>
            <ac:spMk id="3" creationId="{7240A23E-CC04-399C-6CD2-3A3DC0B6B88F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4:59:45.937" v="290"/>
          <ac:spMkLst>
            <pc:docMk/>
            <pc:sldMk cId="3710296616" sldId="265"/>
            <ac:spMk id="9" creationId="{39E3965E-AC41-4711-9D10-E25ABB132D86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4:59:45.937" v="290"/>
          <ac:spMkLst>
            <pc:docMk/>
            <pc:sldMk cId="3710296616" sldId="265"/>
            <ac:spMk id="13" creationId="{33428ACC-71EC-4171-9527-10983BA6B41D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4:59:45.937" v="290"/>
          <ac:spMkLst>
            <pc:docMk/>
            <pc:sldMk cId="3710296616" sldId="265"/>
            <ac:spMk id="17" creationId="{8D4480B4-953D-41FA-9052-09AB3A026947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4:59:45.937" v="289"/>
          <ac:spMkLst>
            <pc:docMk/>
            <pc:sldMk cId="3710296616" sldId="265"/>
            <ac:spMk id="19" creationId="{F64BBAA4-C62B-4146-B49F-FE4CC4655EE0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4:59:45.937" v="289"/>
          <ac:spMkLst>
            <pc:docMk/>
            <pc:sldMk cId="3710296616" sldId="265"/>
            <ac:spMk id="21" creationId="{FF4341DB-5098-75C0-C195-B9615F1978F2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4:59:26.780" v="287"/>
          <ac:spMkLst>
            <pc:docMk/>
            <pc:sldMk cId="3710296616" sldId="265"/>
            <ac:spMk id="22" creationId="{39E3965E-AC41-4711-9D10-E25ABB132D86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4:59:45.937" v="289"/>
          <ac:spMkLst>
            <pc:docMk/>
            <pc:sldMk cId="3710296616" sldId="265"/>
            <ac:spMk id="23" creationId="{6BF36B24-6632-4516-9692-731462896C1F}"/>
          </ac:spMkLst>
        </pc:spChg>
        <pc:spChg chg="add">
          <ac:chgData name="Danilson, Michael" userId="S::mxd9595@mavs.uta.edu::27d146c9-6e8c-48d0-bc7c-f343905cee92" providerId="AD" clId="Web-{24D567C6-D8E6-3ACF-5400-2E289CCD3B9C}" dt="2023-11-20T04:59:45.937" v="290"/>
          <ac:spMkLst>
            <pc:docMk/>
            <pc:sldMk cId="3710296616" sldId="265"/>
            <ac:spMk id="25" creationId="{39E3965E-AC41-4711-9D10-E25ABB132D86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4:59:26.780" v="287"/>
          <ac:spMkLst>
            <pc:docMk/>
            <pc:sldMk cId="3710296616" sldId="265"/>
            <ac:spMk id="26" creationId="{33428ACC-71EC-4171-9527-10983BA6B41D}"/>
          </ac:spMkLst>
        </pc:spChg>
        <pc:spChg chg="add">
          <ac:chgData name="Danilson, Michael" userId="S::mxd9595@mavs.uta.edu::27d146c9-6e8c-48d0-bc7c-f343905cee92" providerId="AD" clId="Web-{24D567C6-D8E6-3ACF-5400-2E289CCD3B9C}" dt="2023-11-20T04:59:45.937" v="290"/>
          <ac:spMkLst>
            <pc:docMk/>
            <pc:sldMk cId="3710296616" sldId="265"/>
            <ac:spMk id="29" creationId="{33428ACC-71EC-4171-9527-10983BA6B41D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4:59:26.780" v="287"/>
          <ac:spMkLst>
            <pc:docMk/>
            <pc:sldMk cId="3710296616" sldId="265"/>
            <ac:spMk id="30" creationId="{8D4480B4-953D-41FA-9052-09AB3A026947}"/>
          </ac:spMkLst>
        </pc:spChg>
        <pc:spChg chg="add">
          <ac:chgData name="Danilson, Michael" userId="S::mxd9595@mavs.uta.edu::27d146c9-6e8c-48d0-bc7c-f343905cee92" providerId="AD" clId="Web-{24D567C6-D8E6-3ACF-5400-2E289CCD3B9C}" dt="2023-11-20T04:59:45.937" v="290"/>
          <ac:spMkLst>
            <pc:docMk/>
            <pc:sldMk cId="3710296616" sldId="265"/>
            <ac:spMk id="32" creationId="{8D4480B4-953D-41FA-9052-09AB3A026947}"/>
          </ac:spMkLst>
        </pc:spChg>
        <pc:picChg chg="add mod ord">
          <ac:chgData name="Danilson, Michael" userId="S::mxd9595@mavs.uta.edu::27d146c9-6e8c-48d0-bc7c-f343905cee92" providerId="AD" clId="Web-{24D567C6-D8E6-3ACF-5400-2E289CCD3B9C}" dt="2023-11-20T05:00:05.641" v="296" actId="1076"/>
          <ac:picMkLst>
            <pc:docMk/>
            <pc:sldMk cId="3710296616" sldId="265"/>
            <ac:picMk id="4" creationId="{2952840D-002D-869C-235C-3A6CB3229240}"/>
          </ac:picMkLst>
        </pc:picChg>
        <pc:cxnChg chg="add del">
          <ac:chgData name="Danilson, Michael" userId="S::mxd9595@mavs.uta.edu::27d146c9-6e8c-48d0-bc7c-f343905cee92" providerId="AD" clId="Web-{24D567C6-D8E6-3ACF-5400-2E289CCD3B9C}" dt="2023-11-20T04:59:45.937" v="290"/>
          <ac:cxnSpMkLst>
            <pc:docMk/>
            <pc:sldMk cId="3710296616" sldId="265"/>
            <ac:cxnSpMk id="11" creationId="{1F5DC8C3-BA5F-4EED-BB9A-A14272BD82A1}"/>
          </ac:cxnSpMkLst>
        </pc:cxnChg>
        <pc:cxnChg chg="add del">
          <ac:chgData name="Danilson, Michael" userId="S::mxd9595@mavs.uta.edu::27d146c9-6e8c-48d0-bc7c-f343905cee92" providerId="AD" clId="Web-{24D567C6-D8E6-3ACF-5400-2E289CCD3B9C}" dt="2023-11-20T04:59:45.937" v="290"/>
          <ac:cxnSpMkLst>
            <pc:docMk/>
            <pc:sldMk cId="3710296616" sldId="265"/>
            <ac:cxnSpMk id="15" creationId="{BA22713B-ABB6-4391-97F9-0449A2B9B664}"/>
          </ac:cxnSpMkLst>
        </pc:cxnChg>
        <pc:cxnChg chg="add del">
          <ac:chgData name="Danilson, Michael" userId="S::mxd9595@mavs.uta.edu::27d146c9-6e8c-48d0-bc7c-f343905cee92" providerId="AD" clId="Web-{24D567C6-D8E6-3ACF-5400-2E289CCD3B9C}" dt="2023-11-20T04:59:45.937" v="289"/>
          <ac:cxnSpMkLst>
            <pc:docMk/>
            <pc:sldMk cId="3710296616" sldId="265"/>
            <ac:cxnSpMk id="20" creationId="{EEB57AA8-F021-480C-A9E2-F89913313611}"/>
          </ac:cxnSpMkLst>
        </pc:cxnChg>
        <pc:cxnChg chg="add del">
          <ac:chgData name="Danilson, Michael" userId="S::mxd9595@mavs.uta.edu::27d146c9-6e8c-48d0-bc7c-f343905cee92" providerId="AD" clId="Web-{24D567C6-D8E6-3ACF-5400-2E289CCD3B9C}" dt="2023-11-20T04:59:26.780" v="287"/>
          <ac:cxnSpMkLst>
            <pc:docMk/>
            <pc:sldMk cId="3710296616" sldId="265"/>
            <ac:cxnSpMk id="24" creationId="{1F5DC8C3-BA5F-4EED-BB9A-A14272BD82A1}"/>
          </ac:cxnSpMkLst>
        </pc:cxnChg>
        <pc:cxnChg chg="add">
          <ac:chgData name="Danilson, Michael" userId="S::mxd9595@mavs.uta.edu::27d146c9-6e8c-48d0-bc7c-f343905cee92" providerId="AD" clId="Web-{24D567C6-D8E6-3ACF-5400-2E289CCD3B9C}" dt="2023-11-20T04:59:45.937" v="290"/>
          <ac:cxnSpMkLst>
            <pc:docMk/>
            <pc:sldMk cId="3710296616" sldId="265"/>
            <ac:cxnSpMk id="27" creationId="{1F5DC8C3-BA5F-4EED-BB9A-A14272BD82A1}"/>
          </ac:cxnSpMkLst>
        </pc:cxnChg>
        <pc:cxnChg chg="add del">
          <ac:chgData name="Danilson, Michael" userId="S::mxd9595@mavs.uta.edu::27d146c9-6e8c-48d0-bc7c-f343905cee92" providerId="AD" clId="Web-{24D567C6-D8E6-3ACF-5400-2E289CCD3B9C}" dt="2023-11-20T04:59:26.780" v="287"/>
          <ac:cxnSpMkLst>
            <pc:docMk/>
            <pc:sldMk cId="3710296616" sldId="265"/>
            <ac:cxnSpMk id="28" creationId="{BA22713B-ABB6-4391-97F9-0449A2B9B664}"/>
          </ac:cxnSpMkLst>
        </pc:cxnChg>
        <pc:cxnChg chg="add">
          <ac:chgData name="Danilson, Michael" userId="S::mxd9595@mavs.uta.edu::27d146c9-6e8c-48d0-bc7c-f343905cee92" providerId="AD" clId="Web-{24D567C6-D8E6-3ACF-5400-2E289CCD3B9C}" dt="2023-11-20T04:59:45.937" v="290"/>
          <ac:cxnSpMkLst>
            <pc:docMk/>
            <pc:sldMk cId="3710296616" sldId="265"/>
            <ac:cxnSpMk id="31" creationId="{BA22713B-ABB6-4391-97F9-0449A2B9B664}"/>
          </ac:cxnSpMkLst>
        </pc:cxnChg>
      </pc:sldChg>
      <pc:sldChg chg="addSp delSp modSp new ord">
        <pc:chgData name="Danilson, Michael" userId="S::mxd9595@mavs.uta.edu::27d146c9-6e8c-48d0-bc7c-f343905cee92" providerId="AD" clId="Web-{24D567C6-D8E6-3ACF-5400-2E289CCD3B9C}" dt="2023-11-20T06:16:19.231" v="829" actId="20577"/>
        <pc:sldMkLst>
          <pc:docMk/>
          <pc:sldMk cId="4009260191" sldId="266"/>
        </pc:sldMkLst>
        <pc:spChg chg="mod">
          <ac:chgData name="Danilson, Michael" userId="S::mxd9595@mavs.uta.edu::27d146c9-6e8c-48d0-bc7c-f343905cee92" providerId="AD" clId="Web-{24D567C6-D8E6-3ACF-5400-2E289CCD3B9C}" dt="2023-11-20T06:06:54.508" v="347" actId="20577"/>
          <ac:spMkLst>
            <pc:docMk/>
            <pc:sldMk cId="4009260191" sldId="266"/>
            <ac:spMk id="2" creationId="{4ADC2E3F-B848-8C70-779B-1571F4889A6A}"/>
          </ac:spMkLst>
        </pc:spChg>
        <pc:spChg chg="del">
          <ac:chgData name="Danilson, Michael" userId="S::mxd9595@mavs.uta.edu::27d146c9-6e8c-48d0-bc7c-f343905cee92" providerId="AD" clId="Web-{24D567C6-D8E6-3ACF-5400-2E289CCD3B9C}" dt="2023-11-20T06:07:28.071" v="348"/>
          <ac:spMkLst>
            <pc:docMk/>
            <pc:sldMk cId="4009260191" sldId="266"/>
            <ac:spMk id="3" creationId="{B57EBC49-8373-6B63-3E64-72B1D4E52315}"/>
          </ac:spMkLst>
        </pc:spChg>
        <pc:spChg chg="add del mod">
          <ac:chgData name="Danilson, Michael" userId="S::mxd9595@mavs.uta.edu::27d146c9-6e8c-48d0-bc7c-f343905cee92" providerId="AD" clId="Web-{24D567C6-D8E6-3ACF-5400-2E289CCD3B9C}" dt="2023-11-20T06:14:33.680" v="780"/>
          <ac:spMkLst>
            <pc:docMk/>
            <pc:sldMk cId="4009260191" sldId="266"/>
            <ac:spMk id="6" creationId="{5765EC41-755E-280D-FAB8-64B76F9D1EDD}"/>
          </ac:spMkLst>
        </pc:spChg>
        <pc:spChg chg="add mod">
          <ac:chgData name="Danilson, Michael" userId="S::mxd9595@mavs.uta.edu::27d146c9-6e8c-48d0-bc7c-f343905cee92" providerId="AD" clId="Web-{24D567C6-D8E6-3ACF-5400-2E289CCD3B9C}" dt="2023-11-20T06:14:09.648" v="764" actId="1076"/>
          <ac:spMkLst>
            <pc:docMk/>
            <pc:sldMk cId="4009260191" sldId="266"/>
            <ac:spMk id="9" creationId="{983A6FEF-B1DD-A836-DA43-2A32AB256FDB}"/>
          </ac:spMkLst>
        </pc:spChg>
        <pc:spChg chg="add mod">
          <ac:chgData name="Danilson, Michael" userId="S::mxd9595@mavs.uta.edu::27d146c9-6e8c-48d0-bc7c-f343905cee92" providerId="AD" clId="Web-{24D567C6-D8E6-3ACF-5400-2E289CCD3B9C}" dt="2023-11-20T06:16:19.231" v="829" actId="20577"/>
          <ac:spMkLst>
            <pc:docMk/>
            <pc:sldMk cId="4009260191" sldId="266"/>
            <ac:spMk id="10" creationId="{64B5DE3A-4118-A383-D2CA-281624A3E6AB}"/>
          </ac:spMkLst>
        </pc:spChg>
        <pc:graphicFrameChg chg="add mod ord modGraphic">
          <ac:chgData name="Danilson, Michael" userId="S::mxd9595@mavs.uta.edu::27d146c9-6e8c-48d0-bc7c-f343905cee92" providerId="AD" clId="Web-{24D567C6-D8E6-3ACF-5400-2E289CCD3B9C}" dt="2023-11-20T06:13:48.397" v="763" actId="1076"/>
          <ac:graphicFrameMkLst>
            <pc:docMk/>
            <pc:sldMk cId="4009260191" sldId="266"/>
            <ac:graphicFrameMk id="5" creationId="{A1367C4C-48D4-FE14-A805-522038CC48DA}"/>
          </ac:graphicFrameMkLst>
        </pc:graphicFrameChg>
        <pc:graphicFrameChg chg="add mod modGraphic">
          <ac:chgData name="Danilson, Michael" userId="S::mxd9595@mavs.uta.edu::27d146c9-6e8c-48d0-bc7c-f343905cee92" providerId="AD" clId="Web-{24D567C6-D8E6-3ACF-5400-2E289CCD3B9C}" dt="2023-11-20T06:14:55.009" v="799" actId="1076"/>
          <ac:graphicFrameMkLst>
            <pc:docMk/>
            <pc:sldMk cId="4009260191" sldId="266"/>
            <ac:graphicFrameMk id="8" creationId="{76BA0096-5092-93B0-C173-72C8CC86B44F}"/>
          </ac:graphicFrameMkLst>
        </pc:graphicFrameChg>
      </pc:sldChg>
      <pc:sldChg chg="addSp delSp modSp new">
        <pc:chgData name="Danilson, Michael" userId="S::mxd9595@mavs.uta.edu::27d146c9-6e8c-48d0-bc7c-f343905cee92" providerId="AD" clId="Web-{24D567C6-D8E6-3ACF-5400-2E289CCD3B9C}" dt="2023-11-20T07:09:44.911" v="1099" actId="1076"/>
        <pc:sldMkLst>
          <pc:docMk/>
          <pc:sldMk cId="1787783836" sldId="267"/>
        </pc:sldMkLst>
        <pc:spChg chg="mod">
          <ac:chgData name="Danilson, Michael" userId="S::mxd9595@mavs.uta.edu::27d146c9-6e8c-48d0-bc7c-f343905cee92" providerId="AD" clId="Web-{24D567C6-D8E6-3ACF-5400-2E289CCD3B9C}" dt="2023-11-20T06:18:40.396" v="833" actId="20577"/>
          <ac:spMkLst>
            <pc:docMk/>
            <pc:sldMk cId="1787783836" sldId="267"/>
            <ac:spMk id="2" creationId="{6044D051-F78E-5034-1156-5532BA96DE9F}"/>
          </ac:spMkLst>
        </pc:spChg>
        <pc:spChg chg="add mod">
          <ac:chgData name="Danilson, Michael" userId="S::mxd9595@mavs.uta.edu::27d146c9-6e8c-48d0-bc7c-f343905cee92" providerId="AD" clId="Web-{24D567C6-D8E6-3ACF-5400-2E289CCD3B9C}" dt="2023-11-20T07:09:44.911" v="1099" actId="1076"/>
          <ac:spMkLst>
            <pc:docMk/>
            <pc:sldMk cId="1787783836" sldId="267"/>
            <ac:spMk id="3" creationId="{022BC79E-F461-5483-5328-0C8CAC6336C7}"/>
          </ac:spMkLst>
        </pc:spChg>
        <pc:spChg chg="del">
          <ac:chgData name="Danilson, Michael" userId="S::mxd9595@mavs.uta.edu::27d146c9-6e8c-48d0-bc7c-f343905cee92" providerId="AD" clId="Web-{24D567C6-D8E6-3ACF-5400-2E289CCD3B9C}" dt="2023-11-20T06:20:21.868" v="834"/>
          <ac:spMkLst>
            <pc:docMk/>
            <pc:sldMk cId="1787783836" sldId="267"/>
            <ac:spMk id="3" creationId="{FA139A48-0CFF-13D9-18D5-ADFA406E1685}"/>
          </ac:spMkLst>
        </pc:spChg>
        <pc:spChg chg="add mod">
          <ac:chgData name="Danilson, Michael" userId="S::mxd9595@mavs.uta.edu::27d146c9-6e8c-48d0-bc7c-f343905cee92" providerId="AD" clId="Web-{24D567C6-D8E6-3ACF-5400-2E289CCD3B9C}" dt="2023-11-20T06:21:53.606" v="844" actId="1076"/>
          <ac:spMkLst>
            <pc:docMk/>
            <pc:sldMk cId="1787783836" sldId="267"/>
            <ac:spMk id="5" creationId="{763D1A77-5D19-F102-410B-658A38AEACD0}"/>
          </ac:spMkLst>
        </pc:spChg>
        <pc:spChg chg="add mod">
          <ac:chgData name="Danilson, Michael" userId="S::mxd9595@mavs.uta.edu::27d146c9-6e8c-48d0-bc7c-f343905cee92" providerId="AD" clId="Web-{24D567C6-D8E6-3ACF-5400-2E289CCD3B9C}" dt="2023-11-20T06:22:38.546" v="849" actId="20577"/>
          <ac:spMkLst>
            <pc:docMk/>
            <pc:sldMk cId="1787783836" sldId="267"/>
            <ac:spMk id="6" creationId="{F47BB942-57B9-EDE3-5533-5D139257BB00}"/>
          </ac:spMkLst>
        </pc:spChg>
        <pc:graphicFrameChg chg="add mod modGraphic">
          <ac:chgData name="Danilson, Michael" userId="S::mxd9595@mavs.uta.edu::27d146c9-6e8c-48d0-bc7c-f343905cee92" providerId="AD" clId="Web-{24D567C6-D8E6-3ACF-5400-2E289CCD3B9C}" dt="2023-11-20T07:09:34.879" v="1096" actId="1076"/>
          <ac:graphicFrameMkLst>
            <pc:docMk/>
            <pc:sldMk cId="1787783836" sldId="267"/>
            <ac:graphicFrameMk id="8" creationId="{48863572-F570-2EF5-DBEE-D86ACE5FF503}"/>
          </ac:graphicFrameMkLst>
        </pc:graphicFrameChg>
        <pc:picChg chg="add mod ord">
          <ac:chgData name="Danilson, Michael" userId="S::mxd9595@mavs.uta.edu::27d146c9-6e8c-48d0-bc7c-f343905cee92" providerId="AD" clId="Web-{24D567C6-D8E6-3ACF-5400-2E289CCD3B9C}" dt="2023-11-20T06:21:50.747" v="843" actId="1076"/>
          <ac:picMkLst>
            <pc:docMk/>
            <pc:sldMk cId="1787783836" sldId="267"/>
            <ac:picMk id="4" creationId="{40F63D77-842A-9A77-5800-4535A810EF1E}"/>
          </ac:picMkLst>
        </pc:picChg>
      </pc:sldChg>
      <pc:sldChg chg="modSp new">
        <pc:chgData name="Danilson, Michael" userId="S::mxd9595@mavs.uta.edu::27d146c9-6e8c-48d0-bc7c-f343905cee92" providerId="AD" clId="Web-{24D567C6-D8E6-3ACF-5400-2E289CCD3B9C}" dt="2023-11-20T07:12:48.481" v="1125" actId="20577"/>
        <pc:sldMkLst>
          <pc:docMk/>
          <pc:sldMk cId="1648416067" sldId="268"/>
        </pc:sldMkLst>
        <pc:spChg chg="mod">
          <ac:chgData name="Danilson, Michael" userId="S::mxd9595@mavs.uta.edu::27d146c9-6e8c-48d0-bc7c-f343905cee92" providerId="AD" clId="Web-{24D567C6-D8E6-3ACF-5400-2E289CCD3B9C}" dt="2023-11-20T07:12:48.481" v="1125" actId="20577"/>
          <ac:spMkLst>
            <pc:docMk/>
            <pc:sldMk cId="1648416067" sldId="268"/>
            <ac:spMk id="2" creationId="{020AB0DE-D24A-1994-0012-FB65D59B0006}"/>
          </ac:spMkLst>
        </pc:spChg>
      </pc:sldChg>
      <pc:sldChg chg="addSp delSp modSp new mod setBg modClrScheme addAnim delAnim delDesignElem chgLayout">
        <pc:chgData name="Danilson, Michael" userId="S::mxd9595@mavs.uta.edu::27d146c9-6e8c-48d0-bc7c-f343905cee92" providerId="AD" clId="Web-{24D567C6-D8E6-3ACF-5400-2E289CCD3B9C}" dt="2023-11-20T07:12:24.495" v="1120"/>
        <pc:sldMkLst>
          <pc:docMk/>
          <pc:sldMk cId="3996428507" sldId="269"/>
        </pc:sldMkLst>
        <pc:spChg chg="mod ord">
          <ac:chgData name="Danilson, Michael" userId="S::mxd9595@mavs.uta.edu::27d146c9-6e8c-48d0-bc7c-f343905cee92" providerId="AD" clId="Web-{24D567C6-D8E6-3ACF-5400-2E289CCD3B9C}" dt="2023-11-20T07:12:03.963" v="1118"/>
          <ac:spMkLst>
            <pc:docMk/>
            <pc:sldMk cId="3996428507" sldId="269"/>
            <ac:spMk id="2" creationId="{9173F6F0-8A6A-54DE-8FD8-9B81EC64BDF0}"/>
          </ac:spMkLst>
        </pc:spChg>
        <pc:spChg chg="del mod">
          <ac:chgData name="Danilson, Michael" userId="S::mxd9595@mavs.uta.edu::27d146c9-6e8c-48d0-bc7c-f343905cee92" providerId="AD" clId="Web-{24D567C6-D8E6-3ACF-5400-2E289CCD3B9C}" dt="2023-11-20T07:11:39.947" v="1110"/>
          <ac:spMkLst>
            <pc:docMk/>
            <pc:sldMk cId="3996428507" sldId="269"/>
            <ac:spMk id="3" creationId="{0F05E462-0CF0-5DB0-1387-884D7D4D4C54}"/>
          </ac:spMkLst>
        </pc:spChg>
        <pc:spChg chg="add del mod">
          <ac:chgData name="Danilson, Michael" userId="S::mxd9595@mavs.uta.edu::27d146c9-6e8c-48d0-bc7c-f343905cee92" providerId="AD" clId="Web-{24D567C6-D8E6-3ACF-5400-2E289CCD3B9C}" dt="2023-11-20T07:11:47.384" v="1113"/>
          <ac:spMkLst>
            <pc:docMk/>
            <pc:sldMk cId="3996428507" sldId="269"/>
            <ac:spMk id="6" creationId="{FFE1FFE8-D869-150B-3DF8-401C4EBD3B2B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7:11:54.650" v="1115"/>
          <ac:spMkLst>
            <pc:docMk/>
            <pc:sldMk cId="3996428507" sldId="269"/>
            <ac:spMk id="8" creationId="{C8DD82D3-D002-45B0-B16A-82B3DA4EFDDB}"/>
          </ac:spMkLst>
        </pc:spChg>
        <pc:spChg chg="add">
          <ac:chgData name="Danilson, Michael" userId="S::mxd9595@mavs.uta.edu::27d146c9-6e8c-48d0-bc7c-f343905cee92" providerId="AD" clId="Web-{24D567C6-D8E6-3ACF-5400-2E289CCD3B9C}" dt="2023-11-20T07:12:03.963" v="1118"/>
          <ac:spMkLst>
            <pc:docMk/>
            <pc:sldMk cId="3996428507" sldId="269"/>
            <ac:spMk id="9" creationId="{39E3965E-AC41-4711-9D10-E25ABB132D86}"/>
          </ac:spMkLst>
        </pc:spChg>
        <pc:spChg chg="add del">
          <ac:chgData name="Danilson, Michael" userId="S::mxd9595@mavs.uta.edu::27d146c9-6e8c-48d0-bc7c-f343905cee92" providerId="AD" clId="Web-{24D567C6-D8E6-3ACF-5400-2E289CCD3B9C}" dt="2023-11-20T07:11:54.650" v="1115"/>
          <ac:spMkLst>
            <pc:docMk/>
            <pc:sldMk cId="3996428507" sldId="269"/>
            <ac:spMk id="12" creationId="{01E907E6-DC1F-49A9-A946-CEB2CB330FE2}"/>
          </ac:spMkLst>
        </pc:spChg>
        <pc:spChg chg="add">
          <ac:chgData name="Danilson, Michael" userId="S::mxd9595@mavs.uta.edu::27d146c9-6e8c-48d0-bc7c-f343905cee92" providerId="AD" clId="Web-{24D567C6-D8E6-3ACF-5400-2E289CCD3B9C}" dt="2023-11-20T07:12:03.963" v="1118"/>
          <ac:spMkLst>
            <pc:docMk/>
            <pc:sldMk cId="3996428507" sldId="269"/>
            <ac:spMk id="13" creationId="{EE362070-691D-44DB-98D4-BC61774B0E61}"/>
          </ac:spMkLst>
        </pc:spChg>
        <pc:spChg chg="add">
          <ac:chgData name="Danilson, Michael" userId="S::mxd9595@mavs.uta.edu::27d146c9-6e8c-48d0-bc7c-f343905cee92" providerId="AD" clId="Web-{24D567C6-D8E6-3ACF-5400-2E289CCD3B9C}" dt="2023-11-20T07:12:03.963" v="1118"/>
          <ac:spMkLst>
            <pc:docMk/>
            <pc:sldMk cId="3996428507" sldId="269"/>
            <ac:spMk id="17" creationId="{32DB1480-5B24-4B37-B70E-C74945DD914E}"/>
          </ac:spMkLst>
        </pc:spChg>
        <pc:picChg chg="add del mod ord">
          <ac:chgData name="Danilson, Michael" userId="S::mxd9595@mavs.uta.edu::27d146c9-6e8c-48d0-bc7c-f343905cee92" providerId="AD" clId="Web-{24D567C6-D8E6-3ACF-5400-2E289CCD3B9C}" dt="2023-11-20T07:11:57.400" v="1117"/>
          <ac:picMkLst>
            <pc:docMk/>
            <pc:sldMk cId="3996428507" sldId="269"/>
            <ac:picMk id="4" creationId="{095F683E-485B-5338-AF2A-9942A026FDDA}"/>
          </ac:picMkLst>
        </pc:picChg>
        <pc:picChg chg="add">
          <ac:chgData name="Danilson, Michael" userId="S::mxd9595@mavs.uta.edu::27d146c9-6e8c-48d0-bc7c-f343905cee92" providerId="AD" clId="Web-{24D567C6-D8E6-3ACF-5400-2E289CCD3B9C}" dt="2023-11-20T07:12:03.963" v="1118"/>
          <ac:picMkLst>
            <pc:docMk/>
            <pc:sldMk cId="3996428507" sldId="269"/>
            <ac:picMk id="5" creationId="{38FB03BC-128B-1AEA-D703-C5756527EFE8}"/>
          </ac:picMkLst>
        </pc:picChg>
        <pc:cxnChg chg="add del">
          <ac:chgData name="Danilson, Michael" userId="S::mxd9595@mavs.uta.edu::27d146c9-6e8c-48d0-bc7c-f343905cee92" providerId="AD" clId="Web-{24D567C6-D8E6-3ACF-5400-2E289CCD3B9C}" dt="2023-11-20T07:11:54.650" v="1115"/>
          <ac:cxnSpMkLst>
            <pc:docMk/>
            <pc:sldMk cId="3996428507" sldId="269"/>
            <ac:cxnSpMk id="10" creationId="{9F09C252-16FE-4557-AD6D-BB5CA773496C}"/>
          </ac:cxnSpMkLst>
        </pc:cxnChg>
        <pc:cxnChg chg="add">
          <ac:chgData name="Danilson, Michael" userId="S::mxd9595@mavs.uta.edu::27d146c9-6e8c-48d0-bc7c-f343905cee92" providerId="AD" clId="Web-{24D567C6-D8E6-3ACF-5400-2E289CCD3B9C}" dt="2023-11-20T07:12:03.963" v="1118"/>
          <ac:cxnSpMkLst>
            <pc:docMk/>
            <pc:sldMk cId="3996428507" sldId="269"/>
            <ac:cxnSpMk id="11" creationId="{1F5DC8C3-BA5F-4EED-BB9A-A14272BD82A1}"/>
          </ac:cxnSpMkLst>
        </pc:cxnChg>
        <pc:cxnChg chg="add">
          <ac:chgData name="Danilson, Michael" userId="S::mxd9595@mavs.uta.edu::27d146c9-6e8c-48d0-bc7c-f343905cee92" providerId="AD" clId="Web-{24D567C6-D8E6-3ACF-5400-2E289CCD3B9C}" dt="2023-11-20T07:12:03.963" v="1118"/>
          <ac:cxnSpMkLst>
            <pc:docMk/>
            <pc:sldMk cId="3996428507" sldId="269"/>
            <ac:cxnSpMk id="15" creationId="{5A7EFE9C-DAE7-4ECA-BDB2-34E2534B8AB7}"/>
          </ac:cxnSpMkLst>
        </pc:cxnChg>
      </pc:sldChg>
      <pc:sldChg chg="addSp delSp modSp new mod setBg">
        <pc:chgData name="Danilson, Michael" userId="S::mxd9595@mavs.uta.edu::27d146c9-6e8c-48d0-bc7c-f343905cee92" providerId="AD" clId="Web-{24D567C6-D8E6-3ACF-5400-2E289CCD3B9C}" dt="2023-11-20T07:10:30.085" v="1108"/>
        <pc:sldMkLst>
          <pc:docMk/>
          <pc:sldMk cId="2787202543" sldId="270"/>
        </pc:sldMkLst>
        <pc:spChg chg="mod">
          <ac:chgData name="Danilson, Michael" userId="S::mxd9595@mavs.uta.edu::27d146c9-6e8c-48d0-bc7c-f343905cee92" providerId="AD" clId="Web-{24D567C6-D8E6-3ACF-5400-2E289CCD3B9C}" dt="2023-11-20T07:10:30.085" v="1108"/>
          <ac:spMkLst>
            <pc:docMk/>
            <pc:sldMk cId="2787202543" sldId="270"/>
            <ac:spMk id="2" creationId="{7AA63457-3D03-BEB9-AFC0-D671D13BAE98}"/>
          </ac:spMkLst>
        </pc:spChg>
        <pc:spChg chg="del">
          <ac:chgData name="Danilson, Michael" userId="S::mxd9595@mavs.uta.edu::27d146c9-6e8c-48d0-bc7c-f343905cee92" providerId="AD" clId="Web-{24D567C6-D8E6-3ACF-5400-2E289CCD3B9C}" dt="2023-11-20T07:10:30.085" v="1108"/>
          <ac:spMkLst>
            <pc:docMk/>
            <pc:sldMk cId="2787202543" sldId="270"/>
            <ac:spMk id="3" creationId="{EE6E0850-4F4F-446F-BB75-251928B5DFCE}"/>
          </ac:spMkLst>
        </pc:spChg>
        <pc:spChg chg="add">
          <ac:chgData name="Danilson, Michael" userId="S::mxd9595@mavs.uta.edu::27d146c9-6e8c-48d0-bc7c-f343905cee92" providerId="AD" clId="Web-{24D567C6-D8E6-3ACF-5400-2E289CCD3B9C}" dt="2023-11-20T07:10:30.085" v="1108"/>
          <ac:spMkLst>
            <pc:docMk/>
            <pc:sldMk cId="2787202543" sldId="270"/>
            <ac:spMk id="10" creationId="{39E3965E-AC41-4711-9D10-E25ABB132D86}"/>
          </ac:spMkLst>
        </pc:spChg>
        <pc:spChg chg="add">
          <ac:chgData name="Danilson, Michael" userId="S::mxd9595@mavs.uta.edu::27d146c9-6e8c-48d0-bc7c-f343905cee92" providerId="AD" clId="Web-{24D567C6-D8E6-3ACF-5400-2E289CCD3B9C}" dt="2023-11-20T07:10:30.085" v="1108"/>
          <ac:spMkLst>
            <pc:docMk/>
            <pc:sldMk cId="2787202543" sldId="270"/>
            <ac:spMk id="14" creationId="{EE362070-691D-44DB-98D4-BC61774B0E61}"/>
          </ac:spMkLst>
        </pc:spChg>
        <pc:spChg chg="add">
          <ac:chgData name="Danilson, Michael" userId="S::mxd9595@mavs.uta.edu::27d146c9-6e8c-48d0-bc7c-f343905cee92" providerId="AD" clId="Web-{24D567C6-D8E6-3ACF-5400-2E289CCD3B9C}" dt="2023-11-20T07:10:30.085" v="1108"/>
          <ac:spMkLst>
            <pc:docMk/>
            <pc:sldMk cId="2787202543" sldId="270"/>
            <ac:spMk id="18" creationId="{32DB1480-5B24-4B37-B70E-C74945DD914E}"/>
          </ac:spMkLst>
        </pc:spChg>
        <pc:picChg chg="add">
          <ac:chgData name="Danilson, Michael" userId="S::mxd9595@mavs.uta.edu::27d146c9-6e8c-48d0-bc7c-f343905cee92" providerId="AD" clId="Web-{24D567C6-D8E6-3ACF-5400-2E289CCD3B9C}" dt="2023-11-20T07:10:30.085" v="1108"/>
          <ac:picMkLst>
            <pc:docMk/>
            <pc:sldMk cId="2787202543" sldId="270"/>
            <ac:picMk id="7" creationId="{56E4087E-7CAF-F76D-E493-0320B48304A1}"/>
          </ac:picMkLst>
        </pc:picChg>
        <pc:cxnChg chg="add">
          <ac:chgData name="Danilson, Michael" userId="S::mxd9595@mavs.uta.edu::27d146c9-6e8c-48d0-bc7c-f343905cee92" providerId="AD" clId="Web-{24D567C6-D8E6-3ACF-5400-2E289CCD3B9C}" dt="2023-11-20T07:10:30.085" v="1108"/>
          <ac:cxnSpMkLst>
            <pc:docMk/>
            <pc:sldMk cId="2787202543" sldId="270"/>
            <ac:cxnSpMk id="12" creationId="{1F5DC8C3-BA5F-4EED-BB9A-A14272BD82A1}"/>
          </ac:cxnSpMkLst>
        </pc:cxnChg>
        <pc:cxnChg chg="add">
          <ac:chgData name="Danilson, Michael" userId="S::mxd9595@mavs.uta.edu::27d146c9-6e8c-48d0-bc7c-f343905cee92" providerId="AD" clId="Web-{24D567C6-D8E6-3ACF-5400-2E289CCD3B9C}" dt="2023-11-20T07:10:30.085" v="1108"/>
          <ac:cxnSpMkLst>
            <pc:docMk/>
            <pc:sldMk cId="2787202543" sldId="270"/>
            <ac:cxnSpMk id="16" creationId="{5A7EFE9C-DAE7-4ECA-BDB2-34E2534B8AB7}"/>
          </ac:cxnSpMkLst>
        </pc:cxnChg>
      </pc:sldChg>
      <pc:sldChg chg="addSp delSp modSp new">
        <pc:chgData name="Danilson, Michael" userId="S::mxd9595@mavs.uta.edu::27d146c9-6e8c-48d0-bc7c-f343905cee92" providerId="AD" clId="Web-{24D567C6-D8E6-3ACF-5400-2E289CCD3B9C}" dt="2023-11-20T07:14:31.516" v="1131" actId="1076"/>
        <pc:sldMkLst>
          <pc:docMk/>
          <pc:sldMk cId="1378751853" sldId="271"/>
        </pc:sldMkLst>
        <pc:spChg chg="mod">
          <ac:chgData name="Danilson, Michael" userId="S::mxd9595@mavs.uta.edu::27d146c9-6e8c-48d0-bc7c-f343905cee92" providerId="AD" clId="Web-{24D567C6-D8E6-3ACF-5400-2E289CCD3B9C}" dt="2023-11-20T07:13:31.123" v="1128" actId="20577"/>
          <ac:spMkLst>
            <pc:docMk/>
            <pc:sldMk cId="1378751853" sldId="271"/>
            <ac:spMk id="2" creationId="{81DB81D9-7028-CC5E-353E-873EB5636E2A}"/>
          </ac:spMkLst>
        </pc:spChg>
        <pc:spChg chg="del">
          <ac:chgData name="Danilson, Michael" userId="S::mxd9595@mavs.uta.edu::27d146c9-6e8c-48d0-bc7c-f343905cee92" providerId="AD" clId="Web-{24D567C6-D8E6-3ACF-5400-2E289CCD3B9C}" dt="2023-11-20T07:14:26.047" v="1129"/>
          <ac:spMkLst>
            <pc:docMk/>
            <pc:sldMk cId="1378751853" sldId="271"/>
            <ac:spMk id="3" creationId="{7D1AFEFC-0D13-CB95-0016-8B1DF5D67AB2}"/>
          </ac:spMkLst>
        </pc:spChg>
        <pc:picChg chg="add mod ord">
          <ac:chgData name="Danilson, Michael" userId="S::mxd9595@mavs.uta.edu::27d146c9-6e8c-48d0-bc7c-f343905cee92" providerId="AD" clId="Web-{24D567C6-D8E6-3ACF-5400-2E289CCD3B9C}" dt="2023-11-20T07:14:31.516" v="1131" actId="1076"/>
          <ac:picMkLst>
            <pc:docMk/>
            <pc:sldMk cId="1378751853" sldId="271"/>
            <ac:picMk id="4" creationId="{91F096BA-EC99-6A4C-0536-69A899BF2AFD}"/>
          </ac:picMkLst>
        </pc:picChg>
      </pc:sldChg>
      <pc:sldChg chg="modSp new">
        <pc:chgData name="Danilson, Michael" userId="S::mxd9595@mavs.uta.edu::27d146c9-6e8c-48d0-bc7c-f343905cee92" providerId="AD" clId="Web-{24D567C6-D8E6-3ACF-5400-2E289CCD3B9C}" dt="2023-11-20T07:23:45.151" v="1151" actId="20577"/>
        <pc:sldMkLst>
          <pc:docMk/>
          <pc:sldMk cId="1111522316" sldId="272"/>
        </pc:sldMkLst>
        <pc:spChg chg="mod">
          <ac:chgData name="Danilson, Michael" userId="S::mxd9595@mavs.uta.edu::27d146c9-6e8c-48d0-bc7c-f343905cee92" providerId="AD" clId="Web-{24D567C6-D8E6-3ACF-5400-2E289CCD3B9C}" dt="2023-11-20T07:21:45.193" v="1134" actId="20577"/>
          <ac:spMkLst>
            <pc:docMk/>
            <pc:sldMk cId="1111522316" sldId="272"/>
            <ac:spMk id="2" creationId="{1F9B5801-6F43-84B7-A9EC-0348319B0E3A}"/>
          </ac:spMkLst>
        </pc:spChg>
        <pc:spChg chg="mod">
          <ac:chgData name="Danilson, Michael" userId="S::mxd9595@mavs.uta.edu::27d146c9-6e8c-48d0-bc7c-f343905cee92" providerId="AD" clId="Web-{24D567C6-D8E6-3ACF-5400-2E289CCD3B9C}" dt="2023-11-20T07:23:45.151" v="1151" actId="20577"/>
          <ac:spMkLst>
            <pc:docMk/>
            <pc:sldMk cId="1111522316" sldId="272"/>
            <ac:spMk id="3" creationId="{AD496145-4CCB-7224-84C8-949F8D96EF10}"/>
          </ac:spMkLst>
        </pc:spChg>
      </pc:sldChg>
    </pc:docChg>
  </pc:docChgLst>
  <pc:docChgLst>
    <pc:chgData name="Danilson, Michael" userId="S::mxd9595@mavs.uta.edu::27d146c9-6e8c-48d0-bc7c-f343905cee92" providerId="AD" clId="Web-{63DDC6AA-A618-4536-B568-6D38533EEEEB}"/>
    <pc:docChg chg="addSld modSld addMainMaster delMainMaster">
      <pc:chgData name="Danilson, Michael" userId="S::mxd9595@mavs.uta.edu::27d146c9-6e8c-48d0-bc7c-f343905cee92" providerId="AD" clId="Web-{63DDC6AA-A618-4536-B568-6D38533EEEEB}" dt="2023-11-19T04:30:54.160" v="22"/>
      <pc:docMkLst>
        <pc:docMk/>
      </pc:docMkLst>
      <pc:sldChg chg="addSp delSp modSp mod setBg modClrScheme delDesignElem chgLayout">
        <pc:chgData name="Danilson, Michael" userId="S::mxd9595@mavs.uta.edu::27d146c9-6e8c-48d0-bc7c-f343905cee92" providerId="AD" clId="Web-{63DDC6AA-A618-4536-B568-6D38533EEEEB}" dt="2023-11-19T04:30:47.973" v="21"/>
        <pc:sldMkLst>
          <pc:docMk/>
          <pc:sldMk cId="109857222" sldId="256"/>
        </pc:sldMkLst>
        <pc:spChg chg="mod ord">
          <ac:chgData name="Danilson, Michael" userId="S::mxd9595@mavs.uta.edu::27d146c9-6e8c-48d0-bc7c-f343905cee92" providerId="AD" clId="Web-{63DDC6AA-A618-4536-B568-6D38533EEEEB}" dt="2023-11-19T04:30:47.973" v="2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anilson, Michael" userId="S::mxd9595@mavs.uta.edu::27d146c9-6e8c-48d0-bc7c-f343905cee92" providerId="AD" clId="Web-{63DDC6AA-A618-4536-B568-6D38533EEEEB}" dt="2023-11-19T04:30:47.973" v="2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anilson, Michael" userId="S::mxd9595@mavs.uta.edu::27d146c9-6e8c-48d0-bc7c-f343905cee92" providerId="AD" clId="Web-{63DDC6AA-A618-4536-B568-6D38533EEEEB}" dt="2023-11-19T02:38:28.710" v="5"/>
          <ac:spMkLst>
            <pc:docMk/>
            <pc:sldMk cId="109857222" sldId="256"/>
            <ac:spMk id="9" creationId="{1DB043B4-68C6-45B9-82AC-A5800EADB8DB}"/>
          </ac:spMkLst>
        </pc:spChg>
        <pc:spChg chg="add">
          <ac:chgData name="Danilson, Michael" userId="S::mxd9595@mavs.uta.edu::27d146c9-6e8c-48d0-bc7c-f343905cee92" providerId="AD" clId="Web-{63DDC6AA-A618-4536-B568-6D38533EEEEB}" dt="2023-11-19T04:30:47.973" v="21"/>
          <ac:spMkLst>
            <pc:docMk/>
            <pc:sldMk cId="109857222" sldId="256"/>
            <ac:spMk id="10" creationId="{7319A1DD-F557-4EC6-8A8C-F7617B4CD678}"/>
          </ac:spMkLst>
        </pc:spChg>
        <pc:spChg chg="add">
          <ac:chgData name="Danilson, Michael" userId="S::mxd9595@mavs.uta.edu::27d146c9-6e8c-48d0-bc7c-f343905cee92" providerId="AD" clId="Web-{63DDC6AA-A618-4536-B568-6D38533EEEEB}" dt="2023-11-19T04:30:47.973" v="21"/>
          <ac:spMkLst>
            <pc:docMk/>
            <pc:sldMk cId="109857222" sldId="256"/>
            <ac:spMk id="13" creationId="{C390A367-0330-4E03-9D5F-40308A7975C8}"/>
          </ac:spMkLst>
        </pc:spChg>
        <pc:spChg chg="add del">
          <ac:chgData name="Danilson, Michael" userId="S::mxd9595@mavs.uta.edu::27d146c9-6e8c-48d0-bc7c-f343905cee92" providerId="AD" clId="Web-{63DDC6AA-A618-4536-B568-6D38533EEEEB}" dt="2023-11-19T02:38:28.710" v="5"/>
          <ac:spMkLst>
            <pc:docMk/>
            <pc:sldMk cId="109857222" sldId="256"/>
            <ac:spMk id="15" creationId="{41AC6C06-99FE-4BA1-BC82-8406A424CD67}"/>
          </ac:spMkLst>
        </pc:spChg>
        <pc:spChg chg="add del">
          <ac:chgData name="Danilson, Michael" userId="S::mxd9595@mavs.uta.edu::27d146c9-6e8c-48d0-bc7c-f343905cee92" providerId="AD" clId="Web-{63DDC6AA-A618-4536-B568-6D38533EEEEB}" dt="2023-11-19T02:38:28.710" v="5"/>
          <ac:spMkLst>
            <pc:docMk/>
            <pc:sldMk cId="109857222" sldId="256"/>
            <ac:spMk id="17" creationId="{7AEC842D-C905-4DEA-B1C3-CA51995C572A}"/>
          </ac:spMkLst>
        </pc:spChg>
        <pc:spChg chg="add del">
          <ac:chgData name="Danilson, Michael" userId="S::mxd9595@mavs.uta.edu::27d146c9-6e8c-48d0-bc7c-f343905cee92" providerId="AD" clId="Web-{63DDC6AA-A618-4536-B568-6D38533EEEEB}" dt="2023-11-19T02:41:02.292" v="18"/>
          <ac:spMkLst>
            <pc:docMk/>
            <pc:sldMk cId="109857222" sldId="256"/>
            <ac:spMk id="22" creationId="{19F9BF86-FE94-4517-B97D-026C7515E589}"/>
          </ac:spMkLst>
        </pc:spChg>
        <pc:grpChg chg="add del">
          <ac:chgData name="Danilson, Michael" userId="S::mxd9595@mavs.uta.edu::27d146c9-6e8c-48d0-bc7c-f343905cee92" providerId="AD" clId="Web-{63DDC6AA-A618-4536-B568-6D38533EEEEB}" dt="2023-11-19T02:38:28.710" v="5"/>
          <ac:grpSpMkLst>
            <pc:docMk/>
            <pc:sldMk cId="109857222" sldId="256"/>
            <ac:grpSpMk id="11" creationId="{4592A8CB-0B0A-43A5-86F4-712B0C469671}"/>
          </ac:grpSpMkLst>
        </pc:grpChg>
        <pc:picChg chg="add del">
          <ac:chgData name="Danilson, Michael" userId="S::mxd9595@mavs.uta.edu::27d146c9-6e8c-48d0-bc7c-f343905cee92" providerId="AD" clId="Web-{63DDC6AA-A618-4536-B568-6D38533EEEEB}" dt="2023-11-19T02:38:22.335" v="4"/>
          <ac:picMkLst>
            <pc:docMk/>
            <pc:sldMk cId="109857222" sldId="256"/>
            <ac:picMk id="4" creationId="{DCFCAD7C-0B8F-E89D-4A49-38AEA1118085}"/>
          </ac:picMkLst>
        </pc:picChg>
        <pc:picChg chg="add del">
          <ac:chgData name="Danilson, Michael" userId="S::mxd9595@mavs.uta.edu::27d146c9-6e8c-48d0-bc7c-f343905cee92" providerId="AD" clId="Web-{63DDC6AA-A618-4536-B568-6D38533EEEEB}" dt="2023-11-19T02:38:32.929" v="7"/>
          <ac:picMkLst>
            <pc:docMk/>
            <pc:sldMk cId="109857222" sldId="256"/>
            <ac:picMk id="5" creationId="{75C7D5FB-6A1E-1CE0-923D-7295975312D0}"/>
          </ac:picMkLst>
        </pc:picChg>
        <pc:picChg chg="add del mod">
          <ac:chgData name="Danilson, Michael" userId="S::mxd9595@mavs.uta.edu::27d146c9-6e8c-48d0-bc7c-f343905cee92" providerId="AD" clId="Web-{63DDC6AA-A618-4536-B568-6D38533EEEEB}" dt="2023-11-19T02:40:49.541" v="16"/>
          <ac:picMkLst>
            <pc:docMk/>
            <pc:sldMk cId="109857222" sldId="256"/>
            <ac:picMk id="6" creationId="{B54859BB-7889-0A35-1E82-31B518334239}"/>
          </ac:picMkLst>
        </pc:picChg>
        <pc:picChg chg="add del mod ord">
          <ac:chgData name="Danilson, Michael" userId="S::mxd9595@mavs.uta.edu::27d146c9-6e8c-48d0-bc7c-f343905cee92" providerId="AD" clId="Web-{63DDC6AA-A618-4536-B568-6D38533EEEEB}" dt="2023-11-19T02:40:51.323" v="17"/>
          <ac:picMkLst>
            <pc:docMk/>
            <pc:sldMk cId="109857222" sldId="256"/>
            <ac:picMk id="7" creationId="{A1636B3D-B522-7D94-5A60-5025F6B18538}"/>
          </ac:picMkLst>
        </pc:picChg>
        <pc:picChg chg="add">
          <ac:chgData name="Danilson, Michael" userId="S::mxd9595@mavs.uta.edu::27d146c9-6e8c-48d0-bc7c-f343905cee92" providerId="AD" clId="Web-{63DDC6AA-A618-4536-B568-6D38533EEEEB}" dt="2023-11-19T04:30:47.973" v="21"/>
          <ac:picMkLst>
            <pc:docMk/>
            <pc:sldMk cId="109857222" sldId="256"/>
            <ac:picMk id="8" creationId="{961DCD19-C3BF-E7D7-400C-9B39AD9DEE54}"/>
          </ac:picMkLst>
        </pc:picChg>
        <pc:picChg chg="add del">
          <ac:chgData name="Danilson, Michael" userId="S::mxd9595@mavs.uta.edu::27d146c9-6e8c-48d0-bc7c-f343905cee92" providerId="AD" clId="Web-{63DDC6AA-A618-4536-B568-6D38533EEEEB}" dt="2023-11-19T02:38:31.538" v="6"/>
          <ac:picMkLst>
            <pc:docMk/>
            <pc:sldMk cId="109857222" sldId="256"/>
            <ac:picMk id="19" creationId="{8DA43336-3E71-3185-8CC9-2A788694BEE3}"/>
          </ac:picMkLst>
        </pc:picChg>
        <pc:cxnChg chg="add">
          <ac:chgData name="Danilson, Michael" userId="S::mxd9595@mavs.uta.edu::27d146c9-6e8c-48d0-bc7c-f343905cee92" providerId="AD" clId="Web-{63DDC6AA-A618-4536-B568-6D38533EEEEB}" dt="2023-11-19T04:30:47.973" v="21"/>
          <ac:cxnSpMkLst>
            <pc:docMk/>
            <pc:sldMk cId="109857222" sldId="256"/>
            <ac:cxnSpMk id="12" creationId="{D28A9C89-B313-458F-9C85-515930A51A93}"/>
          </ac:cxnSpMkLst>
        </pc:cxnChg>
        <pc:cxnChg chg="add del">
          <ac:chgData name="Danilson, Michael" userId="S::mxd9595@mavs.uta.edu::27d146c9-6e8c-48d0-bc7c-f343905cee92" providerId="AD" clId="Web-{63DDC6AA-A618-4536-B568-6D38533EEEEB}" dt="2023-11-19T02:41:02.292" v="18"/>
          <ac:cxnSpMkLst>
            <pc:docMk/>
            <pc:sldMk cId="109857222" sldId="256"/>
            <ac:cxnSpMk id="24" creationId="{59D7B6BE-A4E0-4483-BEC5-493AC3E5D2AD}"/>
          </ac:cxnSpMkLst>
        </pc:cxnChg>
      </pc:sldChg>
      <pc:sldChg chg="new">
        <pc:chgData name="Danilson, Michael" userId="S::mxd9595@mavs.uta.edu::27d146c9-6e8c-48d0-bc7c-f343905cee92" providerId="AD" clId="Web-{63DDC6AA-A618-4536-B568-6D38533EEEEB}" dt="2023-11-19T04:30:54.160" v="22"/>
        <pc:sldMkLst>
          <pc:docMk/>
          <pc:sldMk cId="2444654534" sldId="257"/>
        </pc:sldMkLst>
      </pc:sldChg>
      <pc:sldMasterChg chg="del delSldLayout">
        <pc:chgData name="Danilson, Michael" userId="S::mxd9595@mavs.uta.edu::27d146c9-6e8c-48d0-bc7c-f343905cee92" providerId="AD" clId="Web-{63DDC6AA-A618-4536-B568-6D38533EEEEB}" dt="2023-11-19T02:37:29.068" v="0"/>
        <pc:sldMasterMkLst>
          <pc:docMk/>
          <pc:sldMasterMk cId="2460954070" sldId="2147483660"/>
        </pc:sldMasterMkLst>
        <pc:sldLayoutChg chg="del">
          <pc:chgData name="Danilson, Michael" userId="S::mxd9595@mavs.uta.edu::27d146c9-6e8c-48d0-bc7c-f343905cee92" providerId="AD" clId="Web-{63DDC6AA-A618-4536-B568-6D38533EEEEB}" dt="2023-11-19T02:37:29.06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anilson, Michael" userId="S::mxd9595@mavs.uta.edu::27d146c9-6e8c-48d0-bc7c-f343905cee92" providerId="AD" clId="Web-{63DDC6AA-A618-4536-B568-6D38533EEEEB}" dt="2023-11-19T02:37:29.06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anilson, Michael" userId="S::mxd9595@mavs.uta.edu::27d146c9-6e8c-48d0-bc7c-f343905cee92" providerId="AD" clId="Web-{63DDC6AA-A618-4536-B568-6D38533EEEEB}" dt="2023-11-19T02:37:29.06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anilson, Michael" userId="S::mxd9595@mavs.uta.edu::27d146c9-6e8c-48d0-bc7c-f343905cee92" providerId="AD" clId="Web-{63DDC6AA-A618-4536-B568-6D38533EEEEB}" dt="2023-11-19T02:37:29.06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anilson, Michael" userId="S::mxd9595@mavs.uta.edu::27d146c9-6e8c-48d0-bc7c-f343905cee92" providerId="AD" clId="Web-{63DDC6AA-A618-4536-B568-6D38533EEEEB}" dt="2023-11-19T02:37:29.06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anilson, Michael" userId="S::mxd9595@mavs.uta.edu::27d146c9-6e8c-48d0-bc7c-f343905cee92" providerId="AD" clId="Web-{63DDC6AA-A618-4536-B568-6D38533EEEEB}" dt="2023-11-19T02:37:29.06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anilson, Michael" userId="S::mxd9595@mavs.uta.edu::27d146c9-6e8c-48d0-bc7c-f343905cee92" providerId="AD" clId="Web-{63DDC6AA-A618-4536-B568-6D38533EEEEB}" dt="2023-11-19T02:37:29.06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anilson, Michael" userId="S::mxd9595@mavs.uta.edu::27d146c9-6e8c-48d0-bc7c-f343905cee92" providerId="AD" clId="Web-{63DDC6AA-A618-4536-B568-6D38533EEEEB}" dt="2023-11-19T02:37:29.06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anilson, Michael" userId="S::mxd9595@mavs.uta.edu::27d146c9-6e8c-48d0-bc7c-f343905cee92" providerId="AD" clId="Web-{63DDC6AA-A618-4536-B568-6D38533EEEEB}" dt="2023-11-19T02:37:29.06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anilson, Michael" userId="S::mxd9595@mavs.uta.edu::27d146c9-6e8c-48d0-bc7c-f343905cee92" providerId="AD" clId="Web-{63DDC6AA-A618-4536-B568-6D38533EEEEB}" dt="2023-11-19T02:37:29.06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anilson, Michael" userId="S::mxd9595@mavs.uta.edu::27d146c9-6e8c-48d0-bc7c-f343905cee92" providerId="AD" clId="Web-{63DDC6AA-A618-4536-B568-6D38533EEEEB}" dt="2023-11-19T02:37:29.06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Danilson, Michael" userId="S::mxd9595@mavs.uta.edu::27d146c9-6e8c-48d0-bc7c-f343905cee92" providerId="AD" clId="Web-{63DDC6AA-A618-4536-B568-6D38533EEEEB}" dt="2023-11-19T02:38:28.710" v="5"/>
        <pc:sldMasterMkLst>
          <pc:docMk/>
          <pc:sldMasterMk cId="857769942" sldId="2147483698"/>
        </pc:sldMasterMkLst>
        <pc:sldLayoutChg chg="add del">
          <pc:chgData name="Danilson, Michael" userId="S::mxd9595@mavs.uta.edu::27d146c9-6e8c-48d0-bc7c-f343905cee92" providerId="AD" clId="Web-{63DDC6AA-A618-4536-B568-6D38533EEEEB}" dt="2023-11-19T02:38:28.710" v="5"/>
          <pc:sldLayoutMkLst>
            <pc:docMk/>
            <pc:sldMasterMk cId="857769942" sldId="2147483698"/>
            <pc:sldLayoutMk cId="1686608528" sldId="2147483687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38:28.710" v="5"/>
          <pc:sldLayoutMkLst>
            <pc:docMk/>
            <pc:sldMasterMk cId="857769942" sldId="2147483698"/>
            <pc:sldLayoutMk cId="2423671758" sldId="2147483688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38:28.710" v="5"/>
          <pc:sldLayoutMkLst>
            <pc:docMk/>
            <pc:sldMasterMk cId="857769942" sldId="2147483698"/>
            <pc:sldLayoutMk cId="1738913184" sldId="2147483689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38:28.710" v="5"/>
          <pc:sldLayoutMkLst>
            <pc:docMk/>
            <pc:sldMasterMk cId="857769942" sldId="2147483698"/>
            <pc:sldLayoutMk cId="862775536" sldId="2147483690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38:28.710" v="5"/>
          <pc:sldLayoutMkLst>
            <pc:docMk/>
            <pc:sldMasterMk cId="857769942" sldId="2147483698"/>
            <pc:sldLayoutMk cId="3158533491" sldId="2147483691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38:28.710" v="5"/>
          <pc:sldLayoutMkLst>
            <pc:docMk/>
            <pc:sldMasterMk cId="857769942" sldId="2147483698"/>
            <pc:sldLayoutMk cId="3675518786" sldId="2147483692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38:28.710" v="5"/>
          <pc:sldLayoutMkLst>
            <pc:docMk/>
            <pc:sldMasterMk cId="857769942" sldId="2147483698"/>
            <pc:sldLayoutMk cId="2869363001" sldId="2147483693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38:28.710" v="5"/>
          <pc:sldLayoutMkLst>
            <pc:docMk/>
            <pc:sldMasterMk cId="857769942" sldId="2147483698"/>
            <pc:sldLayoutMk cId="1440493937" sldId="2147483694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38:28.710" v="5"/>
          <pc:sldLayoutMkLst>
            <pc:docMk/>
            <pc:sldMasterMk cId="857769942" sldId="2147483698"/>
            <pc:sldLayoutMk cId="1999440632" sldId="2147483695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38:28.710" v="5"/>
          <pc:sldLayoutMkLst>
            <pc:docMk/>
            <pc:sldMasterMk cId="857769942" sldId="2147483698"/>
            <pc:sldLayoutMk cId="690077100" sldId="2147483696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38:28.710" v="5"/>
          <pc:sldLayoutMkLst>
            <pc:docMk/>
            <pc:sldMasterMk cId="857769942" sldId="2147483698"/>
            <pc:sldLayoutMk cId="3935225911" sldId="2147483697"/>
          </pc:sldLayoutMkLst>
        </pc:sldLayoutChg>
      </pc:sldMasterChg>
      <pc:sldMasterChg chg="add del addSldLayout delSldLayout">
        <pc:chgData name="Danilson, Michael" userId="S::mxd9595@mavs.uta.edu::27d146c9-6e8c-48d0-bc7c-f343905cee92" providerId="AD" clId="Web-{63DDC6AA-A618-4536-B568-6D38533EEEEB}" dt="2023-11-19T02:41:02.292" v="18"/>
        <pc:sldMasterMkLst>
          <pc:docMk/>
          <pc:sldMasterMk cId="1281841862" sldId="2147483748"/>
        </pc:sldMasterMkLst>
        <pc:sldLayoutChg chg="add del">
          <pc:chgData name="Danilson, Michael" userId="S::mxd9595@mavs.uta.edu::27d146c9-6e8c-48d0-bc7c-f343905cee92" providerId="AD" clId="Web-{63DDC6AA-A618-4536-B568-6D38533EEEEB}" dt="2023-11-19T02:41:02.292" v="18"/>
          <pc:sldLayoutMkLst>
            <pc:docMk/>
            <pc:sldMasterMk cId="1281841862" sldId="2147483748"/>
            <pc:sldLayoutMk cId="4286382631" sldId="2147483737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41:02.292" v="18"/>
          <pc:sldLayoutMkLst>
            <pc:docMk/>
            <pc:sldMasterMk cId="1281841862" sldId="2147483748"/>
            <pc:sldLayoutMk cId="4251031388" sldId="2147483738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41:02.292" v="18"/>
          <pc:sldLayoutMkLst>
            <pc:docMk/>
            <pc:sldMasterMk cId="1281841862" sldId="2147483748"/>
            <pc:sldLayoutMk cId="1349155772" sldId="2147483739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41:02.292" v="18"/>
          <pc:sldLayoutMkLst>
            <pc:docMk/>
            <pc:sldMasterMk cId="1281841862" sldId="2147483748"/>
            <pc:sldLayoutMk cId="2149959166" sldId="2147483740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41:02.292" v="18"/>
          <pc:sldLayoutMkLst>
            <pc:docMk/>
            <pc:sldMasterMk cId="1281841862" sldId="2147483748"/>
            <pc:sldLayoutMk cId="2611393294" sldId="2147483741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41:02.292" v="18"/>
          <pc:sldLayoutMkLst>
            <pc:docMk/>
            <pc:sldMasterMk cId="1281841862" sldId="2147483748"/>
            <pc:sldLayoutMk cId="739582992" sldId="2147483742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41:02.292" v="18"/>
          <pc:sldLayoutMkLst>
            <pc:docMk/>
            <pc:sldMasterMk cId="1281841862" sldId="2147483748"/>
            <pc:sldLayoutMk cId="1803288788" sldId="2147483743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41:02.292" v="18"/>
          <pc:sldLayoutMkLst>
            <pc:docMk/>
            <pc:sldMasterMk cId="1281841862" sldId="2147483748"/>
            <pc:sldLayoutMk cId="2811357102" sldId="2147483744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41:02.292" v="18"/>
          <pc:sldLayoutMkLst>
            <pc:docMk/>
            <pc:sldMasterMk cId="1281841862" sldId="2147483748"/>
            <pc:sldLayoutMk cId="3064472974" sldId="2147483745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41:02.292" v="18"/>
          <pc:sldLayoutMkLst>
            <pc:docMk/>
            <pc:sldMasterMk cId="1281841862" sldId="2147483748"/>
            <pc:sldLayoutMk cId="3971338865" sldId="2147483746"/>
          </pc:sldLayoutMkLst>
        </pc:sldLayoutChg>
        <pc:sldLayoutChg chg="add del">
          <pc:chgData name="Danilson, Michael" userId="S::mxd9595@mavs.uta.edu::27d146c9-6e8c-48d0-bc7c-f343905cee92" providerId="AD" clId="Web-{63DDC6AA-A618-4536-B568-6D38533EEEEB}" dt="2023-11-19T02:41:02.292" v="18"/>
          <pc:sldLayoutMkLst>
            <pc:docMk/>
            <pc:sldMasterMk cId="1281841862" sldId="2147483748"/>
            <pc:sldLayoutMk cId="2082712817" sldId="2147483747"/>
          </pc:sldLayoutMkLst>
        </pc:sldLayoutChg>
      </pc:sldMasterChg>
      <pc:sldMasterChg chg="add del addSldLayout delSldLayout modSldLayout">
        <pc:chgData name="Danilson, Michael" userId="S::mxd9595@mavs.uta.edu::27d146c9-6e8c-48d0-bc7c-f343905cee92" providerId="AD" clId="Web-{63DDC6AA-A618-4536-B568-6D38533EEEEB}" dt="2023-11-19T04:30:47.973" v="21"/>
        <pc:sldMasterMkLst>
          <pc:docMk/>
          <pc:sldMasterMk cId="1113008305" sldId="2147483749"/>
        </pc:sldMasterMkLst>
        <pc:sldLayoutChg chg="add del mod replI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1113008305" sldId="2147483749"/>
            <pc:sldLayoutMk cId="2998150173" sldId="2147483750"/>
          </pc:sldLayoutMkLst>
        </pc:sldLayoutChg>
        <pc:sldLayoutChg chg="add del mod replI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1113008305" sldId="2147483749"/>
            <pc:sldLayoutMk cId="670324950" sldId="2147483751"/>
          </pc:sldLayoutMkLst>
        </pc:sldLayoutChg>
        <pc:sldLayoutChg chg="add del mod replI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1113008305" sldId="2147483749"/>
            <pc:sldLayoutMk cId="3550319515" sldId="2147483752"/>
          </pc:sldLayoutMkLst>
        </pc:sldLayoutChg>
        <pc:sldLayoutChg chg="add del mod replI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1113008305" sldId="2147483749"/>
            <pc:sldLayoutMk cId="2473469317" sldId="2147483753"/>
          </pc:sldLayoutMkLst>
        </pc:sldLayoutChg>
        <pc:sldLayoutChg chg="add del mod replI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1113008305" sldId="2147483749"/>
            <pc:sldLayoutMk cId="1785303710" sldId="2147483754"/>
          </pc:sldLayoutMkLst>
        </pc:sldLayoutChg>
        <pc:sldLayoutChg chg="add del mod replI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1113008305" sldId="2147483749"/>
            <pc:sldLayoutMk cId="3186790443" sldId="2147483755"/>
          </pc:sldLayoutMkLst>
        </pc:sldLayoutChg>
        <pc:sldLayoutChg chg="add del mod replI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1113008305" sldId="2147483749"/>
            <pc:sldLayoutMk cId="3846914715" sldId="2147483756"/>
          </pc:sldLayoutMkLst>
        </pc:sldLayoutChg>
        <pc:sldLayoutChg chg="add del mod replI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1113008305" sldId="2147483749"/>
            <pc:sldLayoutMk cId="3249083641" sldId="2147483757"/>
          </pc:sldLayoutMkLst>
        </pc:sldLayoutChg>
        <pc:sldLayoutChg chg="add del mod replI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1113008305" sldId="2147483749"/>
            <pc:sldLayoutMk cId="2786237533" sldId="2147483758"/>
          </pc:sldLayoutMkLst>
        </pc:sldLayoutChg>
        <pc:sldLayoutChg chg="add del mod replI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1113008305" sldId="2147483749"/>
            <pc:sldLayoutMk cId="1132295451" sldId="2147483759"/>
          </pc:sldLayoutMkLst>
        </pc:sldLayoutChg>
        <pc:sldLayoutChg chg="add del mod replI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1113008305" sldId="2147483749"/>
            <pc:sldLayoutMk cId="1608463405" sldId="2147483760"/>
          </pc:sldLayoutMkLst>
        </pc:sldLayoutChg>
      </pc:sldMasterChg>
      <pc:sldMasterChg chg="add addSldLayout">
        <pc:chgData name="Danilson, Michael" userId="S::mxd9595@mavs.uta.edu::27d146c9-6e8c-48d0-bc7c-f343905cee92" providerId="AD" clId="Web-{63DDC6AA-A618-4536-B568-6D38533EEEEB}" dt="2023-11-19T04:30:47.973" v="21"/>
        <pc:sldMasterMkLst>
          <pc:docMk/>
          <pc:sldMasterMk cId="2737942180" sldId="2147483839"/>
        </pc:sldMasterMkLst>
        <pc:sldLayoutChg chg="ad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2737942180" sldId="2147483839"/>
            <pc:sldLayoutMk cId="3065652702" sldId="2147483828"/>
          </pc:sldLayoutMkLst>
        </pc:sldLayoutChg>
        <pc:sldLayoutChg chg="ad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2737942180" sldId="2147483839"/>
            <pc:sldLayoutMk cId="2685433232" sldId="2147483829"/>
          </pc:sldLayoutMkLst>
        </pc:sldLayoutChg>
        <pc:sldLayoutChg chg="ad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2737942180" sldId="2147483839"/>
            <pc:sldLayoutMk cId="3030614959" sldId="2147483830"/>
          </pc:sldLayoutMkLst>
        </pc:sldLayoutChg>
        <pc:sldLayoutChg chg="ad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2737942180" sldId="2147483839"/>
            <pc:sldLayoutMk cId="1123584617" sldId="2147483831"/>
          </pc:sldLayoutMkLst>
        </pc:sldLayoutChg>
        <pc:sldLayoutChg chg="ad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2737942180" sldId="2147483839"/>
            <pc:sldLayoutMk cId="1948574317" sldId="2147483832"/>
          </pc:sldLayoutMkLst>
        </pc:sldLayoutChg>
        <pc:sldLayoutChg chg="ad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2737942180" sldId="2147483839"/>
            <pc:sldLayoutMk cId="639846480" sldId="2147483833"/>
          </pc:sldLayoutMkLst>
        </pc:sldLayoutChg>
        <pc:sldLayoutChg chg="ad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2737942180" sldId="2147483839"/>
            <pc:sldLayoutMk cId="944440930" sldId="2147483834"/>
          </pc:sldLayoutMkLst>
        </pc:sldLayoutChg>
        <pc:sldLayoutChg chg="ad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2737942180" sldId="2147483839"/>
            <pc:sldLayoutMk cId="3689918554" sldId="2147483835"/>
          </pc:sldLayoutMkLst>
        </pc:sldLayoutChg>
        <pc:sldLayoutChg chg="ad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2737942180" sldId="2147483839"/>
            <pc:sldLayoutMk cId="2187240337" sldId="2147483836"/>
          </pc:sldLayoutMkLst>
        </pc:sldLayoutChg>
        <pc:sldLayoutChg chg="ad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2737942180" sldId="2147483839"/>
            <pc:sldLayoutMk cId="3335560900" sldId="2147483837"/>
          </pc:sldLayoutMkLst>
        </pc:sldLayoutChg>
        <pc:sldLayoutChg chg="add">
          <pc:chgData name="Danilson, Michael" userId="S::mxd9595@mavs.uta.edu::27d146c9-6e8c-48d0-bc7c-f343905cee92" providerId="AD" clId="Web-{63DDC6AA-A618-4536-B568-6D38533EEEEB}" dt="2023-11-19T04:30:47.973" v="21"/>
          <pc:sldLayoutMkLst>
            <pc:docMk/>
            <pc:sldMasterMk cId="2737942180" sldId="2147483839"/>
            <pc:sldLayoutMk cId="1295497529" sldId="2147483838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BB460-56AA-4277-AB5E-FCD448B0C5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86D4779-AA4F-4443-A4F5-FDC329703FCD}">
      <dgm:prSet/>
      <dgm:spPr/>
      <dgm:t>
        <a:bodyPr/>
        <a:lstStyle/>
        <a:p>
          <a:r>
            <a:rPr lang="en-US"/>
            <a:t>Simple music player</a:t>
          </a:r>
        </a:p>
      </dgm:t>
    </dgm:pt>
    <dgm:pt modelId="{A16FEE76-5DA7-46B6-81EA-540E1AA04E01}" type="parTrans" cxnId="{79B0A041-E075-4CC5-87B4-35AE89A6A9D5}">
      <dgm:prSet/>
      <dgm:spPr/>
      <dgm:t>
        <a:bodyPr/>
        <a:lstStyle/>
        <a:p>
          <a:endParaRPr lang="en-US"/>
        </a:p>
      </dgm:t>
    </dgm:pt>
    <dgm:pt modelId="{D9BFC181-2DF2-4240-9BA6-ED90D25EC60D}" type="sibTrans" cxnId="{79B0A041-E075-4CC5-87B4-35AE89A6A9D5}">
      <dgm:prSet/>
      <dgm:spPr/>
      <dgm:t>
        <a:bodyPr/>
        <a:lstStyle/>
        <a:p>
          <a:endParaRPr lang="en-US"/>
        </a:p>
      </dgm:t>
    </dgm:pt>
    <dgm:pt modelId="{30812089-58DC-4CBC-8624-1F6DAB9C98C4}">
      <dgm:prSet/>
      <dgm:spPr/>
      <dgm:t>
        <a:bodyPr/>
        <a:lstStyle/>
        <a:p>
          <a:r>
            <a:rPr lang="en-US"/>
            <a:t>Basic music features</a:t>
          </a:r>
        </a:p>
      </dgm:t>
    </dgm:pt>
    <dgm:pt modelId="{824919BA-6570-4266-AB65-052A466D50A6}" type="parTrans" cxnId="{B539FF02-B8FD-4445-A9F0-CBDB7FA508A6}">
      <dgm:prSet/>
      <dgm:spPr/>
      <dgm:t>
        <a:bodyPr/>
        <a:lstStyle/>
        <a:p>
          <a:endParaRPr lang="en-US"/>
        </a:p>
      </dgm:t>
    </dgm:pt>
    <dgm:pt modelId="{93A4918C-23C4-4A59-904E-2EF0A93C49EA}" type="sibTrans" cxnId="{B539FF02-B8FD-4445-A9F0-CBDB7FA508A6}">
      <dgm:prSet/>
      <dgm:spPr/>
      <dgm:t>
        <a:bodyPr/>
        <a:lstStyle/>
        <a:p>
          <a:endParaRPr lang="en-US"/>
        </a:p>
      </dgm:t>
    </dgm:pt>
    <dgm:pt modelId="{5F8CDAE9-3EA0-4187-8C17-D27F9519A8E7}">
      <dgm:prSet/>
      <dgm:spPr/>
      <dgm:t>
        <a:bodyPr/>
        <a:lstStyle/>
        <a:p>
          <a:r>
            <a:rPr lang="en-US"/>
            <a:t>Upload your own songs</a:t>
          </a:r>
        </a:p>
      </dgm:t>
    </dgm:pt>
    <dgm:pt modelId="{E35CE39D-2C9D-4619-AE6A-1524F1527E6B}" type="parTrans" cxnId="{A0DAEAB1-00BB-48FB-8945-915A5D5A5415}">
      <dgm:prSet/>
      <dgm:spPr/>
      <dgm:t>
        <a:bodyPr/>
        <a:lstStyle/>
        <a:p>
          <a:endParaRPr lang="en-US"/>
        </a:p>
      </dgm:t>
    </dgm:pt>
    <dgm:pt modelId="{61E1EBF4-3F42-48B9-963B-800EBC7BA272}" type="sibTrans" cxnId="{A0DAEAB1-00BB-48FB-8945-915A5D5A5415}">
      <dgm:prSet/>
      <dgm:spPr/>
      <dgm:t>
        <a:bodyPr/>
        <a:lstStyle/>
        <a:p>
          <a:endParaRPr lang="en-US"/>
        </a:p>
      </dgm:t>
    </dgm:pt>
    <dgm:pt modelId="{E2695023-9BCF-4480-9639-BEE569DF441B}">
      <dgm:prSet/>
      <dgm:spPr/>
      <dgm:t>
        <a:bodyPr/>
        <a:lstStyle/>
        <a:p>
          <a:r>
            <a:rPr lang="en-US"/>
            <a:t>Simple cloud file storage interface</a:t>
          </a:r>
        </a:p>
      </dgm:t>
    </dgm:pt>
    <dgm:pt modelId="{F99F7F52-AE4F-4E2D-9DD5-2956D956DD9C}" type="parTrans" cxnId="{4E1B3BF2-A822-4120-A30E-639FAADE2028}">
      <dgm:prSet/>
      <dgm:spPr/>
      <dgm:t>
        <a:bodyPr/>
        <a:lstStyle/>
        <a:p>
          <a:endParaRPr lang="en-US"/>
        </a:p>
      </dgm:t>
    </dgm:pt>
    <dgm:pt modelId="{4C58D500-209B-45DB-9481-B1DF1C5CFA3F}" type="sibTrans" cxnId="{4E1B3BF2-A822-4120-A30E-639FAADE2028}">
      <dgm:prSet/>
      <dgm:spPr/>
      <dgm:t>
        <a:bodyPr/>
        <a:lstStyle/>
        <a:p>
          <a:endParaRPr lang="en-US"/>
        </a:p>
      </dgm:t>
    </dgm:pt>
    <dgm:pt modelId="{EB879739-D2D1-402B-95BA-3D1E93AE45BD}">
      <dgm:prSet/>
      <dgm:spPr/>
      <dgm:t>
        <a:bodyPr/>
        <a:lstStyle/>
        <a:p>
          <a:r>
            <a:rPr lang="en-US"/>
            <a:t>Good for large, eclectic collection</a:t>
          </a:r>
        </a:p>
      </dgm:t>
    </dgm:pt>
    <dgm:pt modelId="{3663BB2C-3ABF-41A0-B587-B28286BBAF31}" type="parTrans" cxnId="{471C203F-61F6-42D4-839D-0D07E5F2278E}">
      <dgm:prSet/>
      <dgm:spPr/>
      <dgm:t>
        <a:bodyPr/>
        <a:lstStyle/>
        <a:p>
          <a:endParaRPr lang="en-US"/>
        </a:p>
      </dgm:t>
    </dgm:pt>
    <dgm:pt modelId="{2D894F35-ECA6-4593-87F7-98752DE6418D}" type="sibTrans" cxnId="{471C203F-61F6-42D4-839D-0D07E5F2278E}">
      <dgm:prSet/>
      <dgm:spPr/>
      <dgm:t>
        <a:bodyPr/>
        <a:lstStyle/>
        <a:p>
          <a:endParaRPr lang="en-US"/>
        </a:p>
      </dgm:t>
    </dgm:pt>
    <dgm:pt modelId="{F07404DB-9DBE-458F-AF02-B6ACB8E99842}" type="pres">
      <dgm:prSet presAssocID="{5E3BB460-56AA-4277-AB5E-FCD448B0C5DD}" presName="root" presStyleCnt="0">
        <dgm:presLayoutVars>
          <dgm:dir/>
          <dgm:resizeHandles val="exact"/>
        </dgm:presLayoutVars>
      </dgm:prSet>
      <dgm:spPr/>
    </dgm:pt>
    <dgm:pt modelId="{B65A74AD-E087-4BA6-8AC1-83F22A041F5E}" type="pres">
      <dgm:prSet presAssocID="{786D4779-AA4F-4443-A4F5-FDC329703FCD}" presName="compNode" presStyleCnt="0"/>
      <dgm:spPr/>
    </dgm:pt>
    <dgm:pt modelId="{275B4DE3-7779-402A-AA5F-F6F1E42E0676}" type="pres">
      <dgm:prSet presAssocID="{786D4779-AA4F-4443-A4F5-FDC329703FC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A0F2B28C-C343-4A05-921E-9FFEC07C43A9}" type="pres">
      <dgm:prSet presAssocID="{786D4779-AA4F-4443-A4F5-FDC329703FCD}" presName="spaceRect" presStyleCnt="0"/>
      <dgm:spPr/>
    </dgm:pt>
    <dgm:pt modelId="{D5963FF7-46E2-4D25-AED9-1B7B3C700B33}" type="pres">
      <dgm:prSet presAssocID="{786D4779-AA4F-4443-A4F5-FDC329703FCD}" presName="textRect" presStyleLbl="revTx" presStyleIdx="0" presStyleCnt="5">
        <dgm:presLayoutVars>
          <dgm:chMax val="1"/>
          <dgm:chPref val="1"/>
        </dgm:presLayoutVars>
      </dgm:prSet>
      <dgm:spPr/>
    </dgm:pt>
    <dgm:pt modelId="{1BBAA664-88F3-4B28-ABAA-09EB1FB4CD55}" type="pres">
      <dgm:prSet presAssocID="{D9BFC181-2DF2-4240-9BA6-ED90D25EC60D}" presName="sibTrans" presStyleCnt="0"/>
      <dgm:spPr/>
    </dgm:pt>
    <dgm:pt modelId="{AA89D122-8C38-4C88-A9B6-DE903A3FE541}" type="pres">
      <dgm:prSet presAssocID="{30812089-58DC-4CBC-8624-1F6DAB9C98C4}" presName="compNode" presStyleCnt="0"/>
      <dgm:spPr/>
    </dgm:pt>
    <dgm:pt modelId="{62D4A411-E708-4BAE-BEFE-341B13BF615E}" type="pres">
      <dgm:prSet presAssocID="{30812089-58DC-4CBC-8624-1F6DAB9C98C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uitar"/>
        </a:ext>
      </dgm:extLst>
    </dgm:pt>
    <dgm:pt modelId="{311743DB-AFBB-4315-ADEA-30B72D26C15B}" type="pres">
      <dgm:prSet presAssocID="{30812089-58DC-4CBC-8624-1F6DAB9C98C4}" presName="spaceRect" presStyleCnt="0"/>
      <dgm:spPr/>
    </dgm:pt>
    <dgm:pt modelId="{D19C8FFA-1677-4431-A993-CAAE707B50F9}" type="pres">
      <dgm:prSet presAssocID="{30812089-58DC-4CBC-8624-1F6DAB9C98C4}" presName="textRect" presStyleLbl="revTx" presStyleIdx="1" presStyleCnt="5">
        <dgm:presLayoutVars>
          <dgm:chMax val="1"/>
          <dgm:chPref val="1"/>
        </dgm:presLayoutVars>
      </dgm:prSet>
      <dgm:spPr/>
    </dgm:pt>
    <dgm:pt modelId="{EB22F1F9-4CDA-46F3-9690-7521325EDF67}" type="pres">
      <dgm:prSet presAssocID="{93A4918C-23C4-4A59-904E-2EF0A93C49EA}" presName="sibTrans" presStyleCnt="0"/>
      <dgm:spPr/>
    </dgm:pt>
    <dgm:pt modelId="{3370227B-756A-4DEA-BF5D-BDC3106A0EC6}" type="pres">
      <dgm:prSet presAssocID="{5F8CDAE9-3EA0-4187-8C17-D27F9519A8E7}" presName="compNode" presStyleCnt="0"/>
      <dgm:spPr/>
    </dgm:pt>
    <dgm:pt modelId="{6361FCB3-9923-4DE1-99FF-2FE4C8446305}" type="pres">
      <dgm:prSet presAssocID="{5F8CDAE9-3EA0-4187-8C17-D27F9519A8E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6EA60689-30C6-486A-A5E1-95B4D41C2669}" type="pres">
      <dgm:prSet presAssocID="{5F8CDAE9-3EA0-4187-8C17-D27F9519A8E7}" presName="spaceRect" presStyleCnt="0"/>
      <dgm:spPr/>
    </dgm:pt>
    <dgm:pt modelId="{3D19D418-FD9B-4B4D-B7E4-BBA9F35588E0}" type="pres">
      <dgm:prSet presAssocID="{5F8CDAE9-3EA0-4187-8C17-D27F9519A8E7}" presName="textRect" presStyleLbl="revTx" presStyleIdx="2" presStyleCnt="5">
        <dgm:presLayoutVars>
          <dgm:chMax val="1"/>
          <dgm:chPref val="1"/>
        </dgm:presLayoutVars>
      </dgm:prSet>
      <dgm:spPr/>
    </dgm:pt>
    <dgm:pt modelId="{E33591F8-4649-4F20-B3FB-9E049E844E88}" type="pres">
      <dgm:prSet presAssocID="{61E1EBF4-3F42-48B9-963B-800EBC7BA272}" presName="sibTrans" presStyleCnt="0"/>
      <dgm:spPr/>
    </dgm:pt>
    <dgm:pt modelId="{26BC713C-E8B2-49DA-8FC1-6D48FF1B804E}" type="pres">
      <dgm:prSet presAssocID="{E2695023-9BCF-4480-9639-BEE569DF441B}" presName="compNode" presStyleCnt="0"/>
      <dgm:spPr/>
    </dgm:pt>
    <dgm:pt modelId="{6920DA6C-DA7C-42F2-AF51-886613BE6CED}" type="pres">
      <dgm:prSet presAssocID="{E2695023-9BCF-4480-9639-BEE569DF441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6C6063-B468-4901-BA91-B36F1B898865}" type="pres">
      <dgm:prSet presAssocID="{E2695023-9BCF-4480-9639-BEE569DF441B}" presName="spaceRect" presStyleCnt="0"/>
      <dgm:spPr/>
    </dgm:pt>
    <dgm:pt modelId="{89AC0CB3-9810-4555-A32F-944D08905BA8}" type="pres">
      <dgm:prSet presAssocID="{E2695023-9BCF-4480-9639-BEE569DF441B}" presName="textRect" presStyleLbl="revTx" presStyleIdx="3" presStyleCnt="5">
        <dgm:presLayoutVars>
          <dgm:chMax val="1"/>
          <dgm:chPref val="1"/>
        </dgm:presLayoutVars>
      </dgm:prSet>
      <dgm:spPr/>
    </dgm:pt>
    <dgm:pt modelId="{52F3B776-EBF2-4CFD-931E-F74A8B0C5E5E}" type="pres">
      <dgm:prSet presAssocID="{4C58D500-209B-45DB-9481-B1DF1C5CFA3F}" presName="sibTrans" presStyleCnt="0"/>
      <dgm:spPr/>
    </dgm:pt>
    <dgm:pt modelId="{7D64050C-1520-484B-B70A-15CFA09E347E}" type="pres">
      <dgm:prSet presAssocID="{EB879739-D2D1-402B-95BA-3D1E93AE45BD}" presName="compNode" presStyleCnt="0"/>
      <dgm:spPr/>
    </dgm:pt>
    <dgm:pt modelId="{3D749E69-6031-4E06-91BA-78CBDD769A95}" type="pres">
      <dgm:prSet presAssocID="{EB879739-D2D1-402B-95BA-3D1E93AE45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2F01B6C6-71D7-40D3-A3A8-67384C594AAC}" type="pres">
      <dgm:prSet presAssocID="{EB879739-D2D1-402B-95BA-3D1E93AE45BD}" presName="spaceRect" presStyleCnt="0"/>
      <dgm:spPr/>
    </dgm:pt>
    <dgm:pt modelId="{E690BED6-3A9D-4E29-AA30-0F4FD9DD7EDC}" type="pres">
      <dgm:prSet presAssocID="{EB879739-D2D1-402B-95BA-3D1E93AE45B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539FF02-B8FD-4445-A9F0-CBDB7FA508A6}" srcId="{5E3BB460-56AA-4277-AB5E-FCD448B0C5DD}" destId="{30812089-58DC-4CBC-8624-1F6DAB9C98C4}" srcOrd="1" destOrd="0" parTransId="{824919BA-6570-4266-AB65-052A466D50A6}" sibTransId="{93A4918C-23C4-4A59-904E-2EF0A93C49EA}"/>
    <dgm:cxn modelId="{5105E32A-7020-4F74-86A9-8A9E98700F09}" type="presOf" srcId="{E2695023-9BCF-4480-9639-BEE569DF441B}" destId="{89AC0CB3-9810-4555-A32F-944D08905BA8}" srcOrd="0" destOrd="0" presId="urn:microsoft.com/office/officeart/2018/2/layout/IconLabelList"/>
    <dgm:cxn modelId="{471C203F-61F6-42D4-839D-0D07E5F2278E}" srcId="{5E3BB460-56AA-4277-AB5E-FCD448B0C5DD}" destId="{EB879739-D2D1-402B-95BA-3D1E93AE45BD}" srcOrd="4" destOrd="0" parTransId="{3663BB2C-3ABF-41A0-B587-B28286BBAF31}" sibTransId="{2D894F35-ECA6-4593-87F7-98752DE6418D}"/>
    <dgm:cxn modelId="{79B0A041-E075-4CC5-87B4-35AE89A6A9D5}" srcId="{5E3BB460-56AA-4277-AB5E-FCD448B0C5DD}" destId="{786D4779-AA4F-4443-A4F5-FDC329703FCD}" srcOrd="0" destOrd="0" parTransId="{A16FEE76-5DA7-46B6-81EA-540E1AA04E01}" sibTransId="{D9BFC181-2DF2-4240-9BA6-ED90D25EC60D}"/>
    <dgm:cxn modelId="{3921324E-0F88-4398-AC92-525861805579}" type="presOf" srcId="{30812089-58DC-4CBC-8624-1F6DAB9C98C4}" destId="{D19C8FFA-1677-4431-A993-CAAE707B50F9}" srcOrd="0" destOrd="0" presId="urn:microsoft.com/office/officeart/2018/2/layout/IconLabelList"/>
    <dgm:cxn modelId="{19856B9C-9EEA-44EB-9D26-7CED21169296}" type="presOf" srcId="{EB879739-D2D1-402B-95BA-3D1E93AE45BD}" destId="{E690BED6-3A9D-4E29-AA30-0F4FD9DD7EDC}" srcOrd="0" destOrd="0" presId="urn:microsoft.com/office/officeart/2018/2/layout/IconLabelList"/>
    <dgm:cxn modelId="{A0DAEAB1-00BB-48FB-8945-915A5D5A5415}" srcId="{5E3BB460-56AA-4277-AB5E-FCD448B0C5DD}" destId="{5F8CDAE9-3EA0-4187-8C17-D27F9519A8E7}" srcOrd="2" destOrd="0" parTransId="{E35CE39D-2C9D-4619-AE6A-1524F1527E6B}" sibTransId="{61E1EBF4-3F42-48B9-963B-800EBC7BA272}"/>
    <dgm:cxn modelId="{70A127C9-4528-4458-AD64-5FCE4BD9840C}" type="presOf" srcId="{5E3BB460-56AA-4277-AB5E-FCD448B0C5DD}" destId="{F07404DB-9DBE-458F-AF02-B6ACB8E99842}" srcOrd="0" destOrd="0" presId="urn:microsoft.com/office/officeart/2018/2/layout/IconLabelList"/>
    <dgm:cxn modelId="{4A9E4AD1-2048-4DFE-B6A5-38B463A1C7D6}" type="presOf" srcId="{786D4779-AA4F-4443-A4F5-FDC329703FCD}" destId="{D5963FF7-46E2-4D25-AED9-1B7B3C700B33}" srcOrd="0" destOrd="0" presId="urn:microsoft.com/office/officeart/2018/2/layout/IconLabelList"/>
    <dgm:cxn modelId="{156F0BE7-C7DB-4C69-BBEB-51CA7293745B}" type="presOf" srcId="{5F8CDAE9-3EA0-4187-8C17-D27F9519A8E7}" destId="{3D19D418-FD9B-4B4D-B7E4-BBA9F35588E0}" srcOrd="0" destOrd="0" presId="urn:microsoft.com/office/officeart/2018/2/layout/IconLabelList"/>
    <dgm:cxn modelId="{4E1B3BF2-A822-4120-A30E-639FAADE2028}" srcId="{5E3BB460-56AA-4277-AB5E-FCD448B0C5DD}" destId="{E2695023-9BCF-4480-9639-BEE569DF441B}" srcOrd="3" destOrd="0" parTransId="{F99F7F52-AE4F-4E2D-9DD5-2956D956DD9C}" sibTransId="{4C58D500-209B-45DB-9481-B1DF1C5CFA3F}"/>
    <dgm:cxn modelId="{0889AAC4-50F0-4E9A-A7F4-DAC59919F624}" type="presParOf" srcId="{F07404DB-9DBE-458F-AF02-B6ACB8E99842}" destId="{B65A74AD-E087-4BA6-8AC1-83F22A041F5E}" srcOrd="0" destOrd="0" presId="urn:microsoft.com/office/officeart/2018/2/layout/IconLabelList"/>
    <dgm:cxn modelId="{045C38E9-ECCB-40B3-A928-9DC8D1FE7E0B}" type="presParOf" srcId="{B65A74AD-E087-4BA6-8AC1-83F22A041F5E}" destId="{275B4DE3-7779-402A-AA5F-F6F1E42E0676}" srcOrd="0" destOrd="0" presId="urn:microsoft.com/office/officeart/2018/2/layout/IconLabelList"/>
    <dgm:cxn modelId="{28B03BFA-D4F0-4BEF-8327-943BDA98F2BE}" type="presParOf" srcId="{B65A74AD-E087-4BA6-8AC1-83F22A041F5E}" destId="{A0F2B28C-C343-4A05-921E-9FFEC07C43A9}" srcOrd="1" destOrd="0" presId="urn:microsoft.com/office/officeart/2018/2/layout/IconLabelList"/>
    <dgm:cxn modelId="{4BAC65E6-00C2-4A83-89DF-4BF0D10CDCF6}" type="presParOf" srcId="{B65A74AD-E087-4BA6-8AC1-83F22A041F5E}" destId="{D5963FF7-46E2-4D25-AED9-1B7B3C700B33}" srcOrd="2" destOrd="0" presId="urn:microsoft.com/office/officeart/2018/2/layout/IconLabelList"/>
    <dgm:cxn modelId="{4A4F5605-1F25-4838-A4B4-7CD8035DFE48}" type="presParOf" srcId="{F07404DB-9DBE-458F-AF02-B6ACB8E99842}" destId="{1BBAA664-88F3-4B28-ABAA-09EB1FB4CD55}" srcOrd="1" destOrd="0" presId="urn:microsoft.com/office/officeart/2018/2/layout/IconLabelList"/>
    <dgm:cxn modelId="{B303F033-97B2-47E8-B750-B749FA98AA35}" type="presParOf" srcId="{F07404DB-9DBE-458F-AF02-B6ACB8E99842}" destId="{AA89D122-8C38-4C88-A9B6-DE903A3FE541}" srcOrd="2" destOrd="0" presId="urn:microsoft.com/office/officeart/2018/2/layout/IconLabelList"/>
    <dgm:cxn modelId="{187E4488-F546-4BD3-84B5-829FAB6D20CC}" type="presParOf" srcId="{AA89D122-8C38-4C88-A9B6-DE903A3FE541}" destId="{62D4A411-E708-4BAE-BEFE-341B13BF615E}" srcOrd="0" destOrd="0" presId="urn:microsoft.com/office/officeart/2018/2/layout/IconLabelList"/>
    <dgm:cxn modelId="{AB9A3901-C539-4A4A-95F5-75B8452D0E2C}" type="presParOf" srcId="{AA89D122-8C38-4C88-A9B6-DE903A3FE541}" destId="{311743DB-AFBB-4315-ADEA-30B72D26C15B}" srcOrd="1" destOrd="0" presId="urn:microsoft.com/office/officeart/2018/2/layout/IconLabelList"/>
    <dgm:cxn modelId="{E2343B7E-55DE-4E32-A51C-CD78394F5743}" type="presParOf" srcId="{AA89D122-8C38-4C88-A9B6-DE903A3FE541}" destId="{D19C8FFA-1677-4431-A993-CAAE707B50F9}" srcOrd="2" destOrd="0" presId="urn:microsoft.com/office/officeart/2018/2/layout/IconLabelList"/>
    <dgm:cxn modelId="{480F59BE-DDA1-4F34-804D-0737C834399C}" type="presParOf" srcId="{F07404DB-9DBE-458F-AF02-B6ACB8E99842}" destId="{EB22F1F9-4CDA-46F3-9690-7521325EDF67}" srcOrd="3" destOrd="0" presId="urn:microsoft.com/office/officeart/2018/2/layout/IconLabelList"/>
    <dgm:cxn modelId="{350DC6B0-50E5-4CB5-AF85-B64A93F01ECB}" type="presParOf" srcId="{F07404DB-9DBE-458F-AF02-B6ACB8E99842}" destId="{3370227B-756A-4DEA-BF5D-BDC3106A0EC6}" srcOrd="4" destOrd="0" presId="urn:microsoft.com/office/officeart/2018/2/layout/IconLabelList"/>
    <dgm:cxn modelId="{F46FA018-1BC6-4EDB-B736-0E3468BBD14F}" type="presParOf" srcId="{3370227B-756A-4DEA-BF5D-BDC3106A0EC6}" destId="{6361FCB3-9923-4DE1-99FF-2FE4C8446305}" srcOrd="0" destOrd="0" presId="urn:microsoft.com/office/officeart/2018/2/layout/IconLabelList"/>
    <dgm:cxn modelId="{8CD064AE-6BF3-4F9F-A19B-CE19F1518389}" type="presParOf" srcId="{3370227B-756A-4DEA-BF5D-BDC3106A0EC6}" destId="{6EA60689-30C6-486A-A5E1-95B4D41C2669}" srcOrd="1" destOrd="0" presId="urn:microsoft.com/office/officeart/2018/2/layout/IconLabelList"/>
    <dgm:cxn modelId="{FEFF2AE8-45EC-49E8-84F8-530342983599}" type="presParOf" srcId="{3370227B-756A-4DEA-BF5D-BDC3106A0EC6}" destId="{3D19D418-FD9B-4B4D-B7E4-BBA9F35588E0}" srcOrd="2" destOrd="0" presId="urn:microsoft.com/office/officeart/2018/2/layout/IconLabelList"/>
    <dgm:cxn modelId="{7579ED6E-7FB6-499C-B3ED-94AA92A05DD4}" type="presParOf" srcId="{F07404DB-9DBE-458F-AF02-B6ACB8E99842}" destId="{E33591F8-4649-4F20-B3FB-9E049E844E88}" srcOrd="5" destOrd="0" presId="urn:microsoft.com/office/officeart/2018/2/layout/IconLabelList"/>
    <dgm:cxn modelId="{3E4A011A-0212-4FE8-8C32-1B77944BDAE0}" type="presParOf" srcId="{F07404DB-9DBE-458F-AF02-B6ACB8E99842}" destId="{26BC713C-E8B2-49DA-8FC1-6D48FF1B804E}" srcOrd="6" destOrd="0" presId="urn:microsoft.com/office/officeart/2018/2/layout/IconLabelList"/>
    <dgm:cxn modelId="{DF3BFAE8-6F6A-4227-8484-E6429A43CAFB}" type="presParOf" srcId="{26BC713C-E8B2-49DA-8FC1-6D48FF1B804E}" destId="{6920DA6C-DA7C-42F2-AF51-886613BE6CED}" srcOrd="0" destOrd="0" presId="urn:microsoft.com/office/officeart/2018/2/layout/IconLabelList"/>
    <dgm:cxn modelId="{13FCFA7B-A6D5-411F-95CB-EB7CF5733C4F}" type="presParOf" srcId="{26BC713C-E8B2-49DA-8FC1-6D48FF1B804E}" destId="{EB6C6063-B468-4901-BA91-B36F1B898865}" srcOrd="1" destOrd="0" presId="urn:microsoft.com/office/officeart/2018/2/layout/IconLabelList"/>
    <dgm:cxn modelId="{934853F3-6414-4E11-B704-04A34C9F7FDF}" type="presParOf" srcId="{26BC713C-E8B2-49DA-8FC1-6D48FF1B804E}" destId="{89AC0CB3-9810-4555-A32F-944D08905BA8}" srcOrd="2" destOrd="0" presId="urn:microsoft.com/office/officeart/2018/2/layout/IconLabelList"/>
    <dgm:cxn modelId="{D9B31474-6855-4576-9D7D-5B20C8650866}" type="presParOf" srcId="{F07404DB-9DBE-458F-AF02-B6ACB8E99842}" destId="{52F3B776-EBF2-4CFD-931E-F74A8B0C5E5E}" srcOrd="7" destOrd="0" presId="urn:microsoft.com/office/officeart/2018/2/layout/IconLabelList"/>
    <dgm:cxn modelId="{45BE34E4-5497-48B4-A846-1EC74F9986F0}" type="presParOf" srcId="{F07404DB-9DBE-458F-AF02-B6ACB8E99842}" destId="{7D64050C-1520-484B-B70A-15CFA09E347E}" srcOrd="8" destOrd="0" presId="urn:microsoft.com/office/officeart/2018/2/layout/IconLabelList"/>
    <dgm:cxn modelId="{E9EAF7D7-AE66-4A71-913E-5D834323AF3E}" type="presParOf" srcId="{7D64050C-1520-484B-B70A-15CFA09E347E}" destId="{3D749E69-6031-4E06-91BA-78CBDD769A95}" srcOrd="0" destOrd="0" presId="urn:microsoft.com/office/officeart/2018/2/layout/IconLabelList"/>
    <dgm:cxn modelId="{D4307E02-9961-4D08-B268-8F23781D7B69}" type="presParOf" srcId="{7D64050C-1520-484B-B70A-15CFA09E347E}" destId="{2F01B6C6-71D7-40D3-A3A8-67384C594AAC}" srcOrd="1" destOrd="0" presId="urn:microsoft.com/office/officeart/2018/2/layout/IconLabelList"/>
    <dgm:cxn modelId="{2650E8FA-D04B-46ED-9098-D04950083934}" type="presParOf" srcId="{7D64050C-1520-484B-B70A-15CFA09E347E}" destId="{E690BED6-3A9D-4E29-AA30-0F4FD9DD7E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FCB871-318B-4757-9AFF-1267CBB01B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F8D823-FAB9-4F7F-B3F7-B39F5BCB31C1}">
      <dgm:prSet/>
      <dgm:spPr/>
      <dgm:t>
        <a:bodyPr/>
        <a:lstStyle/>
        <a:p>
          <a:r>
            <a:rPr lang="en-US"/>
            <a:t>Environment</a:t>
          </a:r>
        </a:p>
      </dgm:t>
    </dgm:pt>
    <dgm:pt modelId="{2A73B814-51A5-4520-B80A-BC1FBB5E5471}" type="parTrans" cxnId="{AA0DB4F6-E7A5-4C5D-AD60-E9FE2B710705}">
      <dgm:prSet/>
      <dgm:spPr/>
      <dgm:t>
        <a:bodyPr/>
        <a:lstStyle/>
        <a:p>
          <a:endParaRPr lang="en-US"/>
        </a:p>
      </dgm:t>
    </dgm:pt>
    <dgm:pt modelId="{19FECFD3-01BE-49E3-B0C5-C1422033226F}" type="sibTrans" cxnId="{AA0DB4F6-E7A5-4C5D-AD60-E9FE2B710705}">
      <dgm:prSet/>
      <dgm:spPr/>
      <dgm:t>
        <a:bodyPr/>
        <a:lstStyle/>
        <a:p>
          <a:endParaRPr lang="en-US"/>
        </a:p>
      </dgm:t>
    </dgm:pt>
    <dgm:pt modelId="{A5A493E8-2899-4B7C-BFA5-598CCAF87964}">
      <dgm:prSet/>
      <dgm:spPr/>
      <dgm:t>
        <a:bodyPr/>
        <a:lstStyle/>
        <a:p>
          <a:r>
            <a:rPr lang="en-US"/>
            <a:t>VSCode</a:t>
          </a:r>
        </a:p>
      </dgm:t>
    </dgm:pt>
    <dgm:pt modelId="{377DC938-05B8-4A00-AB07-0E2776AA9C67}" type="parTrans" cxnId="{ADBE9CA4-2376-4BF1-92E1-AC86E3B552E9}">
      <dgm:prSet/>
      <dgm:spPr/>
      <dgm:t>
        <a:bodyPr/>
        <a:lstStyle/>
        <a:p>
          <a:endParaRPr lang="en-US"/>
        </a:p>
      </dgm:t>
    </dgm:pt>
    <dgm:pt modelId="{6EBF8BD7-876F-4ED4-A1A7-8F2594D2B9A4}" type="sibTrans" cxnId="{ADBE9CA4-2376-4BF1-92E1-AC86E3B552E9}">
      <dgm:prSet/>
      <dgm:spPr/>
      <dgm:t>
        <a:bodyPr/>
        <a:lstStyle/>
        <a:p>
          <a:endParaRPr lang="en-US"/>
        </a:p>
      </dgm:t>
    </dgm:pt>
    <dgm:pt modelId="{67AB1087-C228-4A2C-9EBE-F158D477A86C}">
      <dgm:prSet/>
      <dgm:spPr/>
      <dgm:t>
        <a:bodyPr/>
        <a:lstStyle/>
        <a:p>
          <a:r>
            <a:rPr lang="en-US"/>
            <a:t>Github</a:t>
          </a:r>
        </a:p>
      </dgm:t>
    </dgm:pt>
    <dgm:pt modelId="{D25E07B3-5838-4106-B07E-99A59C5E2A11}" type="parTrans" cxnId="{A943BFFF-5DEA-4B7C-BB71-AA022CFE9733}">
      <dgm:prSet/>
      <dgm:spPr/>
      <dgm:t>
        <a:bodyPr/>
        <a:lstStyle/>
        <a:p>
          <a:endParaRPr lang="en-US"/>
        </a:p>
      </dgm:t>
    </dgm:pt>
    <dgm:pt modelId="{0E03D507-7C92-475C-820F-697EB95FA6B2}" type="sibTrans" cxnId="{A943BFFF-5DEA-4B7C-BB71-AA022CFE9733}">
      <dgm:prSet/>
      <dgm:spPr/>
      <dgm:t>
        <a:bodyPr/>
        <a:lstStyle/>
        <a:p>
          <a:endParaRPr lang="en-US"/>
        </a:p>
      </dgm:t>
    </dgm:pt>
    <dgm:pt modelId="{197EC0D5-02A5-48C6-9B14-56796D816071}">
      <dgm:prSet/>
      <dgm:spPr/>
      <dgm:t>
        <a:bodyPr/>
        <a:lstStyle/>
        <a:p>
          <a:r>
            <a:rPr lang="en-US"/>
            <a:t>Tools</a:t>
          </a:r>
        </a:p>
      </dgm:t>
    </dgm:pt>
    <dgm:pt modelId="{086CB271-477A-430B-8CEC-C9983514541F}" type="parTrans" cxnId="{1DA62145-1D53-447B-A790-70C91797437B}">
      <dgm:prSet/>
      <dgm:spPr/>
      <dgm:t>
        <a:bodyPr/>
        <a:lstStyle/>
        <a:p>
          <a:endParaRPr lang="en-US"/>
        </a:p>
      </dgm:t>
    </dgm:pt>
    <dgm:pt modelId="{1E94E57E-71AC-46EE-A512-999B9FE591A6}" type="sibTrans" cxnId="{1DA62145-1D53-447B-A790-70C91797437B}">
      <dgm:prSet/>
      <dgm:spPr/>
      <dgm:t>
        <a:bodyPr/>
        <a:lstStyle/>
        <a:p>
          <a:endParaRPr lang="en-US"/>
        </a:p>
      </dgm:t>
    </dgm:pt>
    <dgm:pt modelId="{A4412E53-F847-4291-AEA4-15C19D3800BC}">
      <dgm:prSet/>
      <dgm:spPr/>
      <dgm:t>
        <a:bodyPr/>
        <a:lstStyle/>
        <a:p>
          <a:r>
            <a:rPr lang="en-US"/>
            <a:t>React</a:t>
          </a:r>
        </a:p>
      </dgm:t>
    </dgm:pt>
    <dgm:pt modelId="{90434CD3-DF07-4259-B890-535BA8C20BA3}" type="parTrans" cxnId="{4B74B996-B7F7-4191-9B5F-9D996600F293}">
      <dgm:prSet/>
      <dgm:spPr/>
      <dgm:t>
        <a:bodyPr/>
        <a:lstStyle/>
        <a:p>
          <a:endParaRPr lang="en-US"/>
        </a:p>
      </dgm:t>
    </dgm:pt>
    <dgm:pt modelId="{C3AB588F-C170-4292-9023-BF8BB3349462}" type="sibTrans" cxnId="{4B74B996-B7F7-4191-9B5F-9D996600F293}">
      <dgm:prSet/>
      <dgm:spPr/>
      <dgm:t>
        <a:bodyPr/>
        <a:lstStyle/>
        <a:p>
          <a:endParaRPr lang="en-US"/>
        </a:p>
      </dgm:t>
    </dgm:pt>
    <dgm:pt modelId="{03371D95-74C0-45AD-8CC8-FD3B77A92095}">
      <dgm:prSet/>
      <dgm:spPr/>
      <dgm:t>
        <a:bodyPr/>
        <a:lstStyle/>
        <a:p>
          <a:r>
            <a:rPr lang="en-US"/>
            <a:t>Javascript</a:t>
          </a:r>
        </a:p>
      </dgm:t>
    </dgm:pt>
    <dgm:pt modelId="{C5D6A2A6-A4A8-41EE-A8DE-F98AC9F0D9C6}" type="parTrans" cxnId="{92C1AA7B-9B82-458D-8549-6CBC20D55ACF}">
      <dgm:prSet/>
      <dgm:spPr/>
      <dgm:t>
        <a:bodyPr/>
        <a:lstStyle/>
        <a:p>
          <a:endParaRPr lang="en-US"/>
        </a:p>
      </dgm:t>
    </dgm:pt>
    <dgm:pt modelId="{12F5D40F-054B-47EE-BBA9-94B63DD113E6}" type="sibTrans" cxnId="{92C1AA7B-9B82-458D-8549-6CBC20D55ACF}">
      <dgm:prSet/>
      <dgm:spPr/>
      <dgm:t>
        <a:bodyPr/>
        <a:lstStyle/>
        <a:p>
          <a:endParaRPr lang="en-US"/>
        </a:p>
      </dgm:t>
    </dgm:pt>
    <dgm:pt modelId="{5BED12E6-F8FC-4CEE-84B4-D63BF335AA17}">
      <dgm:prSet/>
      <dgm:spPr/>
      <dgm:t>
        <a:bodyPr/>
        <a:lstStyle/>
        <a:p>
          <a:r>
            <a:rPr lang="en-US"/>
            <a:t>Firebase</a:t>
          </a:r>
        </a:p>
      </dgm:t>
    </dgm:pt>
    <dgm:pt modelId="{7526B5A8-DF2C-474C-9FFB-2D24C28AFD40}" type="parTrans" cxnId="{83CFDA02-B123-4EF1-B492-75D4FB94AE8F}">
      <dgm:prSet/>
      <dgm:spPr/>
      <dgm:t>
        <a:bodyPr/>
        <a:lstStyle/>
        <a:p>
          <a:endParaRPr lang="en-US"/>
        </a:p>
      </dgm:t>
    </dgm:pt>
    <dgm:pt modelId="{5DF1A4D8-45A1-44A3-A680-D8214992D832}" type="sibTrans" cxnId="{83CFDA02-B123-4EF1-B492-75D4FB94AE8F}">
      <dgm:prSet/>
      <dgm:spPr/>
      <dgm:t>
        <a:bodyPr/>
        <a:lstStyle/>
        <a:p>
          <a:endParaRPr lang="en-US"/>
        </a:p>
      </dgm:t>
    </dgm:pt>
    <dgm:pt modelId="{EC858A42-F158-4FB2-9D51-3B4C14C17E42}" type="pres">
      <dgm:prSet presAssocID="{14FCB871-318B-4757-9AFF-1267CBB01BB2}" presName="root" presStyleCnt="0">
        <dgm:presLayoutVars>
          <dgm:dir/>
          <dgm:resizeHandles val="exact"/>
        </dgm:presLayoutVars>
      </dgm:prSet>
      <dgm:spPr/>
    </dgm:pt>
    <dgm:pt modelId="{83257703-3644-4056-AF88-100577E7DFFE}" type="pres">
      <dgm:prSet presAssocID="{F5F8D823-FAB9-4F7F-B3F7-B39F5BCB31C1}" presName="compNode" presStyleCnt="0"/>
      <dgm:spPr/>
    </dgm:pt>
    <dgm:pt modelId="{5E7C22B7-B16B-4060-B305-0B9C5DBE28B3}" type="pres">
      <dgm:prSet presAssocID="{F5F8D823-FAB9-4F7F-B3F7-B39F5BCB31C1}" presName="bgRect" presStyleLbl="bgShp" presStyleIdx="0" presStyleCnt="2"/>
      <dgm:spPr/>
    </dgm:pt>
    <dgm:pt modelId="{1F709493-28F0-4001-8FAE-8DE48B5F766C}" type="pres">
      <dgm:prSet presAssocID="{F5F8D823-FAB9-4F7F-B3F7-B39F5BCB31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40EB229-8DEC-44F0-8FA6-CA82D54775FB}" type="pres">
      <dgm:prSet presAssocID="{F5F8D823-FAB9-4F7F-B3F7-B39F5BCB31C1}" presName="spaceRect" presStyleCnt="0"/>
      <dgm:spPr/>
    </dgm:pt>
    <dgm:pt modelId="{D1236B68-70B7-4BB5-B754-A5E0FEC78FD9}" type="pres">
      <dgm:prSet presAssocID="{F5F8D823-FAB9-4F7F-B3F7-B39F5BCB31C1}" presName="parTx" presStyleLbl="revTx" presStyleIdx="0" presStyleCnt="4">
        <dgm:presLayoutVars>
          <dgm:chMax val="0"/>
          <dgm:chPref val="0"/>
        </dgm:presLayoutVars>
      </dgm:prSet>
      <dgm:spPr/>
    </dgm:pt>
    <dgm:pt modelId="{F9BBEB22-20AB-48B7-A268-7700FD5640EA}" type="pres">
      <dgm:prSet presAssocID="{F5F8D823-FAB9-4F7F-B3F7-B39F5BCB31C1}" presName="desTx" presStyleLbl="revTx" presStyleIdx="1" presStyleCnt="4">
        <dgm:presLayoutVars/>
      </dgm:prSet>
      <dgm:spPr/>
    </dgm:pt>
    <dgm:pt modelId="{E8E3F306-7CB4-48DE-B83A-540D0D86C4B3}" type="pres">
      <dgm:prSet presAssocID="{19FECFD3-01BE-49E3-B0C5-C1422033226F}" presName="sibTrans" presStyleCnt="0"/>
      <dgm:spPr/>
    </dgm:pt>
    <dgm:pt modelId="{72A8FCFA-6E23-49D0-A889-0964FFB995CC}" type="pres">
      <dgm:prSet presAssocID="{197EC0D5-02A5-48C6-9B14-56796D816071}" presName="compNode" presStyleCnt="0"/>
      <dgm:spPr/>
    </dgm:pt>
    <dgm:pt modelId="{516E9BE9-82A1-48AC-A6B1-7FF43AABD743}" type="pres">
      <dgm:prSet presAssocID="{197EC0D5-02A5-48C6-9B14-56796D816071}" presName="bgRect" presStyleLbl="bgShp" presStyleIdx="1" presStyleCnt="2"/>
      <dgm:spPr/>
    </dgm:pt>
    <dgm:pt modelId="{BD1F9F91-C4C0-40C2-89E2-F2B1B69E5ED4}" type="pres">
      <dgm:prSet presAssocID="{197EC0D5-02A5-48C6-9B14-56796D8160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FF96447-88B7-481F-A6CE-584DBEE8299F}" type="pres">
      <dgm:prSet presAssocID="{197EC0D5-02A5-48C6-9B14-56796D816071}" presName="spaceRect" presStyleCnt="0"/>
      <dgm:spPr/>
    </dgm:pt>
    <dgm:pt modelId="{DEAC3854-6A2F-4A96-9E1A-09F1A8BC9042}" type="pres">
      <dgm:prSet presAssocID="{197EC0D5-02A5-48C6-9B14-56796D816071}" presName="parTx" presStyleLbl="revTx" presStyleIdx="2" presStyleCnt="4">
        <dgm:presLayoutVars>
          <dgm:chMax val="0"/>
          <dgm:chPref val="0"/>
        </dgm:presLayoutVars>
      </dgm:prSet>
      <dgm:spPr/>
    </dgm:pt>
    <dgm:pt modelId="{06B72631-4787-43DE-8854-57282CBDD31E}" type="pres">
      <dgm:prSet presAssocID="{197EC0D5-02A5-48C6-9B14-56796D816071}" presName="desTx" presStyleLbl="revTx" presStyleIdx="3" presStyleCnt="4">
        <dgm:presLayoutVars/>
      </dgm:prSet>
      <dgm:spPr/>
    </dgm:pt>
  </dgm:ptLst>
  <dgm:cxnLst>
    <dgm:cxn modelId="{83CFDA02-B123-4EF1-B492-75D4FB94AE8F}" srcId="{197EC0D5-02A5-48C6-9B14-56796D816071}" destId="{5BED12E6-F8FC-4CEE-84B4-D63BF335AA17}" srcOrd="2" destOrd="0" parTransId="{7526B5A8-DF2C-474C-9FFB-2D24C28AFD40}" sibTransId="{5DF1A4D8-45A1-44A3-A680-D8214992D832}"/>
    <dgm:cxn modelId="{AB134E03-6C7A-4CFD-A2E6-14485A7BB69A}" type="presOf" srcId="{A4412E53-F847-4291-AEA4-15C19D3800BC}" destId="{06B72631-4787-43DE-8854-57282CBDD31E}" srcOrd="0" destOrd="0" presId="urn:microsoft.com/office/officeart/2018/2/layout/IconVerticalSolidList"/>
    <dgm:cxn modelId="{90700C26-D092-4FBC-AC28-FA9D3F9739A6}" type="presOf" srcId="{67AB1087-C228-4A2C-9EBE-F158D477A86C}" destId="{F9BBEB22-20AB-48B7-A268-7700FD5640EA}" srcOrd="0" destOrd="1" presId="urn:microsoft.com/office/officeart/2018/2/layout/IconVerticalSolidList"/>
    <dgm:cxn modelId="{1DA62145-1D53-447B-A790-70C91797437B}" srcId="{14FCB871-318B-4757-9AFF-1267CBB01BB2}" destId="{197EC0D5-02A5-48C6-9B14-56796D816071}" srcOrd="1" destOrd="0" parTransId="{086CB271-477A-430B-8CEC-C9983514541F}" sibTransId="{1E94E57E-71AC-46EE-A512-999B9FE591A6}"/>
    <dgm:cxn modelId="{F26D3358-0A37-46E3-9157-33B5305EFD7B}" type="presOf" srcId="{03371D95-74C0-45AD-8CC8-FD3B77A92095}" destId="{06B72631-4787-43DE-8854-57282CBDD31E}" srcOrd="0" destOrd="1" presId="urn:microsoft.com/office/officeart/2018/2/layout/IconVerticalSolidList"/>
    <dgm:cxn modelId="{92C1AA7B-9B82-458D-8549-6CBC20D55ACF}" srcId="{197EC0D5-02A5-48C6-9B14-56796D816071}" destId="{03371D95-74C0-45AD-8CC8-FD3B77A92095}" srcOrd="1" destOrd="0" parTransId="{C5D6A2A6-A4A8-41EE-A8DE-F98AC9F0D9C6}" sibTransId="{12F5D40F-054B-47EE-BBA9-94B63DD113E6}"/>
    <dgm:cxn modelId="{0FCE0E88-75CB-4D69-8D41-F0B85CA8AAE4}" type="presOf" srcId="{197EC0D5-02A5-48C6-9B14-56796D816071}" destId="{DEAC3854-6A2F-4A96-9E1A-09F1A8BC9042}" srcOrd="0" destOrd="0" presId="urn:microsoft.com/office/officeart/2018/2/layout/IconVerticalSolidList"/>
    <dgm:cxn modelId="{B2B0AA93-AB0B-4104-B011-3A9E10543880}" type="presOf" srcId="{14FCB871-318B-4757-9AFF-1267CBB01BB2}" destId="{EC858A42-F158-4FB2-9D51-3B4C14C17E42}" srcOrd="0" destOrd="0" presId="urn:microsoft.com/office/officeart/2018/2/layout/IconVerticalSolidList"/>
    <dgm:cxn modelId="{D7B6E093-788B-4C08-912E-6A2EAF7F171F}" type="presOf" srcId="{F5F8D823-FAB9-4F7F-B3F7-B39F5BCB31C1}" destId="{D1236B68-70B7-4BB5-B754-A5E0FEC78FD9}" srcOrd="0" destOrd="0" presId="urn:microsoft.com/office/officeart/2018/2/layout/IconVerticalSolidList"/>
    <dgm:cxn modelId="{4B74B996-B7F7-4191-9B5F-9D996600F293}" srcId="{197EC0D5-02A5-48C6-9B14-56796D816071}" destId="{A4412E53-F847-4291-AEA4-15C19D3800BC}" srcOrd="0" destOrd="0" parTransId="{90434CD3-DF07-4259-B890-535BA8C20BA3}" sibTransId="{C3AB588F-C170-4292-9023-BF8BB3349462}"/>
    <dgm:cxn modelId="{ADBE9CA4-2376-4BF1-92E1-AC86E3B552E9}" srcId="{F5F8D823-FAB9-4F7F-B3F7-B39F5BCB31C1}" destId="{A5A493E8-2899-4B7C-BFA5-598CCAF87964}" srcOrd="0" destOrd="0" parTransId="{377DC938-05B8-4A00-AB07-0E2776AA9C67}" sibTransId="{6EBF8BD7-876F-4ED4-A1A7-8F2594D2B9A4}"/>
    <dgm:cxn modelId="{723BE8D6-BC0D-4AFC-B4A7-29F0794BE148}" type="presOf" srcId="{5BED12E6-F8FC-4CEE-84B4-D63BF335AA17}" destId="{06B72631-4787-43DE-8854-57282CBDD31E}" srcOrd="0" destOrd="2" presId="urn:microsoft.com/office/officeart/2018/2/layout/IconVerticalSolidList"/>
    <dgm:cxn modelId="{F5369BF3-1D4A-4F1C-A811-C7CC71E8E1EE}" type="presOf" srcId="{A5A493E8-2899-4B7C-BFA5-598CCAF87964}" destId="{F9BBEB22-20AB-48B7-A268-7700FD5640EA}" srcOrd="0" destOrd="0" presId="urn:microsoft.com/office/officeart/2018/2/layout/IconVerticalSolidList"/>
    <dgm:cxn modelId="{AA0DB4F6-E7A5-4C5D-AD60-E9FE2B710705}" srcId="{14FCB871-318B-4757-9AFF-1267CBB01BB2}" destId="{F5F8D823-FAB9-4F7F-B3F7-B39F5BCB31C1}" srcOrd="0" destOrd="0" parTransId="{2A73B814-51A5-4520-B80A-BC1FBB5E5471}" sibTransId="{19FECFD3-01BE-49E3-B0C5-C1422033226F}"/>
    <dgm:cxn modelId="{A943BFFF-5DEA-4B7C-BB71-AA022CFE9733}" srcId="{F5F8D823-FAB9-4F7F-B3F7-B39F5BCB31C1}" destId="{67AB1087-C228-4A2C-9EBE-F158D477A86C}" srcOrd="1" destOrd="0" parTransId="{D25E07B3-5838-4106-B07E-99A59C5E2A11}" sibTransId="{0E03D507-7C92-475C-820F-697EB95FA6B2}"/>
    <dgm:cxn modelId="{5C5A86A9-182B-483D-9F73-D1B050CA4583}" type="presParOf" srcId="{EC858A42-F158-4FB2-9D51-3B4C14C17E42}" destId="{83257703-3644-4056-AF88-100577E7DFFE}" srcOrd="0" destOrd="0" presId="urn:microsoft.com/office/officeart/2018/2/layout/IconVerticalSolidList"/>
    <dgm:cxn modelId="{E46E269F-D58C-4EEA-9EB3-F9B3BD05CFD1}" type="presParOf" srcId="{83257703-3644-4056-AF88-100577E7DFFE}" destId="{5E7C22B7-B16B-4060-B305-0B9C5DBE28B3}" srcOrd="0" destOrd="0" presId="urn:microsoft.com/office/officeart/2018/2/layout/IconVerticalSolidList"/>
    <dgm:cxn modelId="{9463FBE9-FD7A-4C58-9CC9-40DC26DCEEEB}" type="presParOf" srcId="{83257703-3644-4056-AF88-100577E7DFFE}" destId="{1F709493-28F0-4001-8FAE-8DE48B5F766C}" srcOrd="1" destOrd="0" presId="urn:microsoft.com/office/officeart/2018/2/layout/IconVerticalSolidList"/>
    <dgm:cxn modelId="{B2C92432-8784-4C50-B171-D7CD182D4B84}" type="presParOf" srcId="{83257703-3644-4056-AF88-100577E7DFFE}" destId="{240EB229-8DEC-44F0-8FA6-CA82D54775FB}" srcOrd="2" destOrd="0" presId="urn:microsoft.com/office/officeart/2018/2/layout/IconVerticalSolidList"/>
    <dgm:cxn modelId="{F95A26BD-4171-4044-9D9A-39A8234B6B61}" type="presParOf" srcId="{83257703-3644-4056-AF88-100577E7DFFE}" destId="{D1236B68-70B7-4BB5-B754-A5E0FEC78FD9}" srcOrd="3" destOrd="0" presId="urn:microsoft.com/office/officeart/2018/2/layout/IconVerticalSolidList"/>
    <dgm:cxn modelId="{9C33DF22-D15E-4776-B28A-3A9D7C44E94F}" type="presParOf" srcId="{83257703-3644-4056-AF88-100577E7DFFE}" destId="{F9BBEB22-20AB-48B7-A268-7700FD5640EA}" srcOrd="4" destOrd="0" presId="urn:microsoft.com/office/officeart/2018/2/layout/IconVerticalSolidList"/>
    <dgm:cxn modelId="{76D8883A-7820-4276-AFA5-C85BEC2643BB}" type="presParOf" srcId="{EC858A42-F158-4FB2-9D51-3B4C14C17E42}" destId="{E8E3F306-7CB4-48DE-B83A-540D0D86C4B3}" srcOrd="1" destOrd="0" presId="urn:microsoft.com/office/officeart/2018/2/layout/IconVerticalSolidList"/>
    <dgm:cxn modelId="{512CA6AC-8B9D-46E0-9DA9-F7868D35E8DD}" type="presParOf" srcId="{EC858A42-F158-4FB2-9D51-3B4C14C17E42}" destId="{72A8FCFA-6E23-49D0-A889-0964FFB995CC}" srcOrd="2" destOrd="0" presId="urn:microsoft.com/office/officeart/2018/2/layout/IconVerticalSolidList"/>
    <dgm:cxn modelId="{C934B873-4AB9-466B-8FBE-52B924E27610}" type="presParOf" srcId="{72A8FCFA-6E23-49D0-A889-0964FFB995CC}" destId="{516E9BE9-82A1-48AC-A6B1-7FF43AABD743}" srcOrd="0" destOrd="0" presId="urn:microsoft.com/office/officeart/2018/2/layout/IconVerticalSolidList"/>
    <dgm:cxn modelId="{97D03160-45CB-4274-BFEC-E3706F7AE1CA}" type="presParOf" srcId="{72A8FCFA-6E23-49D0-A889-0964FFB995CC}" destId="{BD1F9F91-C4C0-40C2-89E2-F2B1B69E5ED4}" srcOrd="1" destOrd="0" presId="urn:microsoft.com/office/officeart/2018/2/layout/IconVerticalSolidList"/>
    <dgm:cxn modelId="{AA02972C-0862-407C-AC53-BAB63A8E581F}" type="presParOf" srcId="{72A8FCFA-6E23-49D0-A889-0964FFB995CC}" destId="{2FF96447-88B7-481F-A6CE-584DBEE8299F}" srcOrd="2" destOrd="0" presId="urn:microsoft.com/office/officeart/2018/2/layout/IconVerticalSolidList"/>
    <dgm:cxn modelId="{DD04FF05-B833-4FD0-9DFC-19C7AF282DED}" type="presParOf" srcId="{72A8FCFA-6E23-49D0-A889-0964FFB995CC}" destId="{DEAC3854-6A2F-4A96-9E1A-09F1A8BC9042}" srcOrd="3" destOrd="0" presId="urn:microsoft.com/office/officeart/2018/2/layout/IconVerticalSolidList"/>
    <dgm:cxn modelId="{0F5A474D-38C3-4F81-B400-E300822472D8}" type="presParOf" srcId="{72A8FCFA-6E23-49D0-A889-0964FFB995CC}" destId="{06B72631-4787-43DE-8854-57282CBDD31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B4DE3-7779-402A-AA5F-F6F1E42E0676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63FF7-46E2-4D25-AED9-1B7B3C700B33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Simple music player</a:t>
          </a:r>
        </a:p>
      </dsp:txBody>
      <dsp:txXfrm>
        <a:off x="4405" y="2069445"/>
        <a:ext cx="1763085" cy="705234"/>
      </dsp:txXfrm>
    </dsp:sp>
    <dsp:sp modelId="{62D4A411-E708-4BAE-BEFE-341B13BF615E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C8FFA-1677-4431-A993-CAAE707B50F9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Basic music features</a:t>
          </a:r>
        </a:p>
      </dsp:txBody>
      <dsp:txXfrm>
        <a:off x="2076031" y="2069445"/>
        <a:ext cx="1763085" cy="705234"/>
      </dsp:txXfrm>
    </dsp:sp>
    <dsp:sp modelId="{6361FCB3-9923-4DE1-99FF-2FE4C8446305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9D418-FD9B-4B4D-B7E4-BBA9F35588E0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Upload your own songs</a:t>
          </a:r>
        </a:p>
      </dsp:txBody>
      <dsp:txXfrm>
        <a:off x="4147657" y="2069445"/>
        <a:ext cx="1763085" cy="705234"/>
      </dsp:txXfrm>
    </dsp:sp>
    <dsp:sp modelId="{6920DA6C-DA7C-42F2-AF51-886613BE6CED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C0CB3-9810-4555-A32F-944D08905BA8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Simple cloud file storage interface</a:t>
          </a:r>
        </a:p>
      </dsp:txBody>
      <dsp:txXfrm>
        <a:off x="6219283" y="2069445"/>
        <a:ext cx="1763085" cy="705234"/>
      </dsp:txXfrm>
    </dsp:sp>
    <dsp:sp modelId="{3D749E69-6031-4E06-91BA-78CBDD769A95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0BED6-3A9D-4E29-AA30-0F4FD9DD7EDC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Good for large, eclectic collection</a:t>
          </a:r>
        </a:p>
      </dsp:txBody>
      <dsp:txXfrm>
        <a:off x="8290908" y="2069445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C22B7-B16B-4060-B305-0B9C5DBE28B3}">
      <dsp:nvSpPr>
        <dsp:cNvPr id="0" name=""/>
        <dsp:cNvSpPr/>
      </dsp:nvSpPr>
      <dsp:spPr>
        <a:xfrm>
          <a:off x="0" y="832292"/>
          <a:ext cx="6582555" cy="15365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09493-28F0-4001-8FAE-8DE48B5F766C}">
      <dsp:nvSpPr>
        <dsp:cNvPr id="0" name=""/>
        <dsp:cNvSpPr/>
      </dsp:nvSpPr>
      <dsp:spPr>
        <a:xfrm>
          <a:off x="464803" y="1178013"/>
          <a:ext cx="845096" cy="8450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36B68-70B7-4BB5-B754-A5E0FEC78FD9}">
      <dsp:nvSpPr>
        <dsp:cNvPr id="0" name=""/>
        <dsp:cNvSpPr/>
      </dsp:nvSpPr>
      <dsp:spPr>
        <a:xfrm>
          <a:off x="1774703" y="832292"/>
          <a:ext cx="2962149" cy="153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17" tIns="162617" rIns="162617" bIns="1626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Environment</a:t>
          </a:r>
        </a:p>
      </dsp:txBody>
      <dsp:txXfrm>
        <a:off x="1774703" y="832292"/>
        <a:ext cx="2962149" cy="1536539"/>
      </dsp:txXfrm>
    </dsp:sp>
    <dsp:sp modelId="{F9BBEB22-20AB-48B7-A268-7700FD5640EA}">
      <dsp:nvSpPr>
        <dsp:cNvPr id="0" name=""/>
        <dsp:cNvSpPr/>
      </dsp:nvSpPr>
      <dsp:spPr>
        <a:xfrm>
          <a:off x="4736852" y="832292"/>
          <a:ext cx="1845702" cy="153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17" tIns="162617" rIns="162617" bIns="1626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VSCode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Github</a:t>
          </a:r>
        </a:p>
      </dsp:txBody>
      <dsp:txXfrm>
        <a:off x="4736852" y="832292"/>
        <a:ext cx="1845702" cy="1536539"/>
      </dsp:txXfrm>
    </dsp:sp>
    <dsp:sp modelId="{516E9BE9-82A1-48AC-A6B1-7FF43AABD743}">
      <dsp:nvSpPr>
        <dsp:cNvPr id="0" name=""/>
        <dsp:cNvSpPr/>
      </dsp:nvSpPr>
      <dsp:spPr>
        <a:xfrm>
          <a:off x="0" y="2752966"/>
          <a:ext cx="6582555" cy="15365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F9F91-C4C0-40C2-89E2-F2B1B69E5ED4}">
      <dsp:nvSpPr>
        <dsp:cNvPr id="0" name=""/>
        <dsp:cNvSpPr/>
      </dsp:nvSpPr>
      <dsp:spPr>
        <a:xfrm>
          <a:off x="464803" y="3098687"/>
          <a:ext cx="845096" cy="8450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C3854-6A2F-4A96-9E1A-09F1A8BC9042}">
      <dsp:nvSpPr>
        <dsp:cNvPr id="0" name=""/>
        <dsp:cNvSpPr/>
      </dsp:nvSpPr>
      <dsp:spPr>
        <a:xfrm>
          <a:off x="1774703" y="2752966"/>
          <a:ext cx="2962149" cy="153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17" tIns="162617" rIns="162617" bIns="1626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</a:t>
          </a:r>
        </a:p>
      </dsp:txBody>
      <dsp:txXfrm>
        <a:off x="1774703" y="2752966"/>
        <a:ext cx="2962149" cy="1536539"/>
      </dsp:txXfrm>
    </dsp:sp>
    <dsp:sp modelId="{06B72631-4787-43DE-8854-57282CBDD31E}">
      <dsp:nvSpPr>
        <dsp:cNvPr id="0" name=""/>
        <dsp:cNvSpPr/>
      </dsp:nvSpPr>
      <dsp:spPr>
        <a:xfrm>
          <a:off x="4736852" y="2752966"/>
          <a:ext cx="1845702" cy="153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617" tIns="162617" rIns="162617" bIns="1626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React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Javascript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Firebase</a:t>
          </a:r>
        </a:p>
      </dsp:txBody>
      <dsp:txXfrm>
        <a:off x="4736852" y="2752966"/>
        <a:ext cx="1845702" cy="1536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4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4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1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11/20/2023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6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11/20/2023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11/20/2023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7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5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3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1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4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28" r:id="rId7"/>
    <p:sldLayoutId id="2147483829" r:id="rId8"/>
    <p:sldLayoutId id="2147483830" r:id="rId9"/>
    <p:sldLayoutId id="2147483831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MusiCloud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646779" cy="1280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 cap="none">
                <a:solidFill>
                  <a:srgbClr val="FFFFFF"/>
                </a:solidFill>
                <a:latin typeface="Arial Nova"/>
                <a:cs typeface="Calibri"/>
              </a:rPr>
              <a:t>Team 3</a:t>
            </a:r>
          </a:p>
          <a:p>
            <a:pPr>
              <a:lnSpc>
                <a:spcPct val="110000"/>
              </a:lnSpc>
            </a:pPr>
            <a:r>
              <a:rPr lang="en-US" sz="1200" cap="none">
                <a:solidFill>
                  <a:srgbClr val="FFFFFF"/>
                </a:solidFill>
                <a:latin typeface="Arial Nova"/>
                <a:cs typeface="Calibri"/>
              </a:rPr>
              <a:t>Michael Danilson   1002069595</a:t>
            </a:r>
            <a:endParaRPr lang="en-US" sz="12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200" cap="none">
                <a:solidFill>
                  <a:srgbClr val="FFFFFF"/>
                </a:solidFill>
                <a:ea typeface="+mn-lt"/>
                <a:cs typeface="+mn-lt"/>
              </a:rPr>
              <a:t>Abhinav Shashank Choudhary – 1002039179</a:t>
            </a:r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1DCD19-C3BF-E7D7-400C-9B39AD9DE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46" r="-2" b="7657"/>
          <a:stretch/>
        </p:blipFill>
        <p:spPr>
          <a:xfrm>
            <a:off x="1450199" y="666486"/>
            <a:ext cx="6355238" cy="358015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23333AE-97CF-57ED-BF05-B47BBF81C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1140" y="1291305"/>
            <a:ext cx="3107354" cy="2330515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F92A-653C-CB9E-465E-F90CB778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</a:t>
            </a:r>
          </a:p>
        </p:txBody>
      </p:sp>
      <p:pic>
        <p:nvPicPr>
          <p:cNvPr id="4" name="Content Placeholder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8BC5F8E-B3FD-EF33-F85F-3B6CDE077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348" y="2628631"/>
            <a:ext cx="9134709" cy="2804700"/>
          </a:xfrm>
        </p:spPr>
      </p:pic>
    </p:spTree>
    <p:extLst>
      <p:ext uri="{BB962C8B-B14F-4D97-AF65-F5344CB8AC3E}">
        <p14:creationId xmlns:p14="http://schemas.microsoft.com/office/powerpoint/2010/main" val="271155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F2EDC-E26C-E777-1C65-7BDDA0CA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Class Diagram</a:t>
            </a:r>
          </a:p>
        </p:txBody>
      </p:sp>
      <p:pic>
        <p:nvPicPr>
          <p:cNvPr id="4" name="Content Placeholder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77CC2AC-613D-3C2A-5534-15032F1C2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743" y="329636"/>
            <a:ext cx="5533841" cy="607015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2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FE34A-1EA3-43BC-DE27-70362533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Implementation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B4A760-3783-4A31-EE17-F64314E78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106354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39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D051-F78E-5034-1156-5532BA9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0F63D77-842A-9A77-5800-4535A810E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3796" y="2383972"/>
            <a:ext cx="5592855" cy="37608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3D1A77-5D19-F102-410B-658A38AEACD0}"/>
              </a:ext>
            </a:extLst>
          </p:cNvPr>
          <p:cNvSpPr txBox="1"/>
          <p:nvPr/>
        </p:nvSpPr>
        <p:spPr>
          <a:xfrm>
            <a:off x="6242593" y="195507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Automated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BB942-57B9-EDE3-5533-5D139257BB00}"/>
              </a:ext>
            </a:extLst>
          </p:cNvPr>
          <p:cNvSpPr txBox="1"/>
          <p:nvPr/>
        </p:nvSpPr>
        <p:spPr>
          <a:xfrm>
            <a:off x="1361439" y="27533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863572-F570-2EF5-DBEE-D86ACE5FF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76827"/>
              </p:ext>
            </p:extLst>
          </p:nvPr>
        </p:nvGraphicFramePr>
        <p:xfrm>
          <a:off x="465376" y="2384945"/>
          <a:ext cx="5438772" cy="3771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736499103"/>
                    </a:ext>
                  </a:extLst>
                </a:gridCol>
                <a:gridCol w="1990724">
                  <a:extLst>
                    <a:ext uri="{9D8B030D-6E8A-4147-A177-3AD203B41FA5}">
                      <a16:colId xmlns:a16="http://schemas.microsoft.com/office/drawing/2014/main" val="2171207846"/>
                    </a:ext>
                  </a:extLst>
                </a:gridCol>
                <a:gridCol w="1515978">
                  <a:extLst>
                    <a:ext uri="{9D8B030D-6E8A-4147-A177-3AD203B41FA5}">
                      <a16:colId xmlns:a16="http://schemas.microsoft.com/office/drawing/2014/main" val="3397947659"/>
                    </a:ext>
                  </a:extLst>
                </a:gridCol>
                <a:gridCol w="865271">
                  <a:extLst>
                    <a:ext uri="{9D8B030D-6E8A-4147-A177-3AD203B41FA5}">
                      <a16:colId xmlns:a16="http://schemas.microsoft.com/office/drawing/2014/main" val="3356032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Actual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69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Sign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User presented with the “Sign up” screen to enter new credentials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User was directed to the sign-up screen with entry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solidFill>
                            <a:srgbClr val="385623"/>
                          </a:solidFill>
                          <a:effectLst/>
                        </a:rPr>
                        <a:t>Pass</a:t>
                      </a:r>
                      <a:endParaRPr lang="en-US" sz="105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65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Valid Registration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User is directed to login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User directed to login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solidFill>
                            <a:srgbClr val="385623"/>
                          </a:solidFill>
                          <a:effectLst/>
                        </a:rPr>
                        <a:t>Pass</a:t>
                      </a:r>
                      <a:endParaRPr lang="en-US" sz="105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87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Invalid Registration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User presented with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User is presented with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solidFill>
                            <a:srgbClr val="385623"/>
                          </a:solidFill>
                          <a:effectLst/>
                        </a:rPr>
                        <a:t>Pass</a:t>
                      </a:r>
                      <a:endParaRPr lang="en-US" sz="105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89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Sign in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User redirected to Login screen (</a:t>
                      </a:r>
                      <a:r>
                        <a:rPr lang="en-US" sz="900" dirty="0">
                          <a:effectLst/>
                        </a:rPr>
                        <a:t>/login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User is directed to Login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solidFill>
                            <a:srgbClr val="385623"/>
                          </a:solidFill>
                          <a:effectLst/>
                        </a:rPr>
                        <a:t>Pass</a:t>
                      </a:r>
                      <a:endParaRPr lang="en-US" sz="105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60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Valid login credentials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User is directed to the home front page (</a:t>
                      </a:r>
                      <a:r>
                        <a:rPr lang="en-US" sz="900" dirty="0">
                          <a:effectLst/>
                        </a:rPr>
                        <a:t>/home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User directed to the home screen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solidFill>
                            <a:srgbClr val="385623"/>
                          </a:solidFill>
                          <a:effectLst/>
                        </a:rPr>
                        <a:t>Pass</a:t>
                      </a:r>
                      <a:endParaRPr lang="en-US" sz="105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25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Invalid login credentials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User is presented with error message of invalid credentials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Error message was displayed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solidFill>
                            <a:srgbClr val="385623"/>
                          </a:solidFill>
                          <a:effectLst/>
                        </a:rPr>
                        <a:t>Pass</a:t>
                      </a:r>
                      <a:endParaRPr lang="en-US" sz="105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80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Search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User should be able to see the list of songs that has the search query term in the title of the song.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The search result shows the list of the song with the searched term in the 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solidFill>
                            <a:srgbClr val="385623"/>
                          </a:solidFill>
                          <a:effectLst/>
                        </a:rPr>
                        <a:t>Pass</a:t>
                      </a:r>
                      <a:endParaRPr lang="en-US" sz="105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518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2BC79E-F461-5483-5328-0C8CAC6336C7}"/>
              </a:ext>
            </a:extLst>
          </p:cNvPr>
          <p:cNvSpPr txBox="1"/>
          <p:nvPr/>
        </p:nvSpPr>
        <p:spPr>
          <a:xfrm>
            <a:off x="462547" y="195178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178778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B0DE-D24A-1994-0012-FB65D59B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DC4C-C86B-BCBA-42AA-B662AE04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28600" indent="-228600">
              <a:buFont typeface="Arial" panose="020F0502020204030204" pitchFamily="34" charset="0"/>
              <a:buChar char="•"/>
            </a:pPr>
            <a:r>
              <a:rPr lang="en-US" dirty="0"/>
              <a:t>Security improvements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Verification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Password reset</a:t>
            </a:r>
          </a:p>
          <a:p>
            <a:pPr marL="228600" indent="-228600">
              <a:buFont typeface="Arial" panose="020F0502020204030204" pitchFamily="34" charset="0"/>
              <a:buChar char="•"/>
            </a:pPr>
            <a:r>
              <a:rPr lang="en-US" dirty="0"/>
              <a:t>UI Improvements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Playlist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Favorite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Visual display (album art)</a:t>
            </a:r>
          </a:p>
          <a:p>
            <a:pPr marL="228600" indent="-228600">
              <a:buFont typeface="Arial" panose="020F0502020204030204" pitchFamily="34" charset="0"/>
              <a:buChar char="•"/>
            </a:pPr>
            <a:r>
              <a:rPr lang="en-US" dirty="0"/>
              <a:t>File control improvements</a:t>
            </a:r>
          </a:p>
          <a:p>
            <a:pPr marL="228600" indent="-228600">
              <a:buFont typeface="Arial" panose="020F0502020204030204" pitchFamily="34" charset="0"/>
              <a:buChar char="•"/>
            </a:pPr>
            <a:r>
              <a:rPr lang="en-US" dirty="0"/>
              <a:t>Offline play</a:t>
            </a:r>
          </a:p>
        </p:txBody>
      </p:sp>
    </p:spTree>
    <p:extLst>
      <p:ext uri="{BB962C8B-B14F-4D97-AF65-F5344CB8AC3E}">
        <p14:creationId xmlns:p14="http://schemas.microsoft.com/office/powerpoint/2010/main" val="164841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C3B1-4003-F104-9F5D-E3B703A1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EA0A-3A78-8D0B-7BF2-49AE3C68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28600" indent="-228600">
              <a:buFont typeface="Arial" panose="020F0502020204030204" pitchFamily="34" charset="0"/>
              <a:buChar char="•"/>
            </a:pPr>
            <a:r>
              <a:rPr lang="en-US" dirty="0"/>
              <a:t>Mobile App</a:t>
            </a:r>
          </a:p>
          <a:p>
            <a:pPr marL="228600" indent="-228600">
              <a:buFont typeface="Arial" panose="020F0502020204030204" pitchFamily="34" charset="0"/>
              <a:buChar char="•"/>
            </a:pPr>
            <a:r>
              <a:rPr lang="en-US" dirty="0"/>
              <a:t>Store front, music purchase</a:t>
            </a:r>
          </a:p>
          <a:p>
            <a:pPr marL="228600" indent="-228600">
              <a:buFont typeface="Arial" panose="020F0502020204030204" pitchFamily="34" charset="0"/>
              <a:buChar char="•"/>
            </a:pPr>
            <a:r>
              <a:rPr lang="en-US" dirty="0"/>
              <a:t>Storage purchase</a:t>
            </a:r>
          </a:p>
          <a:p>
            <a:pPr marL="228600" indent="-228600">
              <a:buFont typeface="Arial" panose="020F0502020204030204" pitchFamily="34" charset="0"/>
              <a:buChar char="•"/>
            </a:pPr>
            <a:r>
              <a:rPr lang="en-US" dirty="0"/>
              <a:t>Self hosting</a:t>
            </a:r>
          </a:p>
          <a:p>
            <a:pPr marL="228600" indent="-228600">
              <a:buFont typeface="Arial" panose="020F0502020204030204" pitchFamily="34" charset="0"/>
              <a:buChar char="•"/>
            </a:pPr>
            <a:r>
              <a:rPr lang="en-US" dirty="0"/>
              <a:t>Social media interactions</a:t>
            </a:r>
          </a:p>
        </p:txBody>
      </p:sp>
    </p:spTree>
    <p:extLst>
      <p:ext uri="{BB962C8B-B14F-4D97-AF65-F5344CB8AC3E}">
        <p14:creationId xmlns:p14="http://schemas.microsoft.com/office/powerpoint/2010/main" val="348774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3F6F0-8A6A-54DE-8FD8-9B81EC64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pic>
        <p:nvPicPr>
          <p:cNvPr id="5" name="Graphic 4" descr="Play">
            <a:extLst>
              <a:ext uri="{FF2B5EF4-FFF2-40B4-BE49-F238E27FC236}">
                <a16:creationId xmlns:a16="http://schemas.microsoft.com/office/drawing/2014/main" id="{38FB03BC-128B-1AEA-D703-C5756527E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42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63457-3D03-BEB9-AFC0-D671D13B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56E4087E-7CAF-F76D-E493-0320B4830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0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D2494-A233-57EA-FB23-F48868DE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Intro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F78D90-E9EB-3B5E-7A17-97B04B123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93253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82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5B91-05E2-78CC-35F8-D944343E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7576-78AD-636C-6813-F598C484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pPr marL="228600" indent="-2286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The app is run from a website and so will require internet access</a:t>
            </a:r>
            <a:endParaRPr lang="en-US"/>
          </a:p>
          <a:p>
            <a:pPr marL="457200" lvl="1" indent="-17145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The site will be compatible with a standard modern web browser (Edge, Chrome, Firefox, etc.)</a:t>
            </a:r>
            <a:endParaRPr lang="en-US"/>
          </a:p>
          <a:p>
            <a:pPr marL="228600" indent="-2286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Users will need to create accounts to access the site and its services</a:t>
            </a:r>
            <a:endParaRPr lang="en-US"/>
          </a:p>
          <a:p>
            <a:pPr marL="228600" indent="-2286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The site will act as a cloud file hosting service</a:t>
            </a:r>
            <a:endParaRPr lang="en-US"/>
          </a:p>
          <a:p>
            <a:pPr marL="457200"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Users can upload files</a:t>
            </a:r>
            <a:endParaRPr lang="en-US"/>
          </a:p>
          <a:p>
            <a:pPr marL="457200"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Users can rename &amp; delete files</a:t>
            </a:r>
            <a:endParaRPr lang="en-US"/>
          </a:p>
          <a:p>
            <a:pPr marL="228600" indent="-2286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The site will play the music files uploaded</a:t>
            </a:r>
            <a:endParaRPr lang="en-US"/>
          </a:p>
          <a:p>
            <a:pPr marL="457200"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Play/pause, next/prev track or file</a:t>
            </a:r>
            <a:endParaRPr lang="en-US"/>
          </a:p>
          <a:p>
            <a:pPr marL="457200"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Progress bar during playback</a:t>
            </a:r>
            <a:endParaRPr lang="en-US"/>
          </a:p>
          <a:p>
            <a:pPr marL="228600" indent="-2286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Users can organize their songs and tracks into playlists</a:t>
            </a:r>
            <a:endParaRPr lang="en-US"/>
          </a:p>
          <a:p>
            <a:pPr marL="228600" indent="-2286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Users can mark songs and track as favorites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B70BA-E5E5-783F-4467-545BC7CA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Schedule</a:t>
            </a:r>
          </a:p>
        </p:txBody>
      </p:sp>
      <p:pic>
        <p:nvPicPr>
          <p:cNvPr id="4" name="Content Placeholder 3" descr="A screenshot of a project&#10;&#10;Description automatically generated">
            <a:extLst>
              <a:ext uri="{FF2B5EF4-FFF2-40B4-BE49-F238E27FC236}">
                <a16:creationId xmlns:a16="http://schemas.microsoft.com/office/drawing/2014/main" id="{92D85B39-8CBE-5347-7023-F3C279E09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13" r="-1" b="171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15" name="!!Straight Connector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5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E11F-8271-602A-8F00-8679077A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Allocation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C3CE57-6EF1-CFF0-E4A0-CEEA57D3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2" y="2057121"/>
            <a:ext cx="6096000" cy="2945780"/>
          </a:xfrm>
          <a:prstGeom prst="rect">
            <a:avLst/>
          </a:prstGeom>
        </p:spPr>
      </p:pic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16BC8FA-1534-DA14-542E-6956D44C0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4776" y="3185209"/>
            <a:ext cx="6096000" cy="3130876"/>
          </a:xfrm>
        </p:spPr>
      </p:pic>
    </p:spTree>
    <p:extLst>
      <p:ext uri="{BB962C8B-B14F-4D97-AF65-F5344CB8AC3E}">
        <p14:creationId xmlns:p14="http://schemas.microsoft.com/office/powerpoint/2010/main" val="416369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81D9-7028-CC5E-353E-873EB563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- Prototyping</a:t>
            </a:r>
          </a:p>
        </p:txBody>
      </p:sp>
      <p:pic>
        <p:nvPicPr>
          <p:cNvPr id="4" name="Content Placeholder 3" descr="Prototype Model in Software Engineering">
            <a:extLst>
              <a:ext uri="{FF2B5EF4-FFF2-40B4-BE49-F238E27FC236}">
                <a16:creationId xmlns:a16="http://schemas.microsoft.com/office/drawing/2014/main" id="{91F096BA-EC99-6A4C-0536-69A899BF2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769" y="2926609"/>
            <a:ext cx="8629650" cy="2124075"/>
          </a:xfrm>
        </p:spPr>
      </p:pic>
    </p:spTree>
    <p:extLst>
      <p:ext uri="{BB962C8B-B14F-4D97-AF65-F5344CB8AC3E}">
        <p14:creationId xmlns:p14="http://schemas.microsoft.com/office/powerpoint/2010/main" val="137875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C5DA8-9A1C-45E3-BCF3-782CE685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WBS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52840D-002D-869C-235C-3A6CB3229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303" y="226155"/>
            <a:ext cx="5193239" cy="6041933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9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2E3F-B848-8C70-779B-1571F488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- COCOMO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367C4C-48D4-FE14-A805-522038CC4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231786"/>
              </p:ext>
            </p:extLst>
          </p:nvPr>
        </p:nvGraphicFramePr>
        <p:xfrm>
          <a:off x="607778" y="1967089"/>
          <a:ext cx="4961323" cy="3050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3371">
                  <a:extLst>
                    <a:ext uri="{9D8B030D-6E8A-4147-A177-3AD203B41FA5}">
                      <a16:colId xmlns:a16="http://schemas.microsoft.com/office/drawing/2014/main" val="1986527742"/>
                    </a:ext>
                  </a:extLst>
                </a:gridCol>
                <a:gridCol w="900353">
                  <a:extLst>
                    <a:ext uri="{9D8B030D-6E8A-4147-A177-3AD203B41FA5}">
                      <a16:colId xmlns:a16="http://schemas.microsoft.com/office/drawing/2014/main" val="457570574"/>
                    </a:ext>
                  </a:extLst>
                </a:gridCol>
                <a:gridCol w="984761">
                  <a:extLst>
                    <a:ext uri="{9D8B030D-6E8A-4147-A177-3AD203B41FA5}">
                      <a16:colId xmlns:a16="http://schemas.microsoft.com/office/drawing/2014/main" val="2902057074"/>
                    </a:ext>
                  </a:extLst>
                </a:gridCol>
                <a:gridCol w="862838">
                  <a:extLst>
                    <a:ext uri="{9D8B030D-6E8A-4147-A177-3AD203B41FA5}">
                      <a16:colId xmlns:a16="http://schemas.microsoft.com/office/drawing/2014/main" val="1271956466"/>
                    </a:ext>
                  </a:extLst>
                </a:gridCol>
              </a:tblGrid>
              <a:tr h="48419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Measurement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Simple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179378"/>
                  </a:ext>
                </a:extLst>
              </a:tr>
              <a:tr h="409706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400" dirty="0">
                          <a:effectLst/>
                        </a:rPr>
                        <a:t>Number of user 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12.00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408695"/>
                  </a:ext>
                </a:extLst>
              </a:tr>
              <a:tr h="409706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400" dirty="0">
                          <a:effectLst/>
                        </a:rPr>
                        <a:t>Number of user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12.00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341838"/>
                  </a:ext>
                </a:extLst>
              </a:tr>
              <a:tr h="409706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400" dirty="0">
                          <a:effectLst/>
                        </a:rPr>
                        <a:t>Number of user inquiries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3.00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002765"/>
                  </a:ext>
                </a:extLst>
              </a:tr>
              <a:tr h="409706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400" dirty="0">
                          <a:effectLst/>
                        </a:rPr>
                        <a:t>Number of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20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140.00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958387"/>
                  </a:ext>
                </a:extLst>
              </a:tr>
              <a:tr h="484198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400" dirty="0">
                          <a:effectLst/>
                        </a:rPr>
                        <a:t>Number of external interfaces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027609"/>
                  </a:ext>
                </a:extLst>
              </a:tr>
              <a:tr h="409706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400" dirty="0">
                          <a:effectLst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dirty="0">
                          <a:effectLst/>
                        </a:rPr>
                        <a:t>167.00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1967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BA0096-5092-93B0-C173-72C8CC86B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33457"/>
              </p:ext>
            </p:extLst>
          </p:nvPr>
        </p:nvGraphicFramePr>
        <p:xfrm>
          <a:off x="6573191" y="4146785"/>
          <a:ext cx="4423235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5316">
                  <a:extLst>
                    <a:ext uri="{9D8B030D-6E8A-4147-A177-3AD203B41FA5}">
                      <a16:colId xmlns:a16="http://schemas.microsoft.com/office/drawing/2014/main" val="1577393109"/>
                    </a:ext>
                  </a:extLst>
                </a:gridCol>
                <a:gridCol w="551154">
                  <a:extLst>
                    <a:ext uri="{9D8B030D-6E8A-4147-A177-3AD203B41FA5}">
                      <a16:colId xmlns:a16="http://schemas.microsoft.com/office/drawing/2014/main" val="877177394"/>
                    </a:ext>
                  </a:extLst>
                </a:gridCol>
                <a:gridCol w="632177">
                  <a:extLst>
                    <a:ext uri="{9D8B030D-6E8A-4147-A177-3AD203B41FA5}">
                      <a16:colId xmlns:a16="http://schemas.microsoft.com/office/drawing/2014/main" val="1436785442"/>
                    </a:ext>
                  </a:extLst>
                </a:gridCol>
                <a:gridCol w="750709">
                  <a:extLst>
                    <a:ext uri="{9D8B030D-6E8A-4147-A177-3AD203B41FA5}">
                      <a16:colId xmlns:a16="http://schemas.microsoft.com/office/drawing/2014/main" val="4055061130"/>
                    </a:ext>
                  </a:extLst>
                </a:gridCol>
                <a:gridCol w="763879">
                  <a:extLst>
                    <a:ext uri="{9D8B030D-6E8A-4147-A177-3AD203B41FA5}">
                      <a16:colId xmlns:a16="http://schemas.microsoft.com/office/drawing/2014/main" val="18010518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Software Project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A</a:t>
                      </a:r>
                      <a:r>
                        <a:rPr lang="en-US" sz="1000" baseline="-25000" dirty="0">
                          <a:effectLst/>
                        </a:rPr>
                        <a:t>b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en-US" sz="1000" baseline="-25000" dirty="0">
                          <a:effectLst/>
                        </a:rPr>
                        <a:t>b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err="1">
                          <a:effectLst/>
                        </a:rPr>
                        <a:t>C</a:t>
                      </a:r>
                      <a:r>
                        <a:rPr lang="en-US" sz="1000" baseline="-25000" err="1">
                          <a:effectLst/>
                        </a:rPr>
                        <a:t>b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D</a:t>
                      </a:r>
                      <a:r>
                        <a:rPr lang="en-US" sz="1000" baseline="-25000" dirty="0">
                          <a:effectLst/>
                        </a:rPr>
                        <a:t>b</a:t>
                      </a:r>
                      <a:endParaRPr lang="en-US" sz="1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02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Organic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dirty="0">
                          <a:effectLst/>
                        </a:rPr>
                        <a:t>0.38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7432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83A6FEF-B1DD-A836-DA43-2A32AB256FDB}"/>
              </a:ext>
            </a:extLst>
          </p:cNvPr>
          <p:cNvSpPr txBox="1"/>
          <p:nvPr/>
        </p:nvSpPr>
        <p:spPr>
          <a:xfrm>
            <a:off x="5896561" y="2176874"/>
            <a:ext cx="3749792" cy="14670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latin typeface="Calibri"/>
                <a:cs typeface="Calibri"/>
              </a:rPr>
              <a:t>Function points calculated</a:t>
            </a:r>
            <a:r>
              <a:rPr lang="en-US">
                <a:latin typeface="Calibri"/>
                <a:cs typeface="Calibri"/>
              </a:rPr>
              <a:t>: 143.62</a:t>
            </a:r>
            <a:endParaRPr lang="en-US" dirty="0">
              <a:latin typeface="Calibri"/>
              <a:cs typeface="Calibri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latin typeface="Calibri"/>
                <a:cs typeface="Calibri"/>
              </a:rPr>
              <a:t>LOC based on “4GL”</a:t>
            </a:r>
            <a:br>
              <a:rPr lang="en-US" sz="2000" b="1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(4</a:t>
            </a:r>
            <a:r>
              <a:rPr lang="en-US" baseline="30000" dirty="0">
                <a:latin typeface="Calibri"/>
                <a:cs typeface="Calibri"/>
              </a:rPr>
              <a:t>th</a:t>
            </a:r>
            <a:r>
              <a:rPr lang="en-US" dirty="0">
                <a:latin typeface="Calibri"/>
                <a:cs typeface="Calibri"/>
              </a:rPr>
              <a:t> generation languages)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alibri"/>
                <a:cs typeface="Calibri"/>
              </a:rPr>
              <a:t>20 LOC/FP average: </a:t>
            </a:r>
            <a:r>
              <a:rPr lang="en-US" u="sng" dirty="0">
                <a:latin typeface="Calibri"/>
                <a:cs typeface="Calibri"/>
              </a:rPr>
              <a:t>2872.4 KLOC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5DE3A-4118-A383-D2CA-281624A3E6AB}"/>
              </a:ext>
            </a:extLst>
          </p:cNvPr>
          <p:cNvSpPr txBox="1"/>
          <p:nvPr/>
        </p:nvSpPr>
        <p:spPr>
          <a:xfrm>
            <a:off x="1283170" y="5437481"/>
            <a:ext cx="962942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Effort (E) = a</a:t>
            </a:r>
            <a:r>
              <a:rPr lang="en-US" sz="2000" baseline="-25000" dirty="0">
                <a:latin typeface="Calibri"/>
                <a:cs typeface="Calibri"/>
              </a:rPr>
              <a:t>b</a:t>
            </a:r>
            <a:r>
              <a:rPr lang="en-US" sz="2000" dirty="0">
                <a:latin typeface="Calibri"/>
                <a:cs typeface="Calibri"/>
              </a:rPr>
              <a:t>(KLOC)</a:t>
            </a:r>
            <a:r>
              <a:rPr lang="en-US" sz="2000" baseline="30000" dirty="0">
                <a:latin typeface="Calibri"/>
                <a:cs typeface="Calibri"/>
              </a:rPr>
              <a:t>b</a:t>
            </a:r>
            <a:r>
              <a:rPr lang="en-US" sz="2000" baseline="-25000" dirty="0">
                <a:latin typeface="Calibri"/>
                <a:cs typeface="Calibri"/>
              </a:rPr>
              <a:t>b</a:t>
            </a:r>
            <a:r>
              <a:rPr lang="en-US" sz="2000" dirty="0">
                <a:latin typeface="Calibri"/>
                <a:cs typeface="Calibri"/>
              </a:rPr>
              <a:t> = </a:t>
            </a:r>
            <a:r>
              <a:rPr lang="en-US" sz="2000" u="sng" dirty="0">
                <a:latin typeface="Calibri"/>
                <a:cs typeface="Calibri"/>
              </a:rPr>
              <a:t>7.27 Person Months</a:t>
            </a:r>
            <a:r>
              <a:rPr lang="en-US" sz="2000" dirty="0">
                <a:latin typeface="Calibri"/>
                <a:cs typeface="Calibri"/>
              </a:rPr>
              <a:t>           </a:t>
            </a:r>
            <a:r>
              <a:rPr lang="en-US" sz="2000" u="sng" dirty="0">
                <a:latin typeface="Calibri"/>
                <a:cs typeface="Calibri"/>
              </a:rPr>
              <a:t>Duration (D) = </a:t>
            </a:r>
            <a:r>
              <a:rPr lang="en-US" sz="2000" u="sng" dirty="0" err="1">
                <a:latin typeface="Calibri"/>
                <a:cs typeface="Calibri"/>
              </a:rPr>
              <a:t>c</a:t>
            </a:r>
            <a:r>
              <a:rPr lang="en-US" sz="2000" baseline="-25000" dirty="0" err="1">
                <a:latin typeface="Calibri"/>
                <a:cs typeface="Calibri"/>
              </a:rPr>
              <a:t>b</a:t>
            </a:r>
            <a:r>
              <a:rPr lang="en-US" sz="2000" dirty="0">
                <a:latin typeface="Calibri"/>
                <a:cs typeface="Calibri"/>
              </a:rPr>
              <a:t>(E)</a:t>
            </a:r>
            <a:r>
              <a:rPr lang="en-US" sz="2000" baseline="30000" dirty="0" err="1">
                <a:latin typeface="Calibri"/>
                <a:cs typeface="Calibri"/>
              </a:rPr>
              <a:t>d</a:t>
            </a:r>
            <a:r>
              <a:rPr lang="en-US" sz="2000" baseline="-25000" dirty="0" err="1">
                <a:latin typeface="Calibri"/>
                <a:cs typeface="Calibri"/>
              </a:rPr>
              <a:t>b</a:t>
            </a:r>
            <a:r>
              <a:rPr lang="en-US" sz="2000" dirty="0">
                <a:latin typeface="Calibri"/>
                <a:cs typeface="Calibri"/>
              </a:rPr>
              <a:t> = </a:t>
            </a:r>
            <a:r>
              <a:rPr lang="en-US" sz="2000" u="sng" dirty="0">
                <a:latin typeface="Calibri"/>
                <a:cs typeface="Calibri"/>
              </a:rPr>
              <a:t>5.31 Months</a:t>
            </a:r>
            <a:endParaRPr lang="en-US" sz="3200" dirty="0">
              <a:latin typeface="Arial Nova" panose="020F0502020204030204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Personnel = 7.27 / 5.31 = </a:t>
            </a:r>
            <a:r>
              <a:rPr lang="en-US" b="1" u="sng" dirty="0">
                <a:latin typeface="Calibri"/>
                <a:cs typeface="Calibri"/>
              </a:rPr>
              <a:t>1.4 persons</a:t>
            </a:r>
            <a:r>
              <a:rPr lang="en-US" dirty="0">
                <a:latin typeface="Calibri"/>
                <a:cs typeface="Calibri"/>
              </a:rPr>
              <a:t>, ~2 person team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926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3694D-8D98-F069-ED7D-C351D772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Task Tracking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4E28B24-F16F-4271-D7D1-B2FA8928E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857" y="640081"/>
            <a:ext cx="6220500" cy="50541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1205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01B2A"/>
      </a:dk2>
      <a:lt2>
        <a:srgbClr val="F1F0F3"/>
      </a:lt2>
      <a:accent1>
        <a:srgbClr val="74B01F"/>
      </a:accent1>
      <a:accent2>
        <a:srgbClr val="A6A612"/>
      </a:accent2>
      <a:accent3>
        <a:srgbClr val="DD9026"/>
      </a:accent3>
      <a:accent4>
        <a:srgbClr val="D53617"/>
      </a:accent4>
      <a:accent5>
        <a:srgbClr val="E7295A"/>
      </a:accent5>
      <a:accent6>
        <a:srgbClr val="D51797"/>
      </a:accent6>
      <a:hlink>
        <a:srgbClr val="C0424E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482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Nova</vt:lpstr>
      <vt:lpstr>Arial Nova Light</vt:lpstr>
      <vt:lpstr>Calibri</vt:lpstr>
      <vt:lpstr>RetrospectVTI</vt:lpstr>
      <vt:lpstr>MusiCloud</vt:lpstr>
      <vt:lpstr>Intro</vt:lpstr>
      <vt:lpstr>Requirements</vt:lpstr>
      <vt:lpstr>Schedule</vt:lpstr>
      <vt:lpstr>Task Allocation</vt:lpstr>
      <vt:lpstr>Model - Prototyping</vt:lpstr>
      <vt:lpstr>WBS</vt:lpstr>
      <vt:lpstr>Estimation - COCOMO</vt:lpstr>
      <vt:lpstr>Task Tracking</vt:lpstr>
      <vt:lpstr>ER Diagram</vt:lpstr>
      <vt:lpstr>Class Diagram</vt:lpstr>
      <vt:lpstr>Implementation</vt:lpstr>
      <vt:lpstr>Tests</vt:lpstr>
      <vt:lpstr>Maintenance</vt:lpstr>
      <vt:lpstr>Future Scope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Abhinav Shashank Choudhary</cp:lastModifiedBy>
  <cp:revision>189</cp:revision>
  <dcterms:created xsi:type="dcterms:W3CDTF">2023-11-19T02:36:49Z</dcterms:created>
  <dcterms:modified xsi:type="dcterms:W3CDTF">2023-11-20T18:57:32Z</dcterms:modified>
</cp:coreProperties>
</file>