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73" r:id="rId7"/>
    <p:sldId id="306" r:id="rId8"/>
    <p:sldId id="307" r:id="rId9"/>
    <p:sldId id="308" r:id="rId10"/>
    <p:sldId id="310" r:id="rId11"/>
    <p:sldId id="301" r:id="rId12"/>
    <p:sldId id="302" r:id="rId13"/>
    <p:sldId id="303" r:id="rId14"/>
    <p:sldId id="304" r:id="rId15"/>
    <p:sldId id="305" r:id="rId16"/>
    <p:sldId id="272" r:id="rId17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mbria" panose="02040503050406030204" pitchFamily="18" charset="0"/>
      <p:regular r:id="rId24"/>
      <p:bold r:id="rId25"/>
      <p:italic r:id="rId26"/>
      <p:boldItalic r:id="rId27"/>
    </p:embeddedFont>
    <p:embeddedFont>
      <p:font typeface="Open Sans" panose="020B0606030504020204" pitchFamily="34" charset="0"/>
      <p:regular r:id="rId28"/>
      <p:bold r:id="rId29"/>
      <p:italic r:id="rId30"/>
      <p:boldItalic r:id="rId31"/>
    </p:embeddedFont>
    <p:embeddedFont>
      <p:font typeface="PT Sans Narrow" panose="020B0506020203020204" pitchFamily="34" charset="0"/>
      <p:regular r:id="rId32"/>
      <p:bold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44" autoAdjust="0"/>
    <p:restoredTop sz="94660"/>
  </p:normalViewPr>
  <p:slideViewPr>
    <p:cSldViewPr snapToGrid="0">
      <p:cViewPr varScale="1">
        <p:scale>
          <a:sx n="84" d="100"/>
          <a:sy n="84" d="100"/>
        </p:scale>
        <p:origin x="840" y="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viewProps" Target="viewProps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nav shrivastava" userId="3a80cd95f0aaca4a" providerId="LiveId" clId="{C6793A84-FDCE-4F68-8715-96FBCCC20A75}"/>
    <pc:docChg chg="undo custSel addSld delSld modSld">
      <pc:chgData name="abhinav shrivastava" userId="3a80cd95f0aaca4a" providerId="LiveId" clId="{C6793A84-FDCE-4F68-8715-96FBCCC20A75}" dt="2022-04-13T08:18:10.122" v="563" actId="1076"/>
      <pc:docMkLst>
        <pc:docMk/>
      </pc:docMkLst>
      <pc:sldChg chg="modSp mod">
        <pc:chgData name="abhinav shrivastava" userId="3a80cd95f0aaca4a" providerId="LiveId" clId="{C6793A84-FDCE-4F68-8715-96FBCCC20A75}" dt="2022-04-13T05:21:24.816" v="562" actId="20577"/>
        <pc:sldMkLst>
          <pc:docMk/>
          <pc:sldMk cId="0" sldId="256"/>
        </pc:sldMkLst>
        <pc:spChg chg="mod">
          <ac:chgData name="abhinav shrivastava" userId="3a80cd95f0aaca4a" providerId="LiveId" clId="{C6793A84-FDCE-4F68-8715-96FBCCC20A75}" dt="2022-04-13T05:21:24.816" v="562" actId="20577"/>
          <ac:spMkLst>
            <pc:docMk/>
            <pc:sldMk cId="0" sldId="256"/>
            <ac:spMk id="71" creationId="{00000000-0000-0000-0000-000000000000}"/>
          </ac:spMkLst>
        </pc:spChg>
      </pc:sldChg>
      <pc:sldChg chg="modSp mod">
        <pc:chgData name="abhinav shrivastava" userId="3a80cd95f0aaca4a" providerId="LiveId" clId="{C6793A84-FDCE-4F68-8715-96FBCCC20A75}" dt="2022-04-13T04:27:58.558" v="530" actId="20577"/>
        <pc:sldMkLst>
          <pc:docMk/>
          <pc:sldMk cId="0" sldId="258"/>
        </pc:sldMkLst>
        <pc:spChg chg="mod">
          <ac:chgData name="abhinav shrivastava" userId="3a80cd95f0aaca4a" providerId="LiveId" clId="{C6793A84-FDCE-4F68-8715-96FBCCC20A75}" dt="2022-04-13T04:27:58.558" v="530" actId="20577"/>
          <ac:spMkLst>
            <pc:docMk/>
            <pc:sldMk cId="0" sldId="258"/>
            <ac:spMk id="83" creationId="{00000000-0000-0000-0000-000000000000}"/>
          </ac:spMkLst>
        </pc:spChg>
      </pc:sldChg>
      <pc:sldChg chg="modSp mod">
        <pc:chgData name="abhinav shrivastava" userId="3a80cd95f0aaca4a" providerId="LiveId" clId="{C6793A84-FDCE-4F68-8715-96FBCCC20A75}" dt="2022-04-13T03:31:15.738" v="0" actId="20577"/>
        <pc:sldMkLst>
          <pc:docMk/>
          <pc:sldMk cId="0" sldId="259"/>
        </pc:sldMkLst>
        <pc:spChg chg="mod">
          <ac:chgData name="abhinav shrivastava" userId="3a80cd95f0aaca4a" providerId="LiveId" clId="{C6793A84-FDCE-4F68-8715-96FBCCC20A75}" dt="2022-04-13T03:31:15.738" v="0" actId="20577"/>
          <ac:spMkLst>
            <pc:docMk/>
            <pc:sldMk cId="0" sldId="259"/>
            <ac:spMk id="89" creationId="{00000000-0000-0000-0000-000000000000}"/>
          </ac:spMkLst>
        </pc:spChg>
      </pc:sldChg>
      <pc:sldChg chg="modSp mod">
        <pc:chgData name="abhinav shrivastava" userId="3a80cd95f0aaca4a" providerId="LiveId" clId="{C6793A84-FDCE-4F68-8715-96FBCCC20A75}" dt="2022-04-13T03:31:36.067" v="2" actId="20577"/>
        <pc:sldMkLst>
          <pc:docMk/>
          <pc:sldMk cId="0" sldId="260"/>
        </pc:sldMkLst>
        <pc:spChg chg="mod">
          <ac:chgData name="abhinav shrivastava" userId="3a80cd95f0aaca4a" providerId="LiveId" clId="{C6793A84-FDCE-4F68-8715-96FBCCC20A75}" dt="2022-04-13T03:31:36.067" v="2" actId="20577"/>
          <ac:spMkLst>
            <pc:docMk/>
            <pc:sldMk cId="0" sldId="260"/>
            <ac:spMk id="94" creationId="{00000000-0000-0000-0000-000000000000}"/>
          </ac:spMkLst>
        </pc:spChg>
      </pc:sldChg>
      <pc:sldChg chg="del">
        <pc:chgData name="abhinav shrivastava" userId="3a80cd95f0aaca4a" providerId="LiveId" clId="{C6793A84-FDCE-4F68-8715-96FBCCC20A75}" dt="2022-04-13T03:42:11.714" v="35" actId="47"/>
        <pc:sldMkLst>
          <pc:docMk/>
          <pc:sldMk cId="0" sldId="263"/>
        </pc:sldMkLst>
      </pc:sldChg>
      <pc:sldChg chg="del">
        <pc:chgData name="abhinav shrivastava" userId="3a80cd95f0aaca4a" providerId="LiveId" clId="{C6793A84-FDCE-4F68-8715-96FBCCC20A75}" dt="2022-04-13T04:14:15.505" v="350" actId="47"/>
        <pc:sldMkLst>
          <pc:docMk/>
          <pc:sldMk cId="0" sldId="274"/>
        </pc:sldMkLst>
      </pc:sldChg>
      <pc:sldChg chg="del">
        <pc:chgData name="abhinav shrivastava" userId="3a80cd95f0aaca4a" providerId="LiveId" clId="{C6793A84-FDCE-4F68-8715-96FBCCC20A75}" dt="2022-04-13T03:42:53" v="36" actId="47"/>
        <pc:sldMkLst>
          <pc:docMk/>
          <pc:sldMk cId="0" sldId="275"/>
        </pc:sldMkLst>
      </pc:sldChg>
      <pc:sldChg chg="del">
        <pc:chgData name="abhinav shrivastava" userId="3a80cd95f0aaca4a" providerId="LiveId" clId="{C6793A84-FDCE-4F68-8715-96FBCCC20A75}" dt="2022-04-13T03:41:58.235" v="31" actId="47"/>
        <pc:sldMkLst>
          <pc:docMk/>
          <pc:sldMk cId="0" sldId="276"/>
        </pc:sldMkLst>
      </pc:sldChg>
      <pc:sldChg chg="del">
        <pc:chgData name="abhinav shrivastava" userId="3a80cd95f0aaca4a" providerId="LiveId" clId="{C6793A84-FDCE-4F68-8715-96FBCCC20A75}" dt="2022-04-13T03:42:00.628" v="32" actId="47"/>
        <pc:sldMkLst>
          <pc:docMk/>
          <pc:sldMk cId="0" sldId="277"/>
        </pc:sldMkLst>
      </pc:sldChg>
      <pc:sldChg chg="del">
        <pc:chgData name="abhinav shrivastava" userId="3a80cd95f0aaca4a" providerId="LiveId" clId="{C6793A84-FDCE-4F68-8715-96FBCCC20A75}" dt="2022-04-13T03:42:01.948" v="33" actId="47"/>
        <pc:sldMkLst>
          <pc:docMk/>
          <pc:sldMk cId="0" sldId="278"/>
        </pc:sldMkLst>
      </pc:sldChg>
      <pc:sldChg chg="del">
        <pc:chgData name="abhinav shrivastava" userId="3a80cd95f0aaca4a" providerId="LiveId" clId="{C6793A84-FDCE-4F68-8715-96FBCCC20A75}" dt="2022-04-13T03:42:04.521" v="34" actId="47"/>
        <pc:sldMkLst>
          <pc:docMk/>
          <pc:sldMk cId="0" sldId="279"/>
        </pc:sldMkLst>
      </pc:sldChg>
      <pc:sldChg chg="addSp delSp modSp mod">
        <pc:chgData name="abhinav shrivastava" userId="3a80cd95f0aaca4a" providerId="LiveId" clId="{C6793A84-FDCE-4F68-8715-96FBCCC20A75}" dt="2022-04-13T08:18:10.122" v="563" actId="1076"/>
        <pc:sldMkLst>
          <pc:docMk/>
          <pc:sldMk cId="313312920" sldId="306"/>
        </pc:sldMkLst>
        <pc:spChg chg="add mod">
          <ac:chgData name="abhinav shrivastava" userId="3a80cd95f0aaca4a" providerId="LiveId" clId="{C6793A84-FDCE-4F68-8715-96FBCCC20A75}" dt="2022-04-13T08:18:10.122" v="563" actId="1076"/>
          <ac:spMkLst>
            <pc:docMk/>
            <pc:sldMk cId="313312920" sldId="306"/>
            <ac:spMk id="2" creationId="{013B6629-3673-4B56-A58E-2450CFE346DE}"/>
          </ac:spMkLst>
        </pc:spChg>
        <pc:spChg chg="add mod">
          <ac:chgData name="abhinav shrivastava" userId="3a80cd95f0aaca4a" providerId="LiveId" clId="{C6793A84-FDCE-4F68-8715-96FBCCC20A75}" dt="2022-04-13T04:01:45.136" v="112" actId="14100"/>
          <ac:spMkLst>
            <pc:docMk/>
            <pc:sldMk cId="313312920" sldId="306"/>
            <ac:spMk id="6" creationId="{65098850-9EBF-413E-AF53-33C00A09ABF7}"/>
          </ac:spMkLst>
        </pc:spChg>
        <pc:spChg chg="add mod">
          <ac:chgData name="abhinav shrivastava" userId="3a80cd95f0aaca4a" providerId="LiveId" clId="{C6793A84-FDCE-4F68-8715-96FBCCC20A75}" dt="2022-04-13T04:02:24.816" v="118" actId="1076"/>
          <ac:spMkLst>
            <pc:docMk/>
            <pc:sldMk cId="313312920" sldId="306"/>
            <ac:spMk id="7" creationId="{2BBFA7B9-BDDC-43B1-AA31-922613F57FC1}"/>
          </ac:spMkLst>
        </pc:spChg>
        <pc:spChg chg="add mod">
          <ac:chgData name="abhinav shrivastava" userId="3a80cd95f0aaca4a" providerId="LiveId" clId="{C6793A84-FDCE-4F68-8715-96FBCCC20A75}" dt="2022-04-13T04:01:40.447" v="111" actId="14100"/>
          <ac:spMkLst>
            <pc:docMk/>
            <pc:sldMk cId="313312920" sldId="306"/>
            <ac:spMk id="10" creationId="{60D0E277-B377-43BA-A374-F3E73DAA3965}"/>
          </ac:spMkLst>
        </pc:spChg>
        <pc:spChg chg="add mod">
          <ac:chgData name="abhinav shrivastava" userId="3a80cd95f0aaca4a" providerId="LiveId" clId="{C6793A84-FDCE-4F68-8715-96FBCCC20A75}" dt="2022-04-13T03:37:57.810" v="28" actId="20577"/>
          <ac:spMkLst>
            <pc:docMk/>
            <pc:sldMk cId="313312920" sldId="306"/>
            <ac:spMk id="11" creationId="{9EFA361F-E56B-49A3-BD12-931E231C4BC7}"/>
          </ac:spMkLst>
        </pc:spChg>
        <pc:spChg chg="add mod">
          <ac:chgData name="abhinav shrivastava" userId="3a80cd95f0aaca4a" providerId="LiveId" clId="{C6793A84-FDCE-4F68-8715-96FBCCC20A75}" dt="2022-04-13T03:38:11.398" v="30" actId="20577"/>
          <ac:spMkLst>
            <pc:docMk/>
            <pc:sldMk cId="313312920" sldId="306"/>
            <ac:spMk id="12" creationId="{7FB4D64E-859E-42A5-8F2F-B716D6E67B06}"/>
          </ac:spMkLst>
        </pc:spChg>
        <pc:spChg chg="mod">
          <ac:chgData name="abhinav shrivastava" userId="3a80cd95f0aaca4a" providerId="LiveId" clId="{C6793A84-FDCE-4F68-8715-96FBCCC20A75}" dt="2022-04-13T03:34:31.166" v="22" actId="1076"/>
          <ac:spMkLst>
            <pc:docMk/>
            <pc:sldMk cId="313312920" sldId="306"/>
            <ac:spMk id="14" creationId="{059C36A6-A539-49F8-8993-7C61B7692F85}"/>
          </ac:spMkLst>
        </pc:spChg>
        <pc:cxnChg chg="add mod">
          <ac:chgData name="abhinav shrivastava" userId="3a80cd95f0aaca4a" providerId="LiveId" clId="{C6793A84-FDCE-4F68-8715-96FBCCC20A75}" dt="2022-04-13T04:01:58.440" v="114" actId="13822"/>
          <ac:cxnSpMkLst>
            <pc:docMk/>
            <pc:sldMk cId="313312920" sldId="306"/>
            <ac:cxnSpMk id="15" creationId="{4FB1F0C4-39C2-4139-B5DA-9AFAFB68AD5A}"/>
          </ac:cxnSpMkLst>
        </pc:cxnChg>
        <pc:cxnChg chg="add mod">
          <ac:chgData name="abhinav shrivastava" userId="3a80cd95f0aaca4a" providerId="LiveId" clId="{C6793A84-FDCE-4F68-8715-96FBCCC20A75}" dt="2022-04-13T04:02:40.289" v="121" actId="13822"/>
          <ac:cxnSpMkLst>
            <pc:docMk/>
            <pc:sldMk cId="313312920" sldId="306"/>
            <ac:cxnSpMk id="17" creationId="{F53EFE34-0711-4431-815A-EBC83001C65F}"/>
          </ac:cxnSpMkLst>
        </pc:cxnChg>
        <pc:cxnChg chg="add mod">
          <ac:chgData name="abhinav shrivastava" userId="3a80cd95f0aaca4a" providerId="LiveId" clId="{C6793A84-FDCE-4F68-8715-96FBCCC20A75}" dt="2022-04-13T04:02:19.033" v="117" actId="13822"/>
          <ac:cxnSpMkLst>
            <pc:docMk/>
            <pc:sldMk cId="313312920" sldId="306"/>
            <ac:cxnSpMk id="20" creationId="{52A38E33-E425-417A-B5C5-4FB9F5CA56CB}"/>
          </ac:cxnSpMkLst>
        </pc:cxnChg>
        <pc:cxnChg chg="add del">
          <ac:chgData name="abhinav shrivastava" userId="3a80cd95f0aaca4a" providerId="LiveId" clId="{C6793A84-FDCE-4F68-8715-96FBCCC20A75}" dt="2022-04-13T04:02:33.871" v="120" actId="11529"/>
          <ac:cxnSpMkLst>
            <pc:docMk/>
            <pc:sldMk cId="313312920" sldId="306"/>
            <ac:cxnSpMk id="22" creationId="{05D46415-109B-4011-90A8-2B31154722D2}"/>
          </ac:cxnSpMkLst>
        </pc:cxnChg>
        <pc:cxnChg chg="mod">
          <ac:chgData name="abhinav shrivastava" userId="3a80cd95f0aaca4a" providerId="LiveId" clId="{C6793A84-FDCE-4F68-8715-96FBCCC20A75}" dt="2022-04-13T03:34:31.166" v="22" actId="1076"/>
          <ac:cxnSpMkLst>
            <pc:docMk/>
            <pc:sldMk cId="313312920" sldId="306"/>
            <ac:cxnSpMk id="33" creationId="{EF2D4283-0BBB-45C9-8D22-D6F677700108}"/>
          </ac:cxnSpMkLst>
        </pc:cxnChg>
        <pc:cxnChg chg="mod">
          <ac:chgData name="abhinav shrivastava" userId="3a80cd95f0aaca4a" providerId="LiveId" clId="{C6793A84-FDCE-4F68-8715-96FBCCC20A75}" dt="2022-04-13T03:34:31.166" v="22" actId="1076"/>
          <ac:cxnSpMkLst>
            <pc:docMk/>
            <pc:sldMk cId="313312920" sldId="306"/>
            <ac:cxnSpMk id="35" creationId="{7238FDB6-12FE-4F78-8057-A4B4A6335674}"/>
          </ac:cxnSpMkLst>
        </pc:cxnChg>
      </pc:sldChg>
      <pc:sldChg chg="new del">
        <pc:chgData name="abhinav shrivastava" userId="3a80cd95f0aaca4a" providerId="LiveId" clId="{C6793A84-FDCE-4F68-8715-96FBCCC20A75}" dt="2022-04-13T04:03:43.259" v="131" actId="47"/>
        <pc:sldMkLst>
          <pc:docMk/>
          <pc:sldMk cId="1096391891" sldId="307"/>
        </pc:sldMkLst>
      </pc:sldChg>
      <pc:sldChg chg="addSp delSp modSp new mod">
        <pc:chgData name="abhinav shrivastava" userId="3a80cd95f0aaca4a" providerId="LiveId" clId="{C6793A84-FDCE-4F68-8715-96FBCCC20A75}" dt="2022-04-13T04:14:08.765" v="349" actId="115"/>
        <pc:sldMkLst>
          <pc:docMk/>
          <pc:sldMk cId="3979001463" sldId="307"/>
        </pc:sldMkLst>
        <pc:spChg chg="del">
          <ac:chgData name="abhinav shrivastava" userId="3a80cd95f0aaca4a" providerId="LiveId" clId="{C6793A84-FDCE-4F68-8715-96FBCCC20A75}" dt="2022-04-13T04:04:41.760" v="135" actId="478"/>
          <ac:spMkLst>
            <pc:docMk/>
            <pc:sldMk cId="3979001463" sldId="307"/>
            <ac:spMk id="2" creationId="{BC9A01D1-3B5C-4170-AC8C-D52E335D7015}"/>
          </ac:spMkLst>
        </pc:spChg>
        <pc:spChg chg="del">
          <ac:chgData name="abhinav shrivastava" userId="3a80cd95f0aaca4a" providerId="LiveId" clId="{C6793A84-FDCE-4F68-8715-96FBCCC20A75}" dt="2022-04-13T04:04:45.887" v="136" actId="478"/>
          <ac:spMkLst>
            <pc:docMk/>
            <pc:sldMk cId="3979001463" sldId="307"/>
            <ac:spMk id="3" creationId="{352771BB-CA99-420A-B447-6C2BA4D34F06}"/>
          </ac:spMkLst>
        </pc:spChg>
        <pc:spChg chg="add del">
          <ac:chgData name="abhinav shrivastava" userId="3a80cd95f0aaca4a" providerId="LiveId" clId="{C6793A84-FDCE-4F68-8715-96FBCCC20A75}" dt="2022-04-13T04:04:07.833" v="134" actId="478"/>
          <ac:spMkLst>
            <pc:docMk/>
            <pc:sldMk cId="3979001463" sldId="307"/>
            <ac:spMk id="4" creationId="{2E4EA0AA-E4CE-45E3-B735-5591BA78784C}"/>
          </ac:spMkLst>
        </pc:spChg>
        <pc:spChg chg="add del mod">
          <ac:chgData name="abhinav shrivastava" userId="3a80cd95f0aaca4a" providerId="LiveId" clId="{C6793A84-FDCE-4F68-8715-96FBCCC20A75}" dt="2022-04-13T04:06:11.318" v="142" actId="478"/>
          <ac:spMkLst>
            <pc:docMk/>
            <pc:sldMk cId="3979001463" sldId="307"/>
            <ac:spMk id="5" creationId="{3B22BD7A-8A96-4A1D-AFD7-DA94193390ED}"/>
          </ac:spMkLst>
        </pc:spChg>
        <pc:spChg chg="add mod">
          <ac:chgData name="abhinav shrivastava" userId="3a80cd95f0aaca4a" providerId="LiveId" clId="{C6793A84-FDCE-4F68-8715-96FBCCC20A75}" dt="2022-04-13T04:06:14.680" v="143" actId="1076"/>
          <ac:spMkLst>
            <pc:docMk/>
            <pc:sldMk cId="3979001463" sldId="307"/>
            <ac:spMk id="6" creationId="{4606D459-1233-4E23-B1BD-6B23D529D56A}"/>
          </ac:spMkLst>
        </pc:spChg>
        <pc:spChg chg="add mod">
          <ac:chgData name="abhinav shrivastava" userId="3a80cd95f0aaca4a" providerId="LiveId" clId="{C6793A84-FDCE-4F68-8715-96FBCCC20A75}" dt="2022-04-13T04:06:34.660" v="155" actId="20577"/>
          <ac:spMkLst>
            <pc:docMk/>
            <pc:sldMk cId="3979001463" sldId="307"/>
            <ac:spMk id="7" creationId="{50F9B0FA-57A7-4167-9F06-08DFFE0CC96D}"/>
          </ac:spMkLst>
        </pc:spChg>
        <pc:spChg chg="add mod">
          <ac:chgData name="abhinav shrivastava" userId="3a80cd95f0aaca4a" providerId="LiveId" clId="{C6793A84-FDCE-4F68-8715-96FBCCC20A75}" dt="2022-04-13T04:09:42.504" v="207" actId="20577"/>
          <ac:spMkLst>
            <pc:docMk/>
            <pc:sldMk cId="3979001463" sldId="307"/>
            <ac:spMk id="8" creationId="{6DD99EF0-C79A-4F98-AC9D-88E07191DD04}"/>
          </ac:spMkLst>
        </pc:spChg>
        <pc:spChg chg="add mod">
          <ac:chgData name="abhinav shrivastava" userId="3a80cd95f0aaca4a" providerId="LiveId" clId="{C6793A84-FDCE-4F68-8715-96FBCCC20A75}" dt="2022-04-13T04:10:00.851" v="224" actId="20577"/>
          <ac:spMkLst>
            <pc:docMk/>
            <pc:sldMk cId="3979001463" sldId="307"/>
            <ac:spMk id="9" creationId="{2517BAAE-F27B-41D4-8555-04E8DF4C61BE}"/>
          </ac:spMkLst>
        </pc:spChg>
        <pc:spChg chg="add mod">
          <ac:chgData name="abhinav shrivastava" userId="3a80cd95f0aaca4a" providerId="LiveId" clId="{C6793A84-FDCE-4F68-8715-96FBCCC20A75}" dt="2022-04-13T04:10:16.740" v="240" actId="20577"/>
          <ac:spMkLst>
            <pc:docMk/>
            <pc:sldMk cId="3979001463" sldId="307"/>
            <ac:spMk id="10" creationId="{8290F48F-0839-44A4-9BD9-AF2C2285CEC5}"/>
          </ac:spMkLst>
        </pc:spChg>
        <pc:spChg chg="add mod">
          <ac:chgData name="abhinav shrivastava" userId="3a80cd95f0aaca4a" providerId="LiveId" clId="{C6793A84-FDCE-4F68-8715-96FBCCC20A75}" dt="2022-04-13T04:10:46.154" v="274" actId="20577"/>
          <ac:spMkLst>
            <pc:docMk/>
            <pc:sldMk cId="3979001463" sldId="307"/>
            <ac:spMk id="11" creationId="{BE59A142-2A9D-4F8E-8CBA-52D03770CFBF}"/>
          </ac:spMkLst>
        </pc:spChg>
        <pc:spChg chg="add mod">
          <ac:chgData name="abhinav shrivastava" userId="3a80cd95f0aaca4a" providerId="LiveId" clId="{C6793A84-FDCE-4F68-8715-96FBCCC20A75}" dt="2022-04-13T04:11:16.555" v="300" actId="20577"/>
          <ac:spMkLst>
            <pc:docMk/>
            <pc:sldMk cId="3979001463" sldId="307"/>
            <ac:spMk id="12" creationId="{363787C0-CFF7-4C24-9BD0-29D2F5009A18}"/>
          </ac:spMkLst>
        </pc:spChg>
        <pc:spChg chg="add mod">
          <ac:chgData name="abhinav shrivastava" userId="3a80cd95f0aaca4a" providerId="LiveId" clId="{C6793A84-FDCE-4F68-8715-96FBCCC20A75}" dt="2022-04-13T04:11:32.964" v="309" actId="20577"/>
          <ac:spMkLst>
            <pc:docMk/>
            <pc:sldMk cId="3979001463" sldId="307"/>
            <ac:spMk id="13" creationId="{A031AA62-17E8-4AB0-A7E4-2F8361C25DDF}"/>
          </ac:spMkLst>
        </pc:spChg>
        <pc:spChg chg="add mod">
          <ac:chgData name="abhinav shrivastava" userId="3a80cd95f0aaca4a" providerId="LiveId" clId="{C6793A84-FDCE-4F68-8715-96FBCCC20A75}" dt="2022-04-13T04:14:08.765" v="349" actId="115"/>
          <ac:spMkLst>
            <pc:docMk/>
            <pc:sldMk cId="3979001463" sldId="307"/>
            <ac:spMk id="26" creationId="{36C2D19A-3823-4676-8E7A-D378B30685FF}"/>
          </ac:spMkLst>
        </pc:spChg>
        <pc:cxnChg chg="add mod">
          <ac:chgData name="abhinav shrivastava" userId="3a80cd95f0aaca4a" providerId="LiveId" clId="{C6793A84-FDCE-4F68-8715-96FBCCC20A75}" dt="2022-04-13T04:12:53.777" v="322" actId="13822"/>
          <ac:cxnSpMkLst>
            <pc:docMk/>
            <pc:sldMk cId="3979001463" sldId="307"/>
            <ac:cxnSpMk id="15" creationId="{84CB02EA-727E-4542-9E2B-A3A14CC1C6B6}"/>
          </ac:cxnSpMkLst>
        </pc:cxnChg>
        <pc:cxnChg chg="add mod">
          <ac:chgData name="abhinav shrivastava" userId="3a80cd95f0aaca4a" providerId="LiveId" clId="{C6793A84-FDCE-4F68-8715-96FBCCC20A75}" dt="2022-04-13T04:12:02.772" v="314" actId="13822"/>
          <ac:cxnSpMkLst>
            <pc:docMk/>
            <pc:sldMk cId="3979001463" sldId="307"/>
            <ac:cxnSpMk id="17" creationId="{1C13E952-0CCA-434E-AC4B-90DBA67C2A0A}"/>
          </ac:cxnSpMkLst>
        </pc:cxnChg>
        <pc:cxnChg chg="add mod">
          <ac:chgData name="abhinav shrivastava" userId="3a80cd95f0aaca4a" providerId="LiveId" clId="{C6793A84-FDCE-4F68-8715-96FBCCC20A75}" dt="2022-04-13T04:12:21.649" v="316" actId="13822"/>
          <ac:cxnSpMkLst>
            <pc:docMk/>
            <pc:sldMk cId="3979001463" sldId="307"/>
            <ac:cxnSpMk id="19" creationId="{3984086C-6055-48F9-92D2-65E0025DC635}"/>
          </ac:cxnSpMkLst>
        </pc:cxnChg>
        <pc:cxnChg chg="add mod">
          <ac:chgData name="abhinav shrivastava" userId="3a80cd95f0aaca4a" providerId="LiveId" clId="{C6793A84-FDCE-4F68-8715-96FBCCC20A75}" dt="2022-04-13T04:12:33.809" v="318" actId="13822"/>
          <ac:cxnSpMkLst>
            <pc:docMk/>
            <pc:sldMk cId="3979001463" sldId="307"/>
            <ac:cxnSpMk id="21" creationId="{AEECED53-F0EE-4BEF-868A-F449E1BD76A9}"/>
          </ac:cxnSpMkLst>
        </pc:cxnChg>
        <pc:cxnChg chg="add mod">
          <ac:chgData name="abhinav shrivastava" userId="3a80cd95f0aaca4a" providerId="LiveId" clId="{C6793A84-FDCE-4F68-8715-96FBCCC20A75}" dt="2022-04-13T04:12:47.273" v="321" actId="13822"/>
          <ac:cxnSpMkLst>
            <pc:docMk/>
            <pc:sldMk cId="3979001463" sldId="307"/>
            <ac:cxnSpMk id="23" creationId="{A50515D0-FE6C-4BB9-9C5D-30A6ECBDFCDB}"/>
          </ac:cxnSpMkLst>
        </pc:cxnChg>
        <pc:cxnChg chg="add mod">
          <ac:chgData name="abhinav shrivastava" userId="3a80cd95f0aaca4a" providerId="LiveId" clId="{C6793A84-FDCE-4F68-8715-96FBCCC20A75}" dt="2022-04-13T04:13:05.489" v="324" actId="13822"/>
          <ac:cxnSpMkLst>
            <pc:docMk/>
            <pc:sldMk cId="3979001463" sldId="307"/>
            <ac:cxnSpMk id="25" creationId="{CBC5C821-2ABA-45D2-ADBC-3EDACF96A10C}"/>
          </ac:cxnSpMkLst>
        </pc:cxnChg>
      </pc:sldChg>
      <pc:sldChg chg="addSp delSp modSp new mod">
        <pc:chgData name="abhinav shrivastava" userId="3a80cd95f0aaca4a" providerId="LiveId" clId="{C6793A84-FDCE-4F68-8715-96FBCCC20A75}" dt="2022-04-13T04:19:28.035" v="447" actId="115"/>
        <pc:sldMkLst>
          <pc:docMk/>
          <pc:sldMk cId="1831552488" sldId="308"/>
        </pc:sldMkLst>
        <pc:spChg chg="del">
          <ac:chgData name="abhinav shrivastava" userId="3a80cd95f0aaca4a" providerId="LiveId" clId="{C6793A84-FDCE-4F68-8715-96FBCCC20A75}" dt="2022-04-13T04:14:34.887" v="352" actId="478"/>
          <ac:spMkLst>
            <pc:docMk/>
            <pc:sldMk cId="1831552488" sldId="308"/>
            <ac:spMk id="2" creationId="{26B427BF-5475-43D2-AA2A-D51E6BAEFFCF}"/>
          </ac:spMkLst>
        </pc:spChg>
        <pc:spChg chg="del">
          <ac:chgData name="abhinav shrivastava" userId="3a80cd95f0aaca4a" providerId="LiveId" clId="{C6793A84-FDCE-4F68-8715-96FBCCC20A75}" dt="2022-04-13T04:14:36.440" v="353" actId="478"/>
          <ac:spMkLst>
            <pc:docMk/>
            <pc:sldMk cId="1831552488" sldId="308"/>
            <ac:spMk id="3" creationId="{DAE7A8B2-96E7-496B-87C8-BE1F443E421F}"/>
          </ac:spMkLst>
        </pc:spChg>
        <pc:spChg chg="add mod">
          <ac:chgData name="abhinav shrivastava" userId="3a80cd95f0aaca4a" providerId="LiveId" clId="{C6793A84-FDCE-4F68-8715-96FBCCC20A75}" dt="2022-04-13T04:17:49.149" v="405" actId="114"/>
          <ac:spMkLst>
            <pc:docMk/>
            <pc:sldMk cId="1831552488" sldId="308"/>
            <ac:spMk id="4" creationId="{09DB1D64-1F7C-4F34-91B8-26CEDCAD93C2}"/>
          </ac:spMkLst>
        </pc:spChg>
        <pc:spChg chg="add mod">
          <ac:chgData name="abhinav shrivastava" userId="3a80cd95f0aaca4a" providerId="LiveId" clId="{C6793A84-FDCE-4F68-8715-96FBCCC20A75}" dt="2022-04-13T04:18:18.741" v="419" actId="113"/>
          <ac:spMkLst>
            <pc:docMk/>
            <pc:sldMk cId="1831552488" sldId="308"/>
            <ac:spMk id="5" creationId="{35BF730A-87B8-4303-91C9-A349324503E8}"/>
          </ac:spMkLst>
        </pc:spChg>
        <pc:spChg chg="add mod">
          <ac:chgData name="abhinav shrivastava" userId="3a80cd95f0aaca4a" providerId="LiveId" clId="{C6793A84-FDCE-4F68-8715-96FBCCC20A75}" dt="2022-04-13T04:17:19.144" v="395" actId="1076"/>
          <ac:spMkLst>
            <pc:docMk/>
            <pc:sldMk cId="1831552488" sldId="308"/>
            <ac:spMk id="13" creationId="{D9F9AC5F-D0A5-406D-8960-02F0C1F4C3C7}"/>
          </ac:spMkLst>
        </pc:spChg>
        <pc:spChg chg="add mod">
          <ac:chgData name="abhinav shrivastava" userId="3a80cd95f0aaca4a" providerId="LiveId" clId="{C6793A84-FDCE-4F68-8715-96FBCCC20A75}" dt="2022-04-13T04:17:12.799" v="394" actId="1076"/>
          <ac:spMkLst>
            <pc:docMk/>
            <pc:sldMk cId="1831552488" sldId="308"/>
            <ac:spMk id="14" creationId="{1A29FFCC-7F09-42E8-AC23-805972921D0F}"/>
          </ac:spMkLst>
        </pc:spChg>
        <pc:spChg chg="add mod">
          <ac:chgData name="abhinav shrivastava" userId="3a80cd95f0aaca4a" providerId="LiveId" clId="{C6793A84-FDCE-4F68-8715-96FBCCC20A75}" dt="2022-04-13T04:19:28.035" v="447" actId="115"/>
          <ac:spMkLst>
            <pc:docMk/>
            <pc:sldMk cId="1831552488" sldId="308"/>
            <ac:spMk id="15" creationId="{68C34989-B1ED-4E39-96D2-12DBA8A9F626}"/>
          </ac:spMkLst>
        </pc:spChg>
        <pc:cxnChg chg="add del mod">
          <ac:chgData name="abhinav shrivastava" userId="3a80cd95f0aaca4a" providerId="LiveId" clId="{C6793A84-FDCE-4F68-8715-96FBCCC20A75}" dt="2022-04-13T04:15:45.934" v="368" actId="478"/>
          <ac:cxnSpMkLst>
            <pc:docMk/>
            <pc:sldMk cId="1831552488" sldId="308"/>
            <ac:cxnSpMk id="7" creationId="{C02204A8-BA2A-4236-8686-5A55B4DF4EEB}"/>
          </ac:cxnSpMkLst>
        </pc:cxnChg>
        <pc:cxnChg chg="add mod">
          <ac:chgData name="abhinav shrivastava" userId="3a80cd95f0aaca4a" providerId="LiveId" clId="{C6793A84-FDCE-4F68-8715-96FBCCC20A75}" dt="2022-04-13T04:16:05.305" v="370" actId="13822"/>
          <ac:cxnSpMkLst>
            <pc:docMk/>
            <pc:sldMk cId="1831552488" sldId="308"/>
            <ac:cxnSpMk id="10" creationId="{6199A93C-92FC-443F-9AF5-A308E538CBAA}"/>
          </ac:cxnSpMkLst>
        </pc:cxnChg>
        <pc:cxnChg chg="add mod">
          <ac:chgData name="abhinav shrivastava" userId="3a80cd95f0aaca4a" providerId="LiveId" clId="{C6793A84-FDCE-4F68-8715-96FBCCC20A75}" dt="2022-04-13T04:16:20.249" v="372" actId="13822"/>
          <ac:cxnSpMkLst>
            <pc:docMk/>
            <pc:sldMk cId="1831552488" sldId="308"/>
            <ac:cxnSpMk id="12" creationId="{936AA8E4-D67C-41F0-BB33-84CE90B5F06B}"/>
          </ac:cxnSpMkLst>
        </pc:cxnChg>
      </pc:sldChg>
      <pc:sldChg chg="delSp new del mod">
        <pc:chgData name="abhinav shrivastava" userId="3a80cd95f0aaca4a" providerId="LiveId" clId="{C6793A84-FDCE-4F68-8715-96FBCCC20A75}" dt="2022-04-13T04:20:31.573" v="452" actId="47"/>
        <pc:sldMkLst>
          <pc:docMk/>
          <pc:sldMk cId="1820062780" sldId="309"/>
        </pc:sldMkLst>
        <pc:spChg chg="del">
          <ac:chgData name="abhinav shrivastava" userId="3a80cd95f0aaca4a" providerId="LiveId" clId="{C6793A84-FDCE-4F68-8715-96FBCCC20A75}" dt="2022-04-13T04:19:52.887" v="449" actId="478"/>
          <ac:spMkLst>
            <pc:docMk/>
            <pc:sldMk cId="1820062780" sldId="309"/>
            <ac:spMk id="2" creationId="{041587FD-4ED3-4A62-8783-03DB89258193}"/>
          </ac:spMkLst>
        </pc:spChg>
        <pc:spChg chg="del">
          <ac:chgData name="abhinav shrivastava" userId="3a80cd95f0aaca4a" providerId="LiveId" clId="{C6793A84-FDCE-4F68-8715-96FBCCC20A75}" dt="2022-04-13T04:19:54.226" v="450" actId="478"/>
          <ac:spMkLst>
            <pc:docMk/>
            <pc:sldMk cId="1820062780" sldId="309"/>
            <ac:spMk id="3" creationId="{7FD5601D-30A3-4937-B70D-18E13A10429C}"/>
          </ac:spMkLst>
        </pc:spChg>
      </pc:sldChg>
      <pc:sldChg chg="addSp delSp modSp add mod">
        <pc:chgData name="abhinav shrivastava" userId="3a80cd95f0aaca4a" providerId="LiveId" clId="{C6793A84-FDCE-4F68-8715-96FBCCC20A75}" dt="2022-04-13T04:25:54.770" v="523" actId="20577"/>
        <pc:sldMkLst>
          <pc:docMk/>
          <pc:sldMk cId="4211537549" sldId="310"/>
        </pc:sldMkLst>
        <pc:spChg chg="add mod">
          <ac:chgData name="abhinav shrivastava" userId="3a80cd95f0aaca4a" providerId="LiveId" clId="{C6793A84-FDCE-4F68-8715-96FBCCC20A75}" dt="2022-04-13T04:23:03.367" v="496" actId="1076"/>
          <ac:spMkLst>
            <pc:docMk/>
            <pc:sldMk cId="4211537549" sldId="310"/>
            <ac:spMk id="2" creationId="{0514665D-3C26-4E98-B2EA-FAA8AE24DE3E}"/>
          </ac:spMkLst>
        </pc:spChg>
        <pc:spChg chg="add mod">
          <ac:chgData name="abhinav shrivastava" userId="3a80cd95f0aaca4a" providerId="LiveId" clId="{C6793A84-FDCE-4F68-8715-96FBCCC20A75}" dt="2022-04-13T04:22:34.160" v="485" actId="20577"/>
          <ac:spMkLst>
            <pc:docMk/>
            <pc:sldMk cId="4211537549" sldId="310"/>
            <ac:spMk id="3" creationId="{83E57100-55FB-48EC-9BC9-A882D6945A67}"/>
          </ac:spMkLst>
        </pc:spChg>
        <pc:spChg chg="del">
          <ac:chgData name="abhinav shrivastava" userId="3a80cd95f0aaca4a" providerId="LiveId" clId="{C6793A84-FDCE-4F68-8715-96FBCCC20A75}" dt="2022-04-13T04:21:10.688" v="461" actId="478"/>
          <ac:spMkLst>
            <pc:docMk/>
            <pc:sldMk cId="4211537549" sldId="310"/>
            <ac:spMk id="6" creationId="{4606D459-1233-4E23-B1BD-6B23D529D56A}"/>
          </ac:spMkLst>
        </pc:spChg>
        <pc:spChg chg="del mod">
          <ac:chgData name="abhinav shrivastava" userId="3a80cd95f0aaca4a" providerId="LiveId" clId="{C6793A84-FDCE-4F68-8715-96FBCCC20A75}" dt="2022-04-13T04:21:38.653" v="467" actId="478"/>
          <ac:spMkLst>
            <pc:docMk/>
            <pc:sldMk cId="4211537549" sldId="310"/>
            <ac:spMk id="7" creationId="{50F9B0FA-57A7-4167-9F06-08DFFE0CC96D}"/>
          </ac:spMkLst>
        </pc:spChg>
        <pc:spChg chg="del mod">
          <ac:chgData name="abhinav shrivastava" userId="3a80cd95f0aaca4a" providerId="LiveId" clId="{C6793A84-FDCE-4F68-8715-96FBCCC20A75}" dt="2022-04-13T04:21:57.115" v="475" actId="478"/>
          <ac:spMkLst>
            <pc:docMk/>
            <pc:sldMk cId="4211537549" sldId="310"/>
            <ac:spMk id="26" creationId="{36C2D19A-3823-4676-8E7A-D378B30685FF}"/>
          </ac:spMkLst>
        </pc:spChg>
        <pc:spChg chg="add mod">
          <ac:chgData name="abhinav shrivastava" userId="3a80cd95f0aaca4a" providerId="LiveId" clId="{C6793A84-FDCE-4F68-8715-96FBCCC20A75}" dt="2022-04-13T04:25:54.770" v="523" actId="20577"/>
          <ac:spMkLst>
            <pc:docMk/>
            <pc:sldMk cId="4211537549" sldId="310"/>
            <ac:spMk id="45" creationId="{D4830E5D-844F-4189-A9A4-06EF376BB1C9}"/>
          </ac:spMkLst>
        </pc:spChg>
        <pc:cxnChg chg="add del mod">
          <ac:chgData name="abhinav shrivastava" userId="3a80cd95f0aaca4a" providerId="LiveId" clId="{C6793A84-FDCE-4F68-8715-96FBCCC20A75}" dt="2022-04-13T04:22:44.259" v="487" actId="11529"/>
          <ac:cxnSpMkLst>
            <pc:docMk/>
            <pc:sldMk cId="4211537549" sldId="310"/>
            <ac:cxnSpMk id="5" creationId="{EF24C895-D023-4AA0-8143-EB6C315F0FF8}"/>
          </ac:cxnSpMkLst>
        </pc:cxnChg>
        <pc:cxnChg chg="del mod">
          <ac:chgData name="abhinav shrivastava" userId="3a80cd95f0aaca4a" providerId="LiveId" clId="{C6793A84-FDCE-4F68-8715-96FBCCC20A75}" dt="2022-04-13T04:22:46.633" v="488" actId="478"/>
          <ac:cxnSpMkLst>
            <pc:docMk/>
            <pc:sldMk cId="4211537549" sldId="310"/>
            <ac:cxnSpMk id="15" creationId="{84CB02EA-727E-4542-9E2B-A3A14CC1C6B6}"/>
          </ac:cxnSpMkLst>
        </pc:cxnChg>
        <pc:cxnChg chg="add mod">
          <ac:chgData name="abhinav shrivastava" userId="3a80cd95f0aaca4a" providerId="LiveId" clId="{C6793A84-FDCE-4F68-8715-96FBCCC20A75}" dt="2022-04-13T04:24:11.546" v="507" actId="13822"/>
          <ac:cxnSpMkLst>
            <pc:docMk/>
            <pc:sldMk cId="4211537549" sldId="310"/>
            <ac:cxnSpMk id="16" creationId="{1D5B9D45-9D9D-4BD1-8F08-4802FD5C73F0}"/>
          </ac:cxnSpMkLst>
        </pc:cxnChg>
        <pc:cxnChg chg="del mod">
          <ac:chgData name="abhinav shrivastava" userId="3a80cd95f0aaca4a" providerId="LiveId" clId="{C6793A84-FDCE-4F68-8715-96FBCCC20A75}" dt="2022-04-13T04:22:47.681" v="490" actId="478"/>
          <ac:cxnSpMkLst>
            <pc:docMk/>
            <pc:sldMk cId="4211537549" sldId="310"/>
            <ac:cxnSpMk id="17" creationId="{1C13E952-0CCA-434E-AC4B-90DBA67C2A0A}"/>
          </ac:cxnSpMkLst>
        </pc:cxnChg>
        <pc:cxnChg chg="del mod">
          <ac:chgData name="abhinav shrivastava" userId="3a80cd95f0aaca4a" providerId="LiveId" clId="{C6793A84-FDCE-4F68-8715-96FBCCC20A75}" dt="2022-04-13T04:22:48.640" v="491" actId="478"/>
          <ac:cxnSpMkLst>
            <pc:docMk/>
            <pc:sldMk cId="4211537549" sldId="310"/>
            <ac:cxnSpMk id="19" creationId="{3984086C-6055-48F9-92D2-65E0025DC635}"/>
          </ac:cxnSpMkLst>
        </pc:cxnChg>
        <pc:cxnChg chg="add mod">
          <ac:chgData name="abhinav shrivastava" userId="3a80cd95f0aaca4a" providerId="LiveId" clId="{C6793A84-FDCE-4F68-8715-96FBCCC20A75}" dt="2022-04-13T04:24:05.921" v="506" actId="13822"/>
          <ac:cxnSpMkLst>
            <pc:docMk/>
            <pc:sldMk cId="4211537549" sldId="310"/>
            <ac:cxnSpMk id="20" creationId="{89C34524-46F8-48F7-9261-7D474AC00840}"/>
          </ac:cxnSpMkLst>
        </pc:cxnChg>
        <pc:cxnChg chg="del mod">
          <ac:chgData name="abhinav shrivastava" userId="3a80cd95f0aaca4a" providerId="LiveId" clId="{C6793A84-FDCE-4F68-8715-96FBCCC20A75}" dt="2022-04-13T04:22:49.453" v="492" actId="478"/>
          <ac:cxnSpMkLst>
            <pc:docMk/>
            <pc:sldMk cId="4211537549" sldId="310"/>
            <ac:cxnSpMk id="21" creationId="{AEECED53-F0EE-4BEF-868A-F449E1BD76A9}"/>
          </ac:cxnSpMkLst>
        </pc:cxnChg>
        <pc:cxnChg chg="del">
          <ac:chgData name="abhinav shrivastava" userId="3a80cd95f0aaca4a" providerId="LiveId" clId="{C6793A84-FDCE-4F68-8715-96FBCCC20A75}" dt="2022-04-13T04:22:50.289" v="493" actId="478"/>
          <ac:cxnSpMkLst>
            <pc:docMk/>
            <pc:sldMk cId="4211537549" sldId="310"/>
            <ac:cxnSpMk id="23" creationId="{A50515D0-FE6C-4BB9-9C5D-30A6ECBDFCDB}"/>
          </ac:cxnSpMkLst>
        </pc:cxnChg>
        <pc:cxnChg chg="add mod">
          <ac:chgData name="abhinav shrivastava" userId="3a80cd95f0aaca4a" providerId="LiveId" clId="{C6793A84-FDCE-4F68-8715-96FBCCC20A75}" dt="2022-04-13T04:23:59.905" v="505" actId="13822"/>
          <ac:cxnSpMkLst>
            <pc:docMk/>
            <pc:sldMk cId="4211537549" sldId="310"/>
            <ac:cxnSpMk id="24" creationId="{C77C953C-419D-4285-A545-55E3D2B27B9A}"/>
          </ac:cxnSpMkLst>
        </pc:cxnChg>
        <pc:cxnChg chg="del mod">
          <ac:chgData name="abhinav shrivastava" userId="3a80cd95f0aaca4a" providerId="LiveId" clId="{C6793A84-FDCE-4F68-8715-96FBCCC20A75}" dt="2022-04-13T04:22:51.114" v="494" actId="478"/>
          <ac:cxnSpMkLst>
            <pc:docMk/>
            <pc:sldMk cId="4211537549" sldId="310"/>
            <ac:cxnSpMk id="25" creationId="{CBC5C821-2ABA-45D2-ADBC-3EDACF96A10C}"/>
          </ac:cxnSpMkLst>
        </pc:cxnChg>
        <pc:cxnChg chg="add mod">
          <ac:chgData name="abhinav shrivastava" userId="3a80cd95f0aaca4a" providerId="LiveId" clId="{C6793A84-FDCE-4F68-8715-96FBCCC20A75}" dt="2022-04-13T04:23:51.617" v="504" actId="13822"/>
          <ac:cxnSpMkLst>
            <pc:docMk/>
            <pc:sldMk cId="4211537549" sldId="310"/>
            <ac:cxnSpMk id="28" creationId="{40FDF2A9-AD76-4985-B029-CB68CC653449}"/>
          </ac:cxnSpMkLst>
        </pc:cxnChg>
        <pc:cxnChg chg="add mod">
          <ac:chgData name="abhinav shrivastava" userId="3a80cd95f0aaca4a" providerId="LiveId" clId="{C6793A84-FDCE-4F68-8715-96FBCCC20A75}" dt="2022-04-13T04:23:44.873" v="503" actId="13822"/>
          <ac:cxnSpMkLst>
            <pc:docMk/>
            <pc:sldMk cId="4211537549" sldId="310"/>
            <ac:cxnSpMk id="30" creationId="{C6AE7C8C-B2E4-4C21-8675-C3BA94915D3A}"/>
          </ac:cxnSpMkLst>
        </pc:cxnChg>
        <pc:cxnChg chg="add mod">
          <ac:chgData name="abhinav shrivastava" userId="3a80cd95f0aaca4a" providerId="LiveId" clId="{C6793A84-FDCE-4F68-8715-96FBCCC20A75}" dt="2022-04-13T04:23:36.778" v="502" actId="13822"/>
          <ac:cxnSpMkLst>
            <pc:docMk/>
            <pc:sldMk cId="4211537549" sldId="310"/>
            <ac:cxnSpMk id="32" creationId="{DE210FC6-E617-428F-9EAE-25ACA5BA3573}"/>
          </ac:cxnSpMkLst>
        </pc:cxnChg>
        <pc:cxnChg chg="add mod">
          <ac:chgData name="abhinav shrivastava" userId="3a80cd95f0aaca4a" providerId="LiveId" clId="{C6793A84-FDCE-4F68-8715-96FBCCC20A75}" dt="2022-04-13T04:25:22.970" v="519" actId="13822"/>
          <ac:cxnSpMkLst>
            <pc:docMk/>
            <pc:sldMk cId="4211537549" sldId="310"/>
            <ac:cxnSpMk id="34" creationId="{89914FA4-BDD9-4852-846B-3A19F14B19E4}"/>
          </ac:cxnSpMkLst>
        </pc:cxnChg>
        <pc:cxnChg chg="add mod">
          <ac:chgData name="abhinav shrivastava" userId="3a80cd95f0aaca4a" providerId="LiveId" clId="{C6793A84-FDCE-4F68-8715-96FBCCC20A75}" dt="2022-04-13T04:25:18.026" v="518" actId="13822"/>
          <ac:cxnSpMkLst>
            <pc:docMk/>
            <pc:sldMk cId="4211537549" sldId="310"/>
            <ac:cxnSpMk id="36" creationId="{DFA1FCA0-FFD9-495D-9ED8-356B9DBD900E}"/>
          </ac:cxnSpMkLst>
        </pc:cxnChg>
        <pc:cxnChg chg="add mod">
          <ac:chgData name="abhinav shrivastava" userId="3a80cd95f0aaca4a" providerId="LiveId" clId="{C6793A84-FDCE-4F68-8715-96FBCCC20A75}" dt="2022-04-13T04:25:12.569" v="517" actId="13822"/>
          <ac:cxnSpMkLst>
            <pc:docMk/>
            <pc:sldMk cId="4211537549" sldId="310"/>
            <ac:cxnSpMk id="38" creationId="{584017C9-0ECE-4A8B-8D30-677E8AEE0D8B}"/>
          </ac:cxnSpMkLst>
        </pc:cxnChg>
        <pc:cxnChg chg="add mod">
          <ac:chgData name="abhinav shrivastava" userId="3a80cd95f0aaca4a" providerId="LiveId" clId="{C6793A84-FDCE-4F68-8715-96FBCCC20A75}" dt="2022-04-13T04:25:08.457" v="516" actId="13822"/>
          <ac:cxnSpMkLst>
            <pc:docMk/>
            <pc:sldMk cId="4211537549" sldId="310"/>
            <ac:cxnSpMk id="40" creationId="{6246DD36-EDB0-4377-8384-D5AB11B1F437}"/>
          </ac:cxnSpMkLst>
        </pc:cxnChg>
        <pc:cxnChg chg="add mod">
          <ac:chgData name="abhinav shrivastava" userId="3a80cd95f0aaca4a" providerId="LiveId" clId="{C6793A84-FDCE-4F68-8715-96FBCCC20A75}" dt="2022-04-13T04:25:03.595" v="515" actId="13822"/>
          <ac:cxnSpMkLst>
            <pc:docMk/>
            <pc:sldMk cId="4211537549" sldId="310"/>
            <ac:cxnSpMk id="42" creationId="{B008CEB5-FC62-4B51-8623-13ACEBD0E761}"/>
          </ac:cxnSpMkLst>
        </pc:cxnChg>
        <pc:cxnChg chg="add mod">
          <ac:chgData name="abhinav shrivastava" userId="3a80cd95f0aaca4a" providerId="LiveId" clId="{C6793A84-FDCE-4F68-8715-96FBCCC20A75}" dt="2022-04-13T04:24:57.729" v="514" actId="13822"/>
          <ac:cxnSpMkLst>
            <pc:docMk/>
            <pc:sldMk cId="4211537549" sldId="310"/>
            <ac:cxnSpMk id="44" creationId="{C03D6B14-2830-491A-86B3-B7410B747E24}"/>
          </ac:cxnSpMkLst>
        </pc:cxnChg>
      </pc:sldChg>
      <pc:sldMasterChg chg="delSldLayout">
        <pc:chgData name="abhinav shrivastava" userId="3a80cd95f0aaca4a" providerId="LiveId" clId="{C6793A84-FDCE-4F68-8715-96FBCCC20A75}" dt="2022-04-13T04:14:15.505" v="350" actId="47"/>
        <pc:sldMasterMkLst>
          <pc:docMk/>
          <pc:sldMasterMk cId="0" sldId="2147483659"/>
        </pc:sldMasterMkLst>
        <pc:sldLayoutChg chg="del">
          <pc:chgData name="abhinav shrivastava" userId="3a80cd95f0aaca4a" providerId="LiveId" clId="{C6793A84-FDCE-4F68-8715-96FBCCC20A75}" dt="2022-04-13T04:14:15.505" v="350" actId="47"/>
          <pc:sldLayoutMkLst>
            <pc:docMk/>
            <pc:sldMasterMk cId="0" sldId="2147483659"/>
            <pc:sldLayoutMk cId="0" sldId="214748365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cc97e9195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cc97e9195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1b2fb6ee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1b2fb6ee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cc97e9195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cc97e9195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1b2fb6ee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1b2fb6ee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2"/>
                </a:solidFill>
              </a:rPr>
              <a:t>To do management system</a:t>
            </a:r>
            <a:endParaRPr sz="3600" dirty="0">
              <a:solidFill>
                <a:schemeClr val="lt2"/>
              </a:solidFill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213425" y="2773849"/>
            <a:ext cx="4712100" cy="909629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 dirty="0">
                <a:solidFill>
                  <a:srgbClr val="000000"/>
                </a:solidFill>
                <a:latin typeface="Cambria" pitchFamily="18" charset="0"/>
                <a:ea typeface="Cambria" pitchFamily="18" charset="0"/>
                <a:cs typeface="Calibri"/>
                <a:sym typeface="Calibri"/>
              </a:rPr>
              <a:t>By :-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000000"/>
                </a:solidFill>
                <a:latin typeface="Cambria" pitchFamily="18" charset="0"/>
                <a:ea typeface="Cambria" pitchFamily="18" charset="0"/>
                <a:cs typeface="Calibri"/>
                <a:sym typeface="Calibri"/>
              </a:rPr>
              <a:t>ABHINAV SHRIVASTAVA- 210941220005</a:t>
            </a:r>
            <a:endParaRPr sz="2500" dirty="0">
              <a:solidFill>
                <a:srgbClr val="000000"/>
              </a:solidFill>
              <a:latin typeface="Cambria" pitchFamily="18" charset="0"/>
              <a:ea typeface="Cambria" pitchFamily="18" charset="0"/>
              <a:cs typeface="Calibri"/>
              <a:sym typeface="Calibri"/>
            </a:endParaRPr>
          </a:p>
          <a:p>
            <a:pPr marL="0" indent="0" algn="l">
              <a:lnSpc>
                <a:spcPct val="115000"/>
              </a:lnSpc>
            </a:pPr>
            <a:r>
              <a:rPr lang="en-US" sz="2100" b="1" dirty="0">
                <a:solidFill>
                  <a:srgbClr val="000000"/>
                </a:solidFill>
                <a:latin typeface="Cambria" pitchFamily="18" charset="0"/>
                <a:ea typeface="Cambria" pitchFamily="18" charset="0"/>
                <a:cs typeface="Calibri"/>
                <a:sym typeface="Calibri"/>
              </a:rPr>
              <a:t> (</a:t>
            </a:r>
            <a:r>
              <a:rPr lang="en-US" sz="2800" b="1" dirty="0">
                <a:solidFill>
                  <a:srgbClr val="000000"/>
                </a:solidFill>
                <a:latin typeface="Cambria" pitchFamily="18" charset="0"/>
                <a:ea typeface="Cambria" pitchFamily="18" charset="0"/>
                <a:cs typeface="Calibri"/>
                <a:sym typeface="Calibri"/>
              </a:rPr>
              <a:t>Group No.94)</a:t>
            </a:r>
            <a:endParaRPr lang="en-US" sz="2100" b="1" dirty="0">
              <a:solidFill>
                <a:srgbClr val="000000"/>
              </a:solidFill>
              <a:latin typeface="Cambria" pitchFamily="18" charset="0"/>
              <a:ea typeface="Cambria" pitchFamily="18" charset="0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1258475" y="0"/>
            <a:ext cx="6492000" cy="9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" sz="2000" b="1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Institute for Advanced Computing and Software Development (PG-DAC)</a:t>
            </a:r>
            <a:endParaRPr sz="2000" b="1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50" y="143875"/>
            <a:ext cx="1093450" cy="109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6625" y="294300"/>
            <a:ext cx="1871175" cy="7175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 txBox="1"/>
          <p:nvPr/>
        </p:nvSpPr>
        <p:spPr>
          <a:xfrm>
            <a:off x="5884450" y="4424175"/>
            <a:ext cx="41436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Guide: Mrs. Manjiri Deshpande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            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6DD99EF0-C79A-4F98-AC9D-88E07191DD04}"/>
              </a:ext>
            </a:extLst>
          </p:cNvPr>
          <p:cNvSpPr/>
          <p:nvPr/>
        </p:nvSpPr>
        <p:spPr>
          <a:xfrm>
            <a:off x="3299460" y="227645"/>
            <a:ext cx="175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Login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17BAAE-F27B-41D4-8555-04E8DF4C61BE}"/>
              </a:ext>
            </a:extLst>
          </p:cNvPr>
          <p:cNvSpPr/>
          <p:nvPr/>
        </p:nvSpPr>
        <p:spPr>
          <a:xfrm>
            <a:off x="3314700" y="968104"/>
            <a:ext cx="1737360" cy="530178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Add to do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290F48F-0839-44A4-9BD9-AF2C2285CEC5}"/>
              </a:ext>
            </a:extLst>
          </p:cNvPr>
          <p:cNvSpPr/>
          <p:nvPr/>
        </p:nvSpPr>
        <p:spPr>
          <a:xfrm>
            <a:off x="3307080" y="1730216"/>
            <a:ext cx="1737360" cy="49911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View to do list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E59A142-2A9D-4F8E-8CBA-52D03770CFBF}"/>
              </a:ext>
            </a:extLst>
          </p:cNvPr>
          <p:cNvSpPr/>
          <p:nvPr/>
        </p:nvSpPr>
        <p:spPr>
          <a:xfrm>
            <a:off x="3253740" y="2633779"/>
            <a:ext cx="179832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Update to do list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63787C0-CFF7-4C24-9BD0-29D2F5009A18}"/>
              </a:ext>
            </a:extLst>
          </p:cNvPr>
          <p:cNvSpPr/>
          <p:nvPr/>
        </p:nvSpPr>
        <p:spPr>
          <a:xfrm>
            <a:off x="3265170" y="3411856"/>
            <a:ext cx="1779270" cy="600075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delete to do list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031AA62-17E8-4AB0-A7E4-2F8361C25DDF}"/>
              </a:ext>
            </a:extLst>
          </p:cNvPr>
          <p:cNvSpPr/>
          <p:nvPr/>
        </p:nvSpPr>
        <p:spPr>
          <a:xfrm>
            <a:off x="3314700" y="4363877"/>
            <a:ext cx="1737360" cy="485058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Logout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14665D-3C26-4E98-B2EA-FAA8AE24DE3E}"/>
              </a:ext>
            </a:extLst>
          </p:cNvPr>
          <p:cNvSpPr/>
          <p:nvPr/>
        </p:nvSpPr>
        <p:spPr>
          <a:xfrm>
            <a:off x="41909" y="1498282"/>
            <a:ext cx="1333500" cy="62520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Admin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E57100-55FB-48EC-9BC9-A882D6945A67}"/>
              </a:ext>
            </a:extLst>
          </p:cNvPr>
          <p:cNvSpPr/>
          <p:nvPr/>
        </p:nvSpPr>
        <p:spPr>
          <a:xfrm>
            <a:off x="6187440" y="1431543"/>
            <a:ext cx="2308860" cy="93827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Admin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5B9D45-9D9D-4BD1-8F08-4802FD5C73F0}"/>
              </a:ext>
            </a:extLst>
          </p:cNvPr>
          <p:cNvCxnSpPr>
            <a:endCxn id="8" idx="2"/>
          </p:cNvCxnSpPr>
          <p:nvPr/>
        </p:nvCxnSpPr>
        <p:spPr>
          <a:xfrm flipV="1">
            <a:off x="1390649" y="456245"/>
            <a:ext cx="1908811" cy="10420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C34524-46F8-48F7-9261-7D474AC00840}"/>
              </a:ext>
            </a:extLst>
          </p:cNvPr>
          <p:cNvCxnSpPr>
            <a:endCxn id="9" idx="2"/>
          </p:cNvCxnSpPr>
          <p:nvPr/>
        </p:nvCxnSpPr>
        <p:spPr>
          <a:xfrm flipV="1">
            <a:off x="1375409" y="1233193"/>
            <a:ext cx="1939291" cy="4432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77C953C-419D-4285-A545-55E3D2B27B9A}"/>
              </a:ext>
            </a:extLst>
          </p:cNvPr>
          <p:cNvCxnSpPr>
            <a:stCxn id="2" idx="3"/>
            <a:endCxn id="10" idx="2"/>
          </p:cNvCxnSpPr>
          <p:nvPr/>
        </p:nvCxnSpPr>
        <p:spPr>
          <a:xfrm>
            <a:off x="1375409" y="1810884"/>
            <a:ext cx="1931671" cy="1688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0FDF2A9-AD76-4985-B029-CB68CC653449}"/>
              </a:ext>
            </a:extLst>
          </p:cNvPr>
          <p:cNvCxnSpPr>
            <a:endCxn id="11" idx="2"/>
          </p:cNvCxnSpPr>
          <p:nvPr/>
        </p:nvCxnSpPr>
        <p:spPr>
          <a:xfrm>
            <a:off x="1375409" y="1979771"/>
            <a:ext cx="1878331" cy="88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6AE7C8C-B2E4-4C21-8675-C3BA94915D3A}"/>
              </a:ext>
            </a:extLst>
          </p:cNvPr>
          <p:cNvCxnSpPr>
            <a:endCxn id="12" idx="2"/>
          </p:cNvCxnSpPr>
          <p:nvPr/>
        </p:nvCxnSpPr>
        <p:spPr>
          <a:xfrm>
            <a:off x="1304924" y="2123486"/>
            <a:ext cx="1960246" cy="15884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E210FC6-E617-428F-9EAE-25ACA5BA3573}"/>
              </a:ext>
            </a:extLst>
          </p:cNvPr>
          <p:cNvCxnSpPr>
            <a:endCxn id="13" idx="2"/>
          </p:cNvCxnSpPr>
          <p:nvPr/>
        </p:nvCxnSpPr>
        <p:spPr>
          <a:xfrm>
            <a:off x="1021080" y="2182475"/>
            <a:ext cx="2293620" cy="2423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9914FA4-BDD9-4852-846B-3A19F14B19E4}"/>
              </a:ext>
            </a:extLst>
          </p:cNvPr>
          <p:cNvCxnSpPr>
            <a:stCxn id="8" idx="6"/>
          </p:cNvCxnSpPr>
          <p:nvPr/>
        </p:nvCxnSpPr>
        <p:spPr>
          <a:xfrm>
            <a:off x="5052060" y="456245"/>
            <a:ext cx="1783080" cy="9985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FA1FCA0-FFD9-495D-9ED8-356B9DBD900E}"/>
              </a:ext>
            </a:extLst>
          </p:cNvPr>
          <p:cNvCxnSpPr>
            <a:stCxn id="9" idx="6"/>
          </p:cNvCxnSpPr>
          <p:nvPr/>
        </p:nvCxnSpPr>
        <p:spPr>
          <a:xfrm>
            <a:off x="5052060" y="1233193"/>
            <a:ext cx="1143000" cy="221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84017C9-0ECE-4A8B-8D30-677E8AEE0D8B}"/>
              </a:ext>
            </a:extLst>
          </p:cNvPr>
          <p:cNvCxnSpPr>
            <a:stCxn id="10" idx="6"/>
          </p:cNvCxnSpPr>
          <p:nvPr/>
        </p:nvCxnSpPr>
        <p:spPr>
          <a:xfrm>
            <a:off x="5044440" y="1979771"/>
            <a:ext cx="1150620" cy="441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246DD36-EDB0-4377-8384-D5AB11B1F437}"/>
              </a:ext>
            </a:extLst>
          </p:cNvPr>
          <p:cNvCxnSpPr>
            <a:stCxn id="11" idx="6"/>
          </p:cNvCxnSpPr>
          <p:nvPr/>
        </p:nvCxnSpPr>
        <p:spPr>
          <a:xfrm flipV="1">
            <a:off x="5052060" y="2182475"/>
            <a:ext cx="1143000" cy="6799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008CEB5-FC62-4B51-8623-13ACEBD0E761}"/>
              </a:ext>
            </a:extLst>
          </p:cNvPr>
          <p:cNvCxnSpPr>
            <a:stCxn id="12" idx="6"/>
          </p:cNvCxnSpPr>
          <p:nvPr/>
        </p:nvCxnSpPr>
        <p:spPr>
          <a:xfrm flipV="1">
            <a:off x="5044440" y="2369820"/>
            <a:ext cx="1143000" cy="13420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03D6B14-2830-491A-86B3-B7410B747E24}"/>
              </a:ext>
            </a:extLst>
          </p:cNvPr>
          <p:cNvCxnSpPr>
            <a:stCxn id="13" idx="6"/>
          </p:cNvCxnSpPr>
          <p:nvPr/>
        </p:nvCxnSpPr>
        <p:spPr>
          <a:xfrm flipV="1">
            <a:off x="5052060" y="2387872"/>
            <a:ext cx="1569720" cy="22185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4830E5D-844F-4189-A9A4-06EF376BB1C9}"/>
              </a:ext>
            </a:extLst>
          </p:cNvPr>
          <p:cNvSpPr txBox="1"/>
          <p:nvPr/>
        </p:nvSpPr>
        <p:spPr>
          <a:xfrm>
            <a:off x="5128260" y="4375573"/>
            <a:ext cx="621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Data Flow Diagram Level 1</a:t>
            </a:r>
          </a:p>
        </p:txBody>
      </p:sp>
    </p:spTree>
    <p:extLst>
      <p:ext uri="{BB962C8B-B14F-4D97-AF65-F5344CB8AC3E}">
        <p14:creationId xmlns:p14="http://schemas.microsoft.com/office/powerpoint/2010/main" val="4211537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85FFB0-B8C5-4C0F-BF63-F4647B118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95" y="398145"/>
            <a:ext cx="7791450" cy="45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185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DBF917-5745-45F3-8A89-6561AF7E4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633460" cy="489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552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D76C97-2F97-4CF8-B06E-40A86B258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5060"/>
            <a:ext cx="8976360" cy="424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973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6CF0E7-0FB6-42CA-A85C-39798DA2C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83683"/>
            <a:ext cx="8564880" cy="4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481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B46273-23DC-47BD-8A92-FB1F565F2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" y="638942"/>
            <a:ext cx="8465820" cy="338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217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You...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211" b="0" dirty="0">
                <a:latin typeface="Algerian" pitchFamily="82" charset="0"/>
                <a:ea typeface="Times New Roman"/>
                <a:cs typeface="Times New Roman"/>
                <a:sym typeface="Times New Roman"/>
              </a:rPr>
              <a:t>Objective</a:t>
            </a:r>
            <a:endParaRPr sz="3211" b="0">
              <a:latin typeface="Algerian" pitchFamily="82" charset="0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endParaRPr sz="321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2970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457200" marR="0" lvl="0" indent="-329432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❖"/>
            </a:pPr>
            <a:r>
              <a:rPr lang="en" sz="4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 sz="4500" dirty="0">
                <a:solidFill>
                  <a:srgbClr val="000000"/>
                </a:solidFill>
                <a:latin typeface="Cambria" pitchFamily="18" charset="0"/>
                <a:ea typeface="Cambria" pitchFamily="18" charset="0"/>
                <a:cs typeface="Times New Roman"/>
                <a:sym typeface="Times New Roman"/>
              </a:rPr>
              <a:t>Define to do management.</a:t>
            </a:r>
            <a:br>
              <a:rPr lang="en" sz="4500" dirty="0">
                <a:solidFill>
                  <a:srgbClr val="000000"/>
                </a:solidFill>
                <a:latin typeface="Cambria" pitchFamily="18" charset="0"/>
                <a:ea typeface="Cambria" pitchFamily="18" charset="0"/>
                <a:cs typeface="Times New Roman"/>
                <a:sym typeface="Times New Roman"/>
              </a:rPr>
            </a:br>
            <a:r>
              <a:rPr lang="en" sz="4500" dirty="0">
                <a:solidFill>
                  <a:srgbClr val="000000"/>
                </a:solidFill>
                <a:latin typeface="Cambria" pitchFamily="18" charset="0"/>
                <a:ea typeface="Cambria" pitchFamily="18" charset="0"/>
                <a:cs typeface="Times New Roman"/>
                <a:sym typeface="Times New Roman"/>
              </a:rPr>
              <a:t> 	</a:t>
            </a:r>
            <a:endParaRPr sz="4500" dirty="0">
              <a:solidFill>
                <a:srgbClr val="000000"/>
              </a:solidFill>
              <a:latin typeface="Cambria" pitchFamily="18" charset="0"/>
              <a:ea typeface="Cambria" pitchFamily="18" charset="0"/>
              <a:cs typeface="Times New Roman"/>
              <a:sym typeface="Times New Roman"/>
            </a:endParaRPr>
          </a:p>
          <a:p>
            <a:pPr marL="457200" marR="0" lvl="0" indent="-32943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❖"/>
            </a:pPr>
            <a:r>
              <a:rPr lang="en" sz="4500" dirty="0">
                <a:solidFill>
                  <a:srgbClr val="000000"/>
                </a:solidFill>
                <a:latin typeface="Cambria" pitchFamily="18" charset="0"/>
                <a:ea typeface="Cambria" pitchFamily="18" charset="0"/>
                <a:cs typeface="Times New Roman"/>
                <a:sym typeface="Times New Roman"/>
              </a:rPr>
              <a:t>	Recording information about the day. 	</a:t>
            </a:r>
            <a:br>
              <a:rPr lang="en" sz="4500" dirty="0">
                <a:solidFill>
                  <a:srgbClr val="000000"/>
                </a:solidFill>
                <a:latin typeface="Cambria" pitchFamily="18" charset="0"/>
                <a:ea typeface="Cambria" pitchFamily="18" charset="0"/>
                <a:cs typeface="Times New Roman"/>
                <a:sym typeface="Times New Roman"/>
              </a:rPr>
            </a:br>
            <a:r>
              <a:rPr lang="en" sz="4500" dirty="0">
                <a:solidFill>
                  <a:srgbClr val="000000"/>
                </a:solidFill>
                <a:latin typeface="Cambria" pitchFamily="18" charset="0"/>
                <a:ea typeface="Cambria" pitchFamily="18" charset="0"/>
                <a:cs typeface="Times New Roman"/>
                <a:sym typeface="Times New Roman"/>
              </a:rPr>
              <a:t> 	</a:t>
            </a:r>
            <a:endParaRPr sz="4500" dirty="0">
              <a:solidFill>
                <a:srgbClr val="000000"/>
              </a:solidFill>
              <a:latin typeface="Cambria" pitchFamily="18" charset="0"/>
              <a:ea typeface="Cambria" pitchFamily="18" charset="0"/>
              <a:cs typeface="Times New Roman"/>
              <a:sym typeface="Times New Roman"/>
            </a:endParaRPr>
          </a:p>
          <a:p>
            <a:pPr marL="457200" marR="0" lvl="0" indent="-32943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❖"/>
            </a:pPr>
            <a:r>
              <a:rPr lang="en" sz="4500" dirty="0">
                <a:solidFill>
                  <a:srgbClr val="000000"/>
                </a:solidFill>
                <a:latin typeface="Cambria" pitchFamily="18" charset="0"/>
                <a:ea typeface="Cambria" pitchFamily="18" charset="0"/>
                <a:cs typeface="Times New Roman"/>
                <a:sym typeface="Times New Roman"/>
              </a:rPr>
              <a:t>	Recording information related to completion of work.</a:t>
            </a:r>
            <a:br>
              <a:rPr lang="en" sz="4500" dirty="0">
                <a:solidFill>
                  <a:srgbClr val="000000"/>
                </a:solidFill>
                <a:latin typeface="Cambria" pitchFamily="18" charset="0"/>
                <a:ea typeface="Cambria" pitchFamily="18" charset="0"/>
                <a:cs typeface="Times New Roman"/>
                <a:sym typeface="Times New Roman"/>
              </a:rPr>
            </a:br>
            <a:r>
              <a:rPr lang="en" sz="4500" dirty="0">
                <a:solidFill>
                  <a:srgbClr val="000000"/>
                </a:solidFill>
                <a:latin typeface="Cambria" pitchFamily="18" charset="0"/>
                <a:ea typeface="Cambria" pitchFamily="18" charset="0"/>
                <a:cs typeface="Times New Roman"/>
                <a:sym typeface="Times New Roman"/>
              </a:rPr>
              <a:t> 	</a:t>
            </a:r>
            <a:endParaRPr sz="4500" dirty="0">
              <a:solidFill>
                <a:srgbClr val="000000"/>
              </a:solidFill>
              <a:latin typeface="Cambria" pitchFamily="18" charset="0"/>
              <a:ea typeface="Cambria" pitchFamily="18" charset="0"/>
              <a:cs typeface="Times New Roman"/>
              <a:sym typeface="Times New Roman"/>
            </a:endParaRPr>
          </a:p>
          <a:p>
            <a:pPr marL="457200" marR="0" lvl="0" indent="-32943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❖"/>
            </a:pPr>
            <a:r>
              <a:rPr lang="en" sz="4500" dirty="0">
                <a:solidFill>
                  <a:srgbClr val="000000"/>
                </a:solidFill>
                <a:latin typeface="Cambria" pitchFamily="18" charset="0"/>
                <a:ea typeface="Cambria" pitchFamily="18" charset="0"/>
                <a:cs typeface="Times New Roman"/>
                <a:sym typeface="Times New Roman"/>
              </a:rPr>
              <a:t>	Updating to do list.</a:t>
            </a:r>
            <a:br>
              <a:rPr lang="en" sz="4500" dirty="0">
                <a:solidFill>
                  <a:srgbClr val="000000"/>
                </a:solidFill>
                <a:latin typeface="Cambria" pitchFamily="18" charset="0"/>
                <a:ea typeface="Cambria" pitchFamily="18" charset="0"/>
                <a:cs typeface="Times New Roman"/>
                <a:sym typeface="Times New Roman"/>
              </a:rPr>
            </a:br>
            <a:r>
              <a:rPr lang="en" sz="4500" dirty="0">
                <a:solidFill>
                  <a:srgbClr val="000000"/>
                </a:solidFill>
                <a:latin typeface="Cambria" pitchFamily="18" charset="0"/>
                <a:ea typeface="Cambria" pitchFamily="18" charset="0"/>
                <a:cs typeface="Times New Roman"/>
                <a:sym typeface="Times New Roman"/>
              </a:rPr>
              <a:t> </a:t>
            </a:r>
            <a:endParaRPr sz="4500" dirty="0">
              <a:solidFill>
                <a:srgbClr val="000000"/>
              </a:solidFill>
              <a:latin typeface="Cambria" pitchFamily="18" charset="0"/>
              <a:ea typeface="Cambria" pitchFamily="18" charset="0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211" b="0" dirty="0">
                <a:latin typeface="Algerian" pitchFamily="82" charset="0"/>
                <a:ea typeface="Times New Roman"/>
                <a:cs typeface="Times New Roman"/>
                <a:sym typeface="Times New Roman"/>
              </a:rPr>
              <a:t>Scope of the Project</a:t>
            </a:r>
            <a:endParaRPr sz="3211" b="0">
              <a:latin typeface="Algerian" pitchFamily="82" charset="0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endParaRPr sz="321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77195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Cambria" pitchFamily="18" charset="0"/>
                <a:ea typeface="Cambria" pitchFamily="18" charset="0"/>
                <a:cs typeface="Times New Roman"/>
                <a:sym typeface="Times New Roman"/>
              </a:rPr>
              <a:t>What work to do.</a:t>
            </a:r>
            <a:endParaRPr dirty="0">
              <a:solidFill>
                <a:srgbClr val="000000"/>
              </a:solidFill>
              <a:latin typeface="Cambria" pitchFamily="18" charset="0"/>
              <a:ea typeface="Cambria" pitchFamily="18" charset="0"/>
              <a:cs typeface="Times New Roman"/>
              <a:sym typeface="Times New Roman"/>
            </a:endParaRPr>
          </a:p>
          <a:p>
            <a:pPr marL="457200" marR="0" lvl="0" indent="-37719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Cambria" pitchFamily="18" charset="0"/>
                <a:ea typeface="Cambria" pitchFamily="18" charset="0"/>
                <a:cs typeface="Times New Roman"/>
                <a:sym typeface="Times New Roman"/>
              </a:rPr>
              <a:t>Proper date and time of work.</a:t>
            </a:r>
            <a:endParaRPr dirty="0">
              <a:solidFill>
                <a:srgbClr val="000000"/>
              </a:solidFill>
              <a:latin typeface="Cambria" pitchFamily="18" charset="0"/>
              <a:ea typeface="Cambria" pitchFamily="18" charset="0"/>
              <a:cs typeface="Times New Roman"/>
              <a:sym typeface="Times New Roman"/>
            </a:endParaRPr>
          </a:p>
          <a:p>
            <a:pPr marL="457200" marR="0" lvl="0" indent="-37719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Cambria" pitchFamily="18" charset="0"/>
                <a:ea typeface="Cambria" pitchFamily="18" charset="0"/>
                <a:cs typeface="Times New Roman"/>
                <a:sym typeface="Times New Roman"/>
              </a:rPr>
              <a:t>Proper scheduling and </a:t>
            </a:r>
            <a:r>
              <a:rPr lang="en-US" dirty="0" err="1">
                <a:solidFill>
                  <a:srgbClr val="000000"/>
                </a:solidFill>
                <a:latin typeface="Cambria" pitchFamily="18" charset="0"/>
                <a:ea typeface="Cambria" pitchFamily="18" charset="0"/>
                <a:cs typeface="Times New Roman"/>
                <a:sym typeface="Times New Roman"/>
              </a:rPr>
              <a:t>updation</a:t>
            </a:r>
            <a:r>
              <a:rPr lang="en-US" dirty="0">
                <a:solidFill>
                  <a:srgbClr val="000000"/>
                </a:solidFill>
                <a:latin typeface="Cambria" pitchFamily="18" charset="0"/>
                <a:ea typeface="Cambria" pitchFamily="18" charset="0"/>
                <a:cs typeface="Times New Roman"/>
                <a:sym typeface="Times New Roman"/>
              </a:rPr>
              <a:t> .</a:t>
            </a:r>
            <a:endParaRPr dirty="0">
              <a:solidFill>
                <a:srgbClr val="000000"/>
              </a:solidFill>
              <a:latin typeface="Cambria" pitchFamily="18" charset="0"/>
              <a:ea typeface="Cambria" pitchFamily="18" charset="0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211" b="0" dirty="0">
                <a:latin typeface="Algerian" pitchFamily="82" charset="0"/>
                <a:ea typeface="Times New Roman"/>
                <a:cs typeface="Times New Roman"/>
                <a:sym typeface="Times New Roman"/>
              </a:rPr>
              <a:t>Modules:</a:t>
            </a:r>
            <a:endParaRPr sz="3211" b="0">
              <a:latin typeface="Algerian" pitchFamily="82" charset="0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endParaRPr sz="321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440878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itchFamily="2" charset="2"/>
              <a:buChar char="Ø"/>
            </a:pPr>
            <a:r>
              <a:rPr lang="en" dirty="0">
                <a:solidFill>
                  <a:srgbClr val="000000"/>
                </a:solidFill>
                <a:latin typeface="Cambria" pitchFamily="18" charset="0"/>
                <a:ea typeface="Cambria" pitchFamily="18" charset="0"/>
                <a:cs typeface="Times New Roman"/>
                <a:sym typeface="Times New Roman"/>
              </a:rPr>
              <a:t>Admin module</a:t>
            </a:r>
            <a:endParaRPr dirty="0">
              <a:solidFill>
                <a:srgbClr val="000000"/>
              </a:solidFill>
              <a:latin typeface="Cambria" pitchFamily="18" charset="0"/>
              <a:ea typeface="Cambria" pitchFamily="18" charset="0"/>
              <a:cs typeface="Times New Roman"/>
              <a:sym typeface="Times New Roman"/>
            </a:endParaRPr>
          </a:p>
          <a:p>
            <a:pPr marL="16322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endParaRPr lang="en-US" dirty="0">
              <a:solidFill>
                <a:srgbClr val="000000"/>
              </a:solidFill>
              <a:latin typeface="Cambria" pitchFamily="18" charset="0"/>
              <a:ea typeface="Cambria" pitchFamily="18" charset="0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rPr lang="en" sz="3211" b="0" dirty="0">
                <a:latin typeface="Algerian" pitchFamily="82" charset="0"/>
                <a:ea typeface="Times New Roman"/>
                <a:cs typeface="Times New Roman"/>
                <a:sym typeface="Times New Roman"/>
              </a:rPr>
              <a:t>Admin module</a:t>
            </a:r>
            <a:endParaRPr sz="3211" b="0" dirty="0">
              <a:latin typeface="Algerian" pitchFamily="82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40878" algn="just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itchFamily="2" charset="2"/>
              <a:buChar char="Ø"/>
            </a:pPr>
            <a:r>
              <a:rPr lang="en-GB" dirty="0">
                <a:solidFill>
                  <a:srgbClr val="000000"/>
                </a:solidFill>
                <a:latin typeface="Cambria" pitchFamily="18" charset="0"/>
                <a:ea typeface="Cambria" pitchFamily="18" charset="0"/>
                <a:cs typeface="Times New Roman"/>
                <a:sym typeface="Times New Roman"/>
              </a:rPr>
              <a:t>Manage to do list.</a:t>
            </a:r>
            <a:endParaRPr lang="en-GB" sz="1800" dirty="0">
              <a:solidFill>
                <a:srgbClr val="000000"/>
              </a:solidFill>
              <a:latin typeface="Cambria" pitchFamily="18" charset="0"/>
              <a:ea typeface="Cambria" pitchFamily="18" charset="0"/>
              <a:cs typeface="Times New Roman"/>
              <a:sym typeface="Times New Roman"/>
            </a:endParaRPr>
          </a:p>
          <a:p>
            <a:pPr indent="-440878">
              <a:buClr>
                <a:srgbClr val="000000"/>
              </a:buClr>
              <a:buSzPct val="100000"/>
              <a:buFont typeface="Wingdings" pitchFamily="2" charset="2"/>
              <a:buChar char="Ø"/>
            </a:pPr>
            <a:r>
              <a:rPr lang="en-GB" dirty="0">
                <a:solidFill>
                  <a:srgbClr val="000000"/>
                </a:solidFill>
                <a:latin typeface="Cambria" pitchFamily="18" charset="0"/>
                <a:ea typeface="Cambria" pitchFamily="18" charset="0"/>
                <a:cs typeface="Times New Roman"/>
                <a:sym typeface="Times New Roman"/>
              </a:rPr>
              <a:t>Updating to do list on a regular basis .</a:t>
            </a:r>
          </a:p>
          <a:p>
            <a:pPr lvl="0" indent="-440878">
              <a:buClr>
                <a:srgbClr val="000000"/>
              </a:buClr>
              <a:buSzPct val="100000"/>
              <a:buFont typeface="Wingdings" pitchFamily="2" charset="2"/>
              <a:buChar char="Ø"/>
            </a:pP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0" u="sng" dirty="0">
                <a:solidFill>
                  <a:schemeClr val="accent1"/>
                </a:solidFill>
                <a:latin typeface="Algerian" pitchFamily="82" charset="0"/>
              </a:rPr>
              <a:t>UML Diagrams</a:t>
            </a:r>
            <a:endParaRPr lang="en-US" sz="4000" b="0" u="sng" dirty="0">
              <a:solidFill>
                <a:schemeClr val="accent1"/>
              </a:solidFill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749C7B-6A52-444C-81BC-A3C76082FFC0}"/>
              </a:ext>
            </a:extLst>
          </p:cNvPr>
          <p:cNvSpPr/>
          <p:nvPr/>
        </p:nvSpPr>
        <p:spPr>
          <a:xfrm>
            <a:off x="2941320" y="1165860"/>
            <a:ext cx="1630680" cy="37338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admin</a:t>
            </a:r>
            <a:endParaRPr lang="en-US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19A88F-D60B-439A-81A8-A98CB90A4E95}"/>
              </a:ext>
            </a:extLst>
          </p:cNvPr>
          <p:cNvSpPr/>
          <p:nvPr/>
        </p:nvSpPr>
        <p:spPr>
          <a:xfrm>
            <a:off x="1889760" y="472440"/>
            <a:ext cx="800100" cy="25146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</a:t>
            </a:r>
            <a:r>
              <a:rPr lang="en-US" b="1" spc="50" dirty="0">
                <a:ln w="0"/>
                <a:solidFill>
                  <a:sysClr val="windowText" lastClr="0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0EBBF3E-DB4B-4986-912B-1BD39D2033AB}"/>
              </a:ext>
            </a:extLst>
          </p:cNvPr>
          <p:cNvSpPr/>
          <p:nvPr/>
        </p:nvSpPr>
        <p:spPr>
          <a:xfrm>
            <a:off x="4998720" y="495300"/>
            <a:ext cx="1540104" cy="36576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password</a:t>
            </a:r>
            <a:endParaRPr lang="en-US" dirty="0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059C36A6-A539-49F8-8993-7C61B7692F85}"/>
              </a:ext>
            </a:extLst>
          </p:cNvPr>
          <p:cNvSpPr/>
          <p:nvPr/>
        </p:nvSpPr>
        <p:spPr>
          <a:xfrm>
            <a:off x="2941320" y="1916429"/>
            <a:ext cx="1630680" cy="807637"/>
          </a:xfrm>
          <a:prstGeom prst="diamond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register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A2A56B-5A1F-484D-8CFB-D129B544B66C}"/>
              </a:ext>
            </a:extLst>
          </p:cNvPr>
          <p:cNvSpPr/>
          <p:nvPr/>
        </p:nvSpPr>
        <p:spPr>
          <a:xfrm>
            <a:off x="3097530" y="3291840"/>
            <a:ext cx="1318260" cy="5029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To do list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D0DC65C-64CE-4766-80A7-4DB6FC235603}"/>
              </a:ext>
            </a:extLst>
          </p:cNvPr>
          <p:cNvCxnSpPr>
            <a:stCxn id="8" idx="5"/>
          </p:cNvCxnSpPr>
          <p:nvPr/>
        </p:nvCxnSpPr>
        <p:spPr>
          <a:xfrm>
            <a:off x="2572688" y="687075"/>
            <a:ext cx="368632" cy="478785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B113556-2283-4BBF-A3B3-E6A57EF802EF}"/>
              </a:ext>
            </a:extLst>
          </p:cNvPr>
          <p:cNvCxnSpPr>
            <a:stCxn id="9" idx="2"/>
          </p:cNvCxnSpPr>
          <p:nvPr/>
        </p:nvCxnSpPr>
        <p:spPr>
          <a:xfrm flipH="1">
            <a:off x="4572000" y="678180"/>
            <a:ext cx="426720" cy="48768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F2D4283-0BBB-45C9-8D22-D6F677700108}"/>
              </a:ext>
            </a:extLst>
          </p:cNvPr>
          <p:cNvCxnSpPr>
            <a:stCxn id="4" idx="2"/>
            <a:endCxn id="14" idx="0"/>
          </p:cNvCxnSpPr>
          <p:nvPr/>
        </p:nvCxnSpPr>
        <p:spPr>
          <a:xfrm>
            <a:off x="3756660" y="1539240"/>
            <a:ext cx="0" cy="377189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238FDB6-12FE-4F78-8057-A4B4A6335674}"/>
              </a:ext>
            </a:extLst>
          </p:cNvPr>
          <p:cNvCxnSpPr>
            <a:cxnSpLocks/>
            <a:stCxn id="23" idx="0"/>
            <a:endCxn id="14" idx="2"/>
          </p:cNvCxnSpPr>
          <p:nvPr/>
        </p:nvCxnSpPr>
        <p:spPr>
          <a:xfrm flipV="1">
            <a:off x="3756660" y="2724066"/>
            <a:ext cx="0" cy="56777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13B6629-3673-4B56-A58E-2450CFE346DE}"/>
              </a:ext>
            </a:extLst>
          </p:cNvPr>
          <p:cNvSpPr/>
          <p:nvPr/>
        </p:nvSpPr>
        <p:spPr>
          <a:xfrm>
            <a:off x="6789420" y="1994409"/>
            <a:ext cx="2095498" cy="145931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u="sng" dirty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ER DIAGRAM</a:t>
            </a:r>
            <a:endParaRPr lang="en-US" b="1" i="1" u="sng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5098850-9EBF-413E-AF53-33C00A09ABF7}"/>
              </a:ext>
            </a:extLst>
          </p:cNvPr>
          <p:cNvSpPr/>
          <p:nvPr/>
        </p:nvSpPr>
        <p:spPr>
          <a:xfrm>
            <a:off x="906780" y="4183380"/>
            <a:ext cx="1089660" cy="61722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BBFA7B9-BDDC-43B1-AA31-922613F57FC1}"/>
              </a:ext>
            </a:extLst>
          </p:cNvPr>
          <p:cNvSpPr/>
          <p:nvPr/>
        </p:nvSpPr>
        <p:spPr>
          <a:xfrm>
            <a:off x="3097530" y="4216837"/>
            <a:ext cx="1264920" cy="61722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dirty="0">
                <a:solidFill>
                  <a:schemeClr val="bg2">
                    <a:lumMod val="50000"/>
                  </a:schemeClr>
                </a:solidFill>
              </a:rPr>
              <a:t>Description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0D0E277-B377-43BA-A374-F3E73DAA3965}"/>
              </a:ext>
            </a:extLst>
          </p:cNvPr>
          <p:cNvSpPr/>
          <p:nvPr/>
        </p:nvSpPr>
        <p:spPr>
          <a:xfrm>
            <a:off x="4998720" y="4183380"/>
            <a:ext cx="1447800" cy="61722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Date/Time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FA361F-E56B-49A3-BD12-931E231C4BC7}"/>
              </a:ext>
            </a:extLst>
          </p:cNvPr>
          <p:cNvSpPr txBox="1"/>
          <p:nvPr/>
        </p:nvSpPr>
        <p:spPr>
          <a:xfrm>
            <a:off x="3840480" y="1653540"/>
            <a:ext cx="220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B4D64E-859E-42A5-8F2F-B716D6E67B06}"/>
              </a:ext>
            </a:extLst>
          </p:cNvPr>
          <p:cNvSpPr txBox="1"/>
          <p:nvPr/>
        </p:nvSpPr>
        <p:spPr>
          <a:xfrm>
            <a:off x="3939540" y="3017520"/>
            <a:ext cx="327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B1F0C4-39C2-4139-B5DA-9AFAFB68AD5A}"/>
              </a:ext>
            </a:extLst>
          </p:cNvPr>
          <p:cNvCxnSpPr>
            <a:endCxn id="6" idx="7"/>
          </p:cNvCxnSpPr>
          <p:nvPr/>
        </p:nvCxnSpPr>
        <p:spPr>
          <a:xfrm flipH="1">
            <a:off x="1836863" y="3794760"/>
            <a:ext cx="1260667" cy="47901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3EFE34-0711-4431-815A-EBC83001C65F}"/>
              </a:ext>
            </a:extLst>
          </p:cNvPr>
          <p:cNvCxnSpPr>
            <a:stCxn id="23" idx="2"/>
          </p:cNvCxnSpPr>
          <p:nvPr/>
        </p:nvCxnSpPr>
        <p:spPr>
          <a:xfrm>
            <a:off x="3756660" y="3794760"/>
            <a:ext cx="0" cy="38862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2A38E33-E425-417A-B5C5-4FB9F5CA56CB}"/>
              </a:ext>
            </a:extLst>
          </p:cNvPr>
          <p:cNvCxnSpPr/>
          <p:nvPr/>
        </p:nvCxnSpPr>
        <p:spPr>
          <a:xfrm>
            <a:off x="4404360" y="3863340"/>
            <a:ext cx="956320" cy="41043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12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miley Face 5">
            <a:extLst>
              <a:ext uri="{FF2B5EF4-FFF2-40B4-BE49-F238E27FC236}">
                <a16:creationId xmlns:a16="http://schemas.microsoft.com/office/drawing/2014/main" id="{4606D459-1233-4E23-B1BD-6B23D529D56A}"/>
              </a:ext>
            </a:extLst>
          </p:cNvPr>
          <p:cNvSpPr/>
          <p:nvPr/>
        </p:nvSpPr>
        <p:spPr>
          <a:xfrm>
            <a:off x="419100" y="1295400"/>
            <a:ext cx="1127760" cy="929640"/>
          </a:xfrm>
          <a:prstGeom prst="smileyFac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F9B0FA-57A7-4167-9F06-08DFFE0CC96D}"/>
              </a:ext>
            </a:extLst>
          </p:cNvPr>
          <p:cNvSpPr txBox="1"/>
          <p:nvPr/>
        </p:nvSpPr>
        <p:spPr>
          <a:xfrm>
            <a:off x="419100" y="2571750"/>
            <a:ext cx="1196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Actor Admin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DD99EF0-C79A-4F98-AC9D-88E07191DD04}"/>
              </a:ext>
            </a:extLst>
          </p:cNvPr>
          <p:cNvSpPr/>
          <p:nvPr/>
        </p:nvSpPr>
        <p:spPr>
          <a:xfrm>
            <a:off x="3299460" y="227645"/>
            <a:ext cx="175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Login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17BAAE-F27B-41D4-8555-04E8DF4C61BE}"/>
              </a:ext>
            </a:extLst>
          </p:cNvPr>
          <p:cNvSpPr/>
          <p:nvPr/>
        </p:nvSpPr>
        <p:spPr>
          <a:xfrm>
            <a:off x="3314700" y="968104"/>
            <a:ext cx="1737360" cy="530178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Add to do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290F48F-0839-44A4-9BD9-AF2C2285CEC5}"/>
              </a:ext>
            </a:extLst>
          </p:cNvPr>
          <p:cNvSpPr/>
          <p:nvPr/>
        </p:nvSpPr>
        <p:spPr>
          <a:xfrm>
            <a:off x="3307080" y="1730216"/>
            <a:ext cx="1737360" cy="49911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View to do list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E59A142-2A9D-4F8E-8CBA-52D03770CFBF}"/>
              </a:ext>
            </a:extLst>
          </p:cNvPr>
          <p:cNvSpPr/>
          <p:nvPr/>
        </p:nvSpPr>
        <p:spPr>
          <a:xfrm>
            <a:off x="3253740" y="2633779"/>
            <a:ext cx="179832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Update to do list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63787C0-CFF7-4C24-9BD0-29D2F5009A18}"/>
              </a:ext>
            </a:extLst>
          </p:cNvPr>
          <p:cNvSpPr/>
          <p:nvPr/>
        </p:nvSpPr>
        <p:spPr>
          <a:xfrm>
            <a:off x="3265170" y="3411856"/>
            <a:ext cx="1779270" cy="600075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delete to do list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031AA62-17E8-4AB0-A7E4-2F8361C25DDF}"/>
              </a:ext>
            </a:extLst>
          </p:cNvPr>
          <p:cNvSpPr/>
          <p:nvPr/>
        </p:nvSpPr>
        <p:spPr>
          <a:xfrm>
            <a:off x="3314700" y="4363877"/>
            <a:ext cx="1737360" cy="485058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Logout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4CB02EA-727E-4542-9E2B-A3A14CC1C6B6}"/>
              </a:ext>
            </a:extLst>
          </p:cNvPr>
          <p:cNvCxnSpPr>
            <a:stCxn id="6" idx="7"/>
            <a:endCxn id="8" idx="2"/>
          </p:cNvCxnSpPr>
          <p:nvPr/>
        </p:nvCxnSpPr>
        <p:spPr>
          <a:xfrm flipV="1">
            <a:off x="1381703" y="456245"/>
            <a:ext cx="1917757" cy="97529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C13E952-0CCA-434E-AC4B-90DBA67C2A0A}"/>
              </a:ext>
            </a:extLst>
          </p:cNvPr>
          <p:cNvCxnSpPr>
            <a:stCxn id="6" idx="6"/>
            <a:endCxn id="9" idx="2"/>
          </p:cNvCxnSpPr>
          <p:nvPr/>
        </p:nvCxnSpPr>
        <p:spPr>
          <a:xfrm flipV="1">
            <a:off x="1546860" y="1233193"/>
            <a:ext cx="1767840" cy="52702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984086C-6055-48F9-92D2-65E0025DC635}"/>
              </a:ext>
            </a:extLst>
          </p:cNvPr>
          <p:cNvCxnSpPr>
            <a:endCxn id="10" idx="2"/>
          </p:cNvCxnSpPr>
          <p:nvPr/>
        </p:nvCxnSpPr>
        <p:spPr>
          <a:xfrm>
            <a:off x="1516380" y="1973580"/>
            <a:ext cx="1790700" cy="619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EECED53-F0EE-4BEF-868A-F449E1BD76A9}"/>
              </a:ext>
            </a:extLst>
          </p:cNvPr>
          <p:cNvCxnSpPr>
            <a:stCxn id="6" idx="5"/>
            <a:endCxn id="11" idx="2"/>
          </p:cNvCxnSpPr>
          <p:nvPr/>
        </p:nvCxnSpPr>
        <p:spPr>
          <a:xfrm>
            <a:off x="1381703" y="2088897"/>
            <a:ext cx="1872037" cy="77348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50515D0-FE6C-4BB9-9C5D-30A6ECBDFCDB}"/>
              </a:ext>
            </a:extLst>
          </p:cNvPr>
          <p:cNvCxnSpPr/>
          <p:nvPr/>
        </p:nvCxnSpPr>
        <p:spPr>
          <a:xfrm>
            <a:off x="1242060" y="2225040"/>
            <a:ext cx="2133600" cy="137922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BC5C821-2ABA-45D2-ADBC-3EDACF96A10C}"/>
              </a:ext>
            </a:extLst>
          </p:cNvPr>
          <p:cNvCxnSpPr>
            <a:stCxn id="6" idx="4"/>
          </p:cNvCxnSpPr>
          <p:nvPr/>
        </p:nvCxnSpPr>
        <p:spPr>
          <a:xfrm>
            <a:off x="982980" y="2225040"/>
            <a:ext cx="2362200" cy="249174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6C2D19A-3823-4676-8E7A-D378B30685FF}"/>
              </a:ext>
            </a:extLst>
          </p:cNvPr>
          <p:cNvSpPr/>
          <p:nvPr/>
        </p:nvSpPr>
        <p:spPr>
          <a:xfrm>
            <a:off x="5890262" y="1233193"/>
            <a:ext cx="2377438" cy="1646334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u="sng" dirty="0"/>
              <a:t>U</a:t>
            </a:r>
            <a:r>
              <a:rPr lang="en-US" b="1" i="1" u="sng" dirty="0">
                <a:solidFill>
                  <a:schemeClr val="accent5">
                    <a:lumMod val="50000"/>
                  </a:schemeClr>
                </a:solidFill>
              </a:rPr>
              <a:t>USE CASE DIAGRAM</a:t>
            </a:r>
            <a:endParaRPr lang="en-US" b="1" i="1" u="sng" dirty="0"/>
          </a:p>
        </p:txBody>
      </p:sp>
    </p:spTree>
    <p:extLst>
      <p:ext uri="{BB962C8B-B14F-4D97-AF65-F5344CB8AC3E}">
        <p14:creationId xmlns:p14="http://schemas.microsoft.com/office/powerpoint/2010/main" val="3979001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9DB1D64-1F7C-4F34-91B8-26CEDCAD93C2}"/>
              </a:ext>
            </a:extLst>
          </p:cNvPr>
          <p:cNvSpPr/>
          <p:nvPr/>
        </p:nvSpPr>
        <p:spPr>
          <a:xfrm>
            <a:off x="1135381" y="1590675"/>
            <a:ext cx="2164080" cy="100203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ADMIN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5BF730A-87B8-4303-91C9-A349324503E8}"/>
              </a:ext>
            </a:extLst>
          </p:cNvPr>
          <p:cNvSpPr/>
          <p:nvPr/>
        </p:nvSpPr>
        <p:spPr>
          <a:xfrm>
            <a:off x="5303519" y="1472149"/>
            <a:ext cx="2606040" cy="116586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To do list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99A93C-92FC-443F-9AF5-A308E538CBAA}"/>
              </a:ext>
            </a:extLst>
          </p:cNvPr>
          <p:cNvCxnSpPr/>
          <p:nvPr/>
        </p:nvCxnSpPr>
        <p:spPr>
          <a:xfrm>
            <a:off x="3322320" y="1866900"/>
            <a:ext cx="20650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6AA8E4-D67C-41F0-BB33-84CE90B5F06B}"/>
              </a:ext>
            </a:extLst>
          </p:cNvPr>
          <p:cNvCxnSpPr/>
          <p:nvPr/>
        </p:nvCxnSpPr>
        <p:spPr>
          <a:xfrm flipH="1">
            <a:off x="3322320" y="2308860"/>
            <a:ext cx="20650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9F9AC5F-D0A5-406D-8960-02F0C1F4C3C7}"/>
              </a:ext>
            </a:extLst>
          </p:cNvPr>
          <p:cNvSpPr txBox="1"/>
          <p:nvPr/>
        </p:nvSpPr>
        <p:spPr>
          <a:xfrm>
            <a:off x="3863341" y="1569720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29FFCC-7F09-42E8-AC23-805972921D0F}"/>
              </a:ext>
            </a:extLst>
          </p:cNvPr>
          <p:cNvSpPr txBox="1"/>
          <p:nvPr/>
        </p:nvSpPr>
        <p:spPr>
          <a:xfrm>
            <a:off x="3760470" y="2055079"/>
            <a:ext cx="1082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C34989-B1ED-4E39-96D2-12DBA8A9F626}"/>
              </a:ext>
            </a:extLst>
          </p:cNvPr>
          <p:cNvSpPr txBox="1"/>
          <p:nvPr/>
        </p:nvSpPr>
        <p:spPr>
          <a:xfrm>
            <a:off x="1546860" y="3535680"/>
            <a:ext cx="621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Data Flow Diagram Level 0</a:t>
            </a:r>
          </a:p>
        </p:txBody>
      </p:sp>
    </p:spTree>
    <p:extLst>
      <p:ext uri="{BB962C8B-B14F-4D97-AF65-F5344CB8AC3E}">
        <p14:creationId xmlns:p14="http://schemas.microsoft.com/office/powerpoint/2010/main" val="1831552488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2075</TotalTime>
  <Words>193</Words>
  <Application>Microsoft Office PowerPoint</Application>
  <PresentationFormat>On-screen Show (16:9)</PresentationFormat>
  <Paragraphs>56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Wingdings</vt:lpstr>
      <vt:lpstr>Algerian</vt:lpstr>
      <vt:lpstr>Open Sans</vt:lpstr>
      <vt:lpstr>Times New Roman</vt:lpstr>
      <vt:lpstr>Cambria</vt:lpstr>
      <vt:lpstr>Calibri</vt:lpstr>
      <vt:lpstr>Arial</vt:lpstr>
      <vt:lpstr>PT Sans Narrow</vt:lpstr>
      <vt:lpstr>Roboto</vt:lpstr>
      <vt:lpstr>Tropic</vt:lpstr>
      <vt:lpstr>To do management system</vt:lpstr>
      <vt:lpstr>Objective </vt:lpstr>
      <vt:lpstr>Scope of the Project </vt:lpstr>
      <vt:lpstr>Modules: </vt:lpstr>
      <vt:lpstr>Admin module</vt:lpstr>
      <vt:lpstr>UML Diagrams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System</dc:title>
  <cp:lastModifiedBy>abhinav shrivastava</cp:lastModifiedBy>
  <cp:revision>42</cp:revision>
  <dcterms:modified xsi:type="dcterms:W3CDTF">2022-04-13T08:34:14Z</dcterms:modified>
</cp:coreProperties>
</file>