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Sunshine-Android Weather App</a:t>
            </a:r>
            <a:endParaRPr lang="en-IN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7244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Created by: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Abhinav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 (1421506)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(1421553)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Masroor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Ahmad(1421552)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Chhotu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Kumar(1421524)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Weather API framework.</a:t>
            </a:r>
          </a:p>
          <a:p>
            <a:endParaRPr lang="en-IN" dirty="0" smtClean="0"/>
          </a:p>
          <a:p>
            <a:r>
              <a:rPr lang="en-IN" dirty="0" smtClean="0"/>
              <a:t>Cloud-server (openweathermap.org).</a:t>
            </a:r>
          </a:p>
          <a:p>
            <a:endParaRPr lang="en-IN" dirty="0" smtClean="0"/>
          </a:p>
          <a:p>
            <a:r>
              <a:rPr lang="en-IN" dirty="0" err="1" smtClean="0"/>
              <a:t>SQLite</a:t>
            </a:r>
            <a:r>
              <a:rPr lang="en-IN" dirty="0" smtClean="0"/>
              <a:t> database.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Operational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Implemented using Android studio.</a:t>
            </a:r>
          </a:p>
          <a:p>
            <a:endParaRPr lang="en-IN" dirty="0" smtClean="0"/>
          </a:p>
          <a:p>
            <a:r>
              <a:rPr lang="en-IN" dirty="0" smtClean="0"/>
              <a:t>Data stored using </a:t>
            </a:r>
            <a:r>
              <a:rPr lang="en-IN" dirty="0" err="1" smtClean="0"/>
              <a:t>SQLite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 smtClean="0"/>
              <a:t>concept of inner </a:t>
            </a:r>
            <a:r>
              <a:rPr lang="en-IN" dirty="0" smtClean="0"/>
              <a:t>join </a:t>
            </a:r>
            <a:r>
              <a:rPr lang="en-IN" dirty="0" smtClean="0"/>
              <a:t>for merging of both the location table and the weather data table.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Economical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Free and paid API keys.</a:t>
            </a:r>
          </a:p>
          <a:p>
            <a:endParaRPr lang="en-IN" dirty="0" smtClean="0"/>
          </a:p>
          <a:p>
            <a:r>
              <a:rPr lang="en-IN" dirty="0" smtClean="0"/>
              <a:t>Google play developer console.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RAM: </a:t>
            </a:r>
            <a:r>
              <a:rPr lang="en-IN" dirty="0" smtClean="0"/>
              <a:t>512Mb</a:t>
            </a:r>
          </a:p>
          <a:p>
            <a:endParaRPr lang="en-IN" dirty="0" smtClean="0"/>
          </a:p>
          <a:p>
            <a:r>
              <a:rPr lang="en-IN" dirty="0" smtClean="0"/>
              <a:t>CPU: Dual-Core Architecture</a:t>
            </a:r>
          </a:p>
          <a:p>
            <a:endParaRPr lang="en-IN" dirty="0" smtClean="0"/>
          </a:p>
          <a:p>
            <a:r>
              <a:rPr lang="en-IN" dirty="0" smtClean="0"/>
              <a:t>Clock- Speed: </a:t>
            </a:r>
            <a:r>
              <a:rPr lang="en-IN" dirty="0" smtClean="0"/>
              <a:t>1.0GHz</a:t>
            </a:r>
          </a:p>
          <a:p>
            <a:endParaRPr lang="en-IN" dirty="0" smtClean="0"/>
          </a:p>
          <a:p>
            <a:r>
              <a:rPr lang="en-IN" dirty="0" smtClean="0"/>
              <a:t>Resolution: Responsive design based on different screen size of devices.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Project Planning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Programming languages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</a:t>
            </a:r>
          </a:p>
          <a:p>
            <a:endParaRPr lang="en-IN" dirty="0" smtClean="0"/>
          </a:p>
          <a:p>
            <a:r>
              <a:rPr lang="en-IN" dirty="0" smtClean="0"/>
              <a:t>XML</a:t>
            </a:r>
          </a:p>
          <a:p>
            <a:endParaRPr lang="en-IN" dirty="0" smtClean="0"/>
          </a:p>
          <a:p>
            <a:r>
              <a:rPr lang="en-IN" dirty="0" err="1" smtClean="0"/>
              <a:t>SQLite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Studio</a:t>
            </a:r>
          </a:p>
          <a:p>
            <a:r>
              <a:rPr lang="en-IN" dirty="0" err="1" smtClean="0"/>
              <a:t>Gradle</a:t>
            </a:r>
            <a:endParaRPr lang="en-IN" dirty="0" smtClean="0"/>
          </a:p>
          <a:p>
            <a:r>
              <a:rPr lang="en-IN" dirty="0" err="1" smtClean="0"/>
              <a:t>ListView</a:t>
            </a:r>
            <a:r>
              <a:rPr lang="en-IN" dirty="0" smtClean="0"/>
              <a:t> &amp; adapters</a:t>
            </a:r>
          </a:p>
          <a:p>
            <a:r>
              <a:rPr lang="en-IN" dirty="0" smtClean="0"/>
              <a:t>Threading &amp; </a:t>
            </a:r>
            <a:r>
              <a:rPr lang="en-IN" dirty="0" err="1" smtClean="0"/>
              <a:t>AsyncTask</a:t>
            </a:r>
            <a:endParaRPr lang="en-IN" dirty="0" smtClean="0"/>
          </a:p>
          <a:p>
            <a:r>
              <a:rPr lang="en-IN" dirty="0" smtClean="0"/>
              <a:t>Android permissions</a:t>
            </a:r>
          </a:p>
          <a:p>
            <a:r>
              <a:rPr lang="en-IN" dirty="0" smtClean="0"/>
              <a:t>Intents</a:t>
            </a:r>
          </a:p>
          <a:p>
            <a:r>
              <a:rPr lang="en-IN" dirty="0" err="1" smtClean="0"/>
              <a:t>Json</a:t>
            </a:r>
            <a:r>
              <a:rPr lang="en-IN" dirty="0" smtClean="0"/>
              <a:t> parsing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Structured analysis &amp; structured design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flow diagram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905000" y="1524000"/>
            <a:ext cx="5105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Flowchart</a:t>
            </a:r>
            <a:endParaRPr lang="en-IN" b="1" dirty="0"/>
          </a:p>
        </p:txBody>
      </p:sp>
      <p:pic>
        <p:nvPicPr>
          <p:cNvPr id="4" name="Content Placeholder 3" descr="Capture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6628" y="1953152"/>
            <a:ext cx="4610744" cy="3820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IN" b="1" dirty="0" smtClean="0"/>
              <a:t>Project Profile</a:t>
            </a: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Detailed design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Front End design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657207" y="1981731"/>
            <a:ext cx="3829585" cy="376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90600" y="1524000"/>
            <a:ext cx="7315199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 End design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90179" y="1734046"/>
            <a:ext cx="6563642" cy="4258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6800" y="609600"/>
            <a:ext cx="7239000" cy="4038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324600" y="4800600"/>
            <a:ext cx="2353003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Testing &amp; Implementation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System testing.</a:t>
            </a:r>
          </a:p>
          <a:p>
            <a:endParaRPr lang="en-IN" dirty="0" smtClean="0"/>
          </a:p>
          <a:p>
            <a:r>
              <a:rPr lang="en-IN" dirty="0" smtClean="0"/>
              <a:t>Integration testing</a:t>
            </a:r>
          </a:p>
          <a:p>
            <a:endParaRPr lang="en-IN" dirty="0" smtClean="0"/>
          </a:p>
          <a:p>
            <a:r>
              <a:rPr lang="en-IN" dirty="0" smtClean="0"/>
              <a:t>Unit testing.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Post implementation review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the need of improvements.</a:t>
            </a:r>
          </a:p>
          <a:p>
            <a:endParaRPr lang="en-IN" dirty="0" smtClean="0"/>
          </a:p>
          <a:p>
            <a:r>
              <a:rPr lang="en-IN" dirty="0" smtClean="0"/>
              <a:t>Check performance.</a:t>
            </a:r>
          </a:p>
          <a:p>
            <a:endParaRPr lang="en-IN" dirty="0" smtClean="0"/>
          </a:p>
          <a:p>
            <a:r>
              <a:rPr lang="en-IN" dirty="0" smtClean="0"/>
              <a:t>Responsive design.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IN" b="1" dirty="0" smtClean="0"/>
              <a:t>Screenshots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_20180520-1358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2057400" cy="4495800"/>
          </a:xfrm>
        </p:spPr>
      </p:pic>
      <p:pic>
        <p:nvPicPr>
          <p:cNvPr id="5" name="Picture 4" descr="Screenshot_20180520-1358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143000"/>
            <a:ext cx="2133600" cy="4486393"/>
          </a:xfrm>
          <a:prstGeom prst="rect">
            <a:avLst/>
          </a:prstGeom>
        </p:spPr>
      </p:pic>
      <p:pic>
        <p:nvPicPr>
          <p:cNvPr id="11" name="Picture 10" descr="Screenshot_20180520-1730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143000"/>
            <a:ext cx="1981200" cy="4495800"/>
          </a:xfrm>
          <a:prstGeom prst="rect">
            <a:avLst/>
          </a:prstGeom>
        </p:spPr>
      </p:pic>
      <p:pic>
        <p:nvPicPr>
          <p:cNvPr id="13" name="Picture 12" descr="Screenshot_20180520-1730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1143000"/>
            <a:ext cx="19812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definition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Cloud-based weather application.</a:t>
            </a:r>
          </a:p>
          <a:p>
            <a:endParaRPr lang="en-IN" dirty="0" smtClean="0"/>
          </a:p>
          <a:p>
            <a:r>
              <a:rPr lang="en-IN" dirty="0" smtClean="0"/>
              <a:t>Display weather data </a:t>
            </a:r>
            <a:r>
              <a:rPr lang="en-IN" dirty="0" err="1" smtClean="0"/>
              <a:t>upto</a:t>
            </a:r>
            <a:r>
              <a:rPr lang="en-IN" dirty="0" smtClean="0"/>
              <a:t> two weeks.</a:t>
            </a:r>
          </a:p>
          <a:p>
            <a:endParaRPr lang="en-IN" dirty="0" smtClean="0"/>
          </a:p>
          <a:p>
            <a:r>
              <a:rPr lang="en-IN" dirty="0" smtClean="0"/>
              <a:t>A detailed view of weather report along with various factors.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Screenshot_20180520-135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676400"/>
            <a:ext cx="1676400" cy="3810000"/>
          </a:xfrm>
          <a:prstGeom prst="rect">
            <a:avLst/>
          </a:prstGeom>
        </p:spPr>
      </p:pic>
      <p:pic>
        <p:nvPicPr>
          <p:cNvPr id="5" name="Picture 4" descr="Screenshot_20180520-1358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1600200"/>
            <a:ext cx="1905000" cy="3733800"/>
          </a:xfrm>
          <a:prstGeom prst="rect">
            <a:avLst/>
          </a:prstGeom>
        </p:spPr>
      </p:pic>
      <p:pic>
        <p:nvPicPr>
          <p:cNvPr id="8" name="Picture 7" descr="Screenshot_20180520-1730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676400"/>
            <a:ext cx="1676400" cy="3810000"/>
          </a:xfrm>
          <a:prstGeom prst="rect">
            <a:avLst/>
          </a:prstGeom>
        </p:spPr>
      </p:pic>
      <p:pic>
        <p:nvPicPr>
          <p:cNvPr id="9" name="Picture 8" descr="Screenshot_20180520-1730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600200"/>
            <a:ext cx="1905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User- interface can be improved.</a:t>
            </a:r>
          </a:p>
          <a:p>
            <a:endParaRPr lang="en-IN" dirty="0" smtClean="0"/>
          </a:p>
          <a:p>
            <a:r>
              <a:rPr lang="en-IN" dirty="0" smtClean="0"/>
              <a:t>Further more </a:t>
            </a:r>
            <a:r>
              <a:rPr lang="en-IN" dirty="0" err="1" smtClean="0"/>
              <a:t>featires</a:t>
            </a:r>
            <a:r>
              <a:rPr lang="en-IN" dirty="0" smtClean="0"/>
              <a:t> can be added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</a:t>
            </a:r>
            <a:r>
              <a:rPr lang="en-IN" b="1" dirty="0" smtClean="0">
                <a:sym typeface="Wingdings" pitchFamily="2" charset="2"/>
              </a:rPr>
              <a:t>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Scope &amp; 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Understand the tools and principles of android.</a:t>
            </a:r>
          </a:p>
          <a:p>
            <a:endParaRPr lang="en-IN" dirty="0" smtClean="0"/>
          </a:p>
          <a:p>
            <a:r>
              <a:rPr lang="en-IN" dirty="0" smtClean="0"/>
              <a:t>Understand the challenges associated with development for mobile environment.</a:t>
            </a:r>
          </a:p>
          <a:p>
            <a:endParaRPr lang="en-IN" dirty="0" smtClean="0"/>
          </a:p>
          <a:p>
            <a:r>
              <a:rPr lang="en-IN" dirty="0" smtClean="0"/>
              <a:t>Learn how to build great user experiences for android devices.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System study &amp; problem formulation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Analysis</a:t>
            </a:r>
            <a:endParaRPr lang="en-IN" b="1" dirty="0"/>
          </a:p>
        </p:txBody>
      </p:sp>
      <p:pic>
        <p:nvPicPr>
          <p:cNvPr id="4" name="Content Placeholder 3" descr="https://d17h27t6h515a5.cloudfront.net/topher/2016/November/58253ead_screen-shot-2016-11-10-at-7.43.52-pm/screen-shot-2016-11-10-at-7.43.52-p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47787" y="1886744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15577-11967-Screen-Shot-2016-01-14-at-72730-PM-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762000"/>
            <a:ext cx="7848600" cy="5364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Compact weather </a:t>
            </a:r>
            <a:r>
              <a:rPr lang="en-IN" dirty="0" err="1" smtClean="0"/>
              <a:t>applicaton</a:t>
            </a:r>
            <a:r>
              <a:rPr lang="en-IN" dirty="0" smtClean="0"/>
              <a:t> with a user friendly interface.</a:t>
            </a:r>
          </a:p>
          <a:p>
            <a:endParaRPr lang="en-IN" dirty="0" smtClean="0"/>
          </a:p>
          <a:p>
            <a:r>
              <a:rPr lang="en-IN" dirty="0" smtClean="0"/>
              <a:t>Live notifications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platform</a:t>
            </a:r>
          </a:p>
          <a:p>
            <a:endParaRPr lang="en-IN" dirty="0"/>
          </a:p>
        </p:txBody>
      </p:sp>
      <p:pic>
        <p:nvPicPr>
          <p:cNvPr id="5" name="Picture 4" descr="smartphone-recen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286000"/>
            <a:ext cx="4944165" cy="440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269</Words>
  <Application>Microsoft Office PowerPoint</Application>
  <PresentationFormat>On-screen Show (4:3)</PresentationFormat>
  <Paragraphs>91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Sunshine-Android Weather App</vt:lpstr>
      <vt:lpstr>Project Profile</vt:lpstr>
      <vt:lpstr>Project definition</vt:lpstr>
      <vt:lpstr>Scope &amp; Objective</vt:lpstr>
      <vt:lpstr>System study &amp; problem formulation</vt:lpstr>
      <vt:lpstr>Data Analysis</vt:lpstr>
      <vt:lpstr>Slide 7</vt:lpstr>
      <vt:lpstr>Proposed System</vt:lpstr>
      <vt:lpstr>Technical feasibility</vt:lpstr>
      <vt:lpstr>Slide 10</vt:lpstr>
      <vt:lpstr>Operational feasibility</vt:lpstr>
      <vt:lpstr>Economical feasibility</vt:lpstr>
      <vt:lpstr>System Requirements</vt:lpstr>
      <vt:lpstr>Project Planning</vt:lpstr>
      <vt:lpstr>Programming languages</vt:lpstr>
      <vt:lpstr>Development tools</vt:lpstr>
      <vt:lpstr>Structured analysis &amp; structured design</vt:lpstr>
      <vt:lpstr>Data flow diagram</vt:lpstr>
      <vt:lpstr>Flowchart</vt:lpstr>
      <vt:lpstr>Detailed design</vt:lpstr>
      <vt:lpstr>Front End design</vt:lpstr>
      <vt:lpstr>Slide 22</vt:lpstr>
      <vt:lpstr>Back End design</vt:lpstr>
      <vt:lpstr>Slide 24</vt:lpstr>
      <vt:lpstr>Testing &amp; Implementation</vt:lpstr>
      <vt:lpstr>Testing</vt:lpstr>
      <vt:lpstr>Post implementation review</vt:lpstr>
      <vt:lpstr>Screenshots</vt:lpstr>
      <vt:lpstr>Slide 29</vt:lpstr>
      <vt:lpstr>Slide 30</vt:lpstr>
      <vt:lpstr>Slide 31</vt:lpstr>
      <vt:lpstr>Conclusion</vt:lpstr>
      <vt:lpstr>Thank you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Sunshine-Android Weather App</dc:title>
  <dc:creator>Abhinav Singh</dc:creator>
  <cp:lastModifiedBy>Abhinav Singh</cp:lastModifiedBy>
  <cp:revision>1</cp:revision>
  <dcterms:created xsi:type="dcterms:W3CDTF">2006-08-16T00:00:00Z</dcterms:created>
  <dcterms:modified xsi:type="dcterms:W3CDTF">2018-05-21T02:41:33Z</dcterms:modified>
</cp:coreProperties>
</file>