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58A5C-4BBB-4EDB-946F-A2793D3BDB88}">
  <a:tblStyle styleId="{6C458A5C-4BBB-4EDB-946F-A2793D3BD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49c4ac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49c4ac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49c4ac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49c4ac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49c4ac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49c4ac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49c4ac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49c4ac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49c4ac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49c4ac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49c4aca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49c4ac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49c4ac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49c4ac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sci5308vm12.research.cs.dal.c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50800"/>
            <a:ext cx="8641200" cy="10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Final </a:t>
            </a:r>
            <a:r>
              <a:rPr lang="en-GB" sz="4500"/>
              <a:t>Team Presentation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2700"/>
            <a:ext cx="8520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Paw Pals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:\Users\alen1\Downloads\DAL_LogoHorz_RGB_Gold_Wingtip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425" y="593025"/>
            <a:ext cx="4287136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-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Alen John - B00930528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Ishan Makadia - B00931915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Sankalp Kulkarni - B00937233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Saumya Shah - B00934957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Abhinav Singh - B00915090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Number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 Number - Group 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Development Number - Group 12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05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Name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628875"/>
            <a:ext cx="8520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Paw-Pals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Deployed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http://csci5308vm12.research.cs.dal.ca/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Dashboard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Total no of tasks : 170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Per member contribution :</a:t>
            </a:r>
            <a:endParaRPr>
              <a:solidFill>
                <a:schemeClr val="dk1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Alen John - B00930528 - 33</a:t>
            </a:r>
            <a:endParaRPr>
              <a:solidFill>
                <a:schemeClr val="dk1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Ishan Makadia - B00931915 -34</a:t>
            </a:r>
            <a:endParaRPr>
              <a:solidFill>
                <a:schemeClr val="dk1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Sankalp Kulkarni - B00937233 - 35</a:t>
            </a:r>
            <a:endParaRPr>
              <a:solidFill>
                <a:schemeClr val="dk1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Saumya Shah - B00934957- 32</a:t>
            </a:r>
            <a:endParaRPr>
              <a:solidFill>
                <a:schemeClr val="dk1"/>
              </a:solidFill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Abhinav Singh - B00915090- 36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Status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12575" y="1237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{6C458A5C-4BBB-4EDB-946F-A2793D3BDB88}</a:tableStyleId>
              </a:tblPr>
              <a:tblGrid>
                <a:gridCol w="4064700"/>
                <a:gridCol w="4254150"/>
              </a:tblGrid>
              <a:tr h="66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Achieved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 Module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Achieved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Pet Owner Module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Achieved</a:t>
                      </a: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Vet 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Achieved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Manage Appointment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Achieved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added features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After the mid term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UI revamped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Email responses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Admin verifies authenticity of vet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Vet </a:t>
            </a:r>
            <a:r>
              <a:rPr lang="en-GB">
                <a:solidFill>
                  <a:srgbClr val="000000"/>
                </a:solidFill>
              </a:rPr>
              <a:t>appointment</a:t>
            </a:r>
            <a:r>
              <a:rPr lang="en-GB">
                <a:solidFill>
                  <a:srgbClr val="000000"/>
                </a:solidFill>
              </a:rPr>
              <a:t> management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Admin view all pets and vets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from project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 dynamics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ethics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Technologies such as </a:t>
            </a:r>
            <a:r>
              <a:rPr lang="en-GB"/>
              <a:t>Spring Boot</a:t>
            </a:r>
            <a:r>
              <a:rPr lang="en-GB"/>
              <a:t>, React, JWT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Management tools - Jira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594675"/>
            <a:ext cx="8520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720825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