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4" r:id="rId1"/>
  </p:sldMasterIdLst>
  <p:sldIdLst>
    <p:sldId id="256" r:id="rId2"/>
    <p:sldId id="257" r:id="rId3"/>
    <p:sldId id="267" r:id="rId4"/>
    <p:sldId id="260" r:id="rId5"/>
    <p:sldId id="273" r:id="rId6"/>
    <p:sldId id="259" r:id="rId7"/>
    <p:sldId id="269" r:id="rId8"/>
    <p:sldId id="270" r:id="rId9"/>
    <p:sldId id="271" r:id="rId10"/>
    <p:sldId id="263" r:id="rId11"/>
    <p:sldId id="266"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7B6737-A771-484C-A367-A2E24BC2ECE2}" type="doc">
      <dgm:prSet loTypeId="urn:microsoft.com/office/officeart/2011/layout/HexagonRadial" loCatId="officeonline" qsTypeId="urn:microsoft.com/office/officeart/2005/8/quickstyle/simple1" qsCatId="simple" csTypeId="urn:microsoft.com/office/officeart/2005/8/colors/accent1_2" csCatId="accent1" phldr="1"/>
      <dgm:spPr/>
      <dgm:t>
        <a:bodyPr/>
        <a:lstStyle/>
        <a:p>
          <a:endParaRPr lang="en-IN"/>
        </a:p>
      </dgm:t>
    </dgm:pt>
    <dgm:pt modelId="{5E707D3C-2D7D-48F6-9A1B-643CBE8640A5}">
      <dgm:prSet phldrT="[Text]"/>
      <dgm:spPr/>
      <dgm:t>
        <a:bodyPr/>
        <a:lstStyle/>
        <a:p>
          <a:r>
            <a:rPr lang="en-IN" dirty="0"/>
            <a:t>Use cases</a:t>
          </a:r>
        </a:p>
      </dgm:t>
    </dgm:pt>
    <dgm:pt modelId="{DEA27CC8-A475-4FEB-A471-70634E847736}" type="parTrans" cxnId="{B044F7A1-02CC-479C-A17B-39DF65D36D5E}">
      <dgm:prSet/>
      <dgm:spPr/>
      <dgm:t>
        <a:bodyPr/>
        <a:lstStyle/>
        <a:p>
          <a:endParaRPr lang="en-IN"/>
        </a:p>
      </dgm:t>
    </dgm:pt>
    <dgm:pt modelId="{1463F7DD-E69E-478E-BFAD-682F39A0CA4D}" type="sibTrans" cxnId="{B044F7A1-02CC-479C-A17B-39DF65D36D5E}">
      <dgm:prSet/>
      <dgm:spPr/>
      <dgm:t>
        <a:bodyPr/>
        <a:lstStyle/>
        <a:p>
          <a:endParaRPr lang="en-IN"/>
        </a:p>
      </dgm:t>
    </dgm:pt>
    <dgm:pt modelId="{188BAEEB-AB30-45E1-9B5A-23976D751BD0}">
      <dgm:prSet phldrT="[Text]"/>
      <dgm:spPr/>
      <dgm:t>
        <a:bodyPr/>
        <a:lstStyle/>
        <a:p>
          <a:r>
            <a:rPr lang="en-IN" dirty="0"/>
            <a:t>Login</a:t>
          </a:r>
        </a:p>
      </dgm:t>
    </dgm:pt>
    <dgm:pt modelId="{5C138D9B-CC0A-4EF8-8F93-B63503604764}" type="parTrans" cxnId="{865E595F-809A-4BB4-B529-D3649A005C62}">
      <dgm:prSet/>
      <dgm:spPr/>
      <dgm:t>
        <a:bodyPr/>
        <a:lstStyle/>
        <a:p>
          <a:endParaRPr lang="en-IN"/>
        </a:p>
      </dgm:t>
    </dgm:pt>
    <dgm:pt modelId="{F1D1615D-966A-4773-AEE6-6ABB12E5F98F}" type="sibTrans" cxnId="{865E595F-809A-4BB4-B529-D3649A005C62}">
      <dgm:prSet/>
      <dgm:spPr/>
      <dgm:t>
        <a:bodyPr/>
        <a:lstStyle/>
        <a:p>
          <a:endParaRPr lang="en-IN"/>
        </a:p>
      </dgm:t>
    </dgm:pt>
    <dgm:pt modelId="{18B0D71A-B38F-43BA-A778-3EE8164EA4F4}">
      <dgm:prSet phldrT="[Text]"/>
      <dgm:spPr/>
      <dgm:t>
        <a:bodyPr/>
        <a:lstStyle/>
        <a:p>
          <a:r>
            <a:rPr lang="en-IN" dirty="0"/>
            <a:t>Change Room</a:t>
          </a:r>
        </a:p>
      </dgm:t>
    </dgm:pt>
    <dgm:pt modelId="{0B20A0F6-279D-4993-9171-79F03FD2F682}" type="parTrans" cxnId="{F2CE548E-F9D4-4A0B-A568-46848CA6621B}">
      <dgm:prSet/>
      <dgm:spPr/>
      <dgm:t>
        <a:bodyPr/>
        <a:lstStyle/>
        <a:p>
          <a:endParaRPr lang="en-IN"/>
        </a:p>
      </dgm:t>
    </dgm:pt>
    <dgm:pt modelId="{A2A1448F-23DF-4625-9746-A6C31E79B51A}" type="sibTrans" cxnId="{F2CE548E-F9D4-4A0B-A568-46848CA6621B}">
      <dgm:prSet/>
      <dgm:spPr/>
      <dgm:t>
        <a:bodyPr/>
        <a:lstStyle/>
        <a:p>
          <a:endParaRPr lang="en-IN"/>
        </a:p>
      </dgm:t>
    </dgm:pt>
    <dgm:pt modelId="{2ED693BD-F217-4A12-BB3A-667488EA6D24}">
      <dgm:prSet phldrT="[Text]"/>
      <dgm:spPr/>
      <dgm:t>
        <a:bodyPr/>
        <a:lstStyle/>
        <a:p>
          <a:r>
            <a:rPr lang="en-IN" dirty="0"/>
            <a:t>Swap room</a:t>
          </a:r>
        </a:p>
      </dgm:t>
    </dgm:pt>
    <dgm:pt modelId="{7B5CE74E-6DB8-4681-9B09-28E80EDC19C8}" type="parTrans" cxnId="{F85B7351-9009-42FB-9F3F-131DACD38C3D}">
      <dgm:prSet/>
      <dgm:spPr/>
      <dgm:t>
        <a:bodyPr/>
        <a:lstStyle/>
        <a:p>
          <a:endParaRPr lang="en-IN"/>
        </a:p>
      </dgm:t>
    </dgm:pt>
    <dgm:pt modelId="{424F4233-9A9B-4D4C-AE74-05E33BDD7104}" type="sibTrans" cxnId="{F85B7351-9009-42FB-9F3F-131DACD38C3D}">
      <dgm:prSet/>
      <dgm:spPr/>
      <dgm:t>
        <a:bodyPr/>
        <a:lstStyle/>
        <a:p>
          <a:endParaRPr lang="en-IN"/>
        </a:p>
      </dgm:t>
    </dgm:pt>
    <dgm:pt modelId="{434139E4-AF56-4AE8-8EE2-CE27A36E67EF}">
      <dgm:prSet phldrT="[Text]"/>
      <dgm:spPr/>
      <dgm:t>
        <a:bodyPr/>
        <a:lstStyle/>
        <a:p>
          <a:r>
            <a:rPr lang="en-IN" dirty="0"/>
            <a:t>View empty rooms</a:t>
          </a:r>
        </a:p>
      </dgm:t>
    </dgm:pt>
    <dgm:pt modelId="{6B45346A-BBAA-41D5-9CCA-5936F74460E3}" type="parTrans" cxnId="{6D266DB0-6F50-439D-97EC-FE74FEFA2E69}">
      <dgm:prSet/>
      <dgm:spPr/>
      <dgm:t>
        <a:bodyPr/>
        <a:lstStyle/>
        <a:p>
          <a:endParaRPr lang="en-IN"/>
        </a:p>
      </dgm:t>
    </dgm:pt>
    <dgm:pt modelId="{B6B18204-4BE6-4668-A05E-E9ED31F718E5}" type="sibTrans" cxnId="{6D266DB0-6F50-439D-97EC-FE74FEFA2E69}">
      <dgm:prSet/>
      <dgm:spPr/>
      <dgm:t>
        <a:bodyPr/>
        <a:lstStyle/>
        <a:p>
          <a:endParaRPr lang="en-IN"/>
        </a:p>
      </dgm:t>
    </dgm:pt>
    <dgm:pt modelId="{EC787429-70D3-4176-969A-58326F374F73}">
      <dgm:prSet phldrT="[Text]"/>
      <dgm:spPr/>
      <dgm:t>
        <a:bodyPr/>
        <a:lstStyle/>
        <a:p>
          <a:r>
            <a:rPr lang="en-IN" dirty="0"/>
            <a:t>View Request status</a:t>
          </a:r>
        </a:p>
      </dgm:t>
    </dgm:pt>
    <dgm:pt modelId="{69C358E7-CEE6-48FB-B718-432DA7EC9E55}" type="parTrans" cxnId="{691BB09D-DFA8-4043-BE38-5A4A239D4AC1}">
      <dgm:prSet/>
      <dgm:spPr/>
      <dgm:t>
        <a:bodyPr/>
        <a:lstStyle/>
        <a:p>
          <a:endParaRPr lang="en-IN"/>
        </a:p>
      </dgm:t>
    </dgm:pt>
    <dgm:pt modelId="{6AD68922-A4B2-485F-A681-A73294335A14}" type="sibTrans" cxnId="{691BB09D-DFA8-4043-BE38-5A4A239D4AC1}">
      <dgm:prSet/>
      <dgm:spPr/>
      <dgm:t>
        <a:bodyPr/>
        <a:lstStyle/>
        <a:p>
          <a:endParaRPr lang="en-IN"/>
        </a:p>
      </dgm:t>
    </dgm:pt>
    <dgm:pt modelId="{68A5CA6B-03AA-4BA1-A4C4-47A91C48CFB7}">
      <dgm:prSet phldrT="[Text]"/>
      <dgm:spPr/>
      <dgm:t>
        <a:bodyPr/>
        <a:lstStyle/>
        <a:p>
          <a:r>
            <a:rPr lang="en-IN" dirty="0"/>
            <a:t>Logout</a:t>
          </a:r>
        </a:p>
      </dgm:t>
    </dgm:pt>
    <dgm:pt modelId="{278C38ED-FB6A-4A15-8051-A3642F59B935}" type="parTrans" cxnId="{ABFA2274-263E-4C65-AB30-E8341DCF3F3D}">
      <dgm:prSet/>
      <dgm:spPr/>
      <dgm:t>
        <a:bodyPr/>
        <a:lstStyle/>
        <a:p>
          <a:endParaRPr lang="en-IN"/>
        </a:p>
      </dgm:t>
    </dgm:pt>
    <dgm:pt modelId="{B7B10DB0-4775-4C39-A3F3-BB484457D70F}" type="sibTrans" cxnId="{ABFA2274-263E-4C65-AB30-E8341DCF3F3D}">
      <dgm:prSet/>
      <dgm:spPr/>
      <dgm:t>
        <a:bodyPr/>
        <a:lstStyle/>
        <a:p>
          <a:endParaRPr lang="en-IN"/>
        </a:p>
      </dgm:t>
    </dgm:pt>
    <dgm:pt modelId="{68299EAD-B052-4D13-9ABD-F1DCF2BBE102}" type="pres">
      <dgm:prSet presAssocID="{D97B6737-A771-484C-A367-A2E24BC2ECE2}" presName="Name0" presStyleCnt="0">
        <dgm:presLayoutVars>
          <dgm:chMax val="1"/>
          <dgm:chPref val="1"/>
          <dgm:dir/>
          <dgm:animOne val="branch"/>
          <dgm:animLvl val="lvl"/>
        </dgm:presLayoutVars>
      </dgm:prSet>
      <dgm:spPr/>
    </dgm:pt>
    <dgm:pt modelId="{936C3BEF-D865-4130-91DD-68406238EBAC}" type="pres">
      <dgm:prSet presAssocID="{5E707D3C-2D7D-48F6-9A1B-643CBE8640A5}" presName="Parent" presStyleLbl="node0" presStyleIdx="0" presStyleCnt="1">
        <dgm:presLayoutVars>
          <dgm:chMax val="6"/>
          <dgm:chPref val="6"/>
        </dgm:presLayoutVars>
      </dgm:prSet>
      <dgm:spPr/>
    </dgm:pt>
    <dgm:pt modelId="{7F7CDA5C-3AD5-49FD-AEA3-879F3311B5FA}" type="pres">
      <dgm:prSet presAssocID="{188BAEEB-AB30-45E1-9B5A-23976D751BD0}" presName="Accent1" presStyleCnt="0"/>
      <dgm:spPr/>
    </dgm:pt>
    <dgm:pt modelId="{615E8E26-916B-4F50-92A3-49FF6794FFCD}" type="pres">
      <dgm:prSet presAssocID="{188BAEEB-AB30-45E1-9B5A-23976D751BD0}" presName="Accent" presStyleLbl="bgShp" presStyleIdx="0" presStyleCnt="6"/>
      <dgm:spPr/>
    </dgm:pt>
    <dgm:pt modelId="{E203DA72-FE2D-437E-9861-B0E67634C2F9}" type="pres">
      <dgm:prSet presAssocID="{188BAEEB-AB30-45E1-9B5A-23976D751BD0}" presName="Child1" presStyleLbl="node1" presStyleIdx="0" presStyleCnt="6">
        <dgm:presLayoutVars>
          <dgm:chMax val="0"/>
          <dgm:chPref val="0"/>
          <dgm:bulletEnabled val="1"/>
        </dgm:presLayoutVars>
      </dgm:prSet>
      <dgm:spPr/>
    </dgm:pt>
    <dgm:pt modelId="{6B8091ED-7D84-46D0-B997-E6AC2244C453}" type="pres">
      <dgm:prSet presAssocID="{18B0D71A-B38F-43BA-A778-3EE8164EA4F4}" presName="Accent2" presStyleCnt="0"/>
      <dgm:spPr/>
    </dgm:pt>
    <dgm:pt modelId="{6E41682A-8CA9-480E-9402-4A210A7B4486}" type="pres">
      <dgm:prSet presAssocID="{18B0D71A-B38F-43BA-A778-3EE8164EA4F4}" presName="Accent" presStyleLbl="bgShp" presStyleIdx="1" presStyleCnt="6"/>
      <dgm:spPr/>
    </dgm:pt>
    <dgm:pt modelId="{8F1403DB-698D-4653-A3FD-21BBABCE6A2C}" type="pres">
      <dgm:prSet presAssocID="{18B0D71A-B38F-43BA-A778-3EE8164EA4F4}" presName="Child2" presStyleLbl="node1" presStyleIdx="1" presStyleCnt="6">
        <dgm:presLayoutVars>
          <dgm:chMax val="0"/>
          <dgm:chPref val="0"/>
          <dgm:bulletEnabled val="1"/>
        </dgm:presLayoutVars>
      </dgm:prSet>
      <dgm:spPr/>
    </dgm:pt>
    <dgm:pt modelId="{568CC234-06FB-4030-89B0-BE6A36B76914}" type="pres">
      <dgm:prSet presAssocID="{2ED693BD-F217-4A12-BB3A-667488EA6D24}" presName="Accent3" presStyleCnt="0"/>
      <dgm:spPr/>
    </dgm:pt>
    <dgm:pt modelId="{03415C76-757A-4243-BAC0-7D53C46AD2F3}" type="pres">
      <dgm:prSet presAssocID="{2ED693BD-F217-4A12-BB3A-667488EA6D24}" presName="Accent" presStyleLbl="bgShp" presStyleIdx="2" presStyleCnt="6"/>
      <dgm:spPr/>
    </dgm:pt>
    <dgm:pt modelId="{EFFC8C47-D0AA-4EFF-A184-AC8D8A66D9F0}" type="pres">
      <dgm:prSet presAssocID="{2ED693BD-F217-4A12-BB3A-667488EA6D24}" presName="Child3" presStyleLbl="node1" presStyleIdx="2" presStyleCnt="6">
        <dgm:presLayoutVars>
          <dgm:chMax val="0"/>
          <dgm:chPref val="0"/>
          <dgm:bulletEnabled val="1"/>
        </dgm:presLayoutVars>
      </dgm:prSet>
      <dgm:spPr/>
    </dgm:pt>
    <dgm:pt modelId="{DD79957C-E8C5-4249-BB2E-A0A45F0C93BF}" type="pres">
      <dgm:prSet presAssocID="{434139E4-AF56-4AE8-8EE2-CE27A36E67EF}" presName="Accent4" presStyleCnt="0"/>
      <dgm:spPr/>
    </dgm:pt>
    <dgm:pt modelId="{69CEB903-15C8-4C77-9B18-9605B44BFB2A}" type="pres">
      <dgm:prSet presAssocID="{434139E4-AF56-4AE8-8EE2-CE27A36E67EF}" presName="Accent" presStyleLbl="bgShp" presStyleIdx="3" presStyleCnt="6"/>
      <dgm:spPr/>
    </dgm:pt>
    <dgm:pt modelId="{3E7F7AF1-2C9A-4D3E-BB27-1D9EB4D214E6}" type="pres">
      <dgm:prSet presAssocID="{434139E4-AF56-4AE8-8EE2-CE27A36E67EF}" presName="Child4" presStyleLbl="node1" presStyleIdx="3" presStyleCnt="6">
        <dgm:presLayoutVars>
          <dgm:chMax val="0"/>
          <dgm:chPref val="0"/>
          <dgm:bulletEnabled val="1"/>
        </dgm:presLayoutVars>
      </dgm:prSet>
      <dgm:spPr/>
    </dgm:pt>
    <dgm:pt modelId="{56AFF88C-BCF3-40F5-8C01-C0FAA045880E}" type="pres">
      <dgm:prSet presAssocID="{EC787429-70D3-4176-969A-58326F374F73}" presName="Accent5" presStyleCnt="0"/>
      <dgm:spPr/>
    </dgm:pt>
    <dgm:pt modelId="{EB85E6B9-778D-4475-8209-A1E5F639B74C}" type="pres">
      <dgm:prSet presAssocID="{EC787429-70D3-4176-969A-58326F374F73}" presName="Accent" presStyleLbl="bgShp" presStyleIdx="4" presStyleCnt="6"/>
      <dgm:spPr/>
    </dgm:pt>
    <dgm:pt modelId="{EF3E0F38-19AD-4252-8788-3A052BEDFB97}" type="pres">
      <dgm:prSet presAssocID="{EC787429-70D3-4176-969A-58326F374F73}" presName="Child5" presStyleLbl="node1" presStyleIdx="4" presStyleCnt="6">
        <dgm:presLayoutVars>
          <dgm:chMax val="0"/>
          <dgm:chPref val="0"/>
          <dgm:bulletEnabled val="1"/>
        </dgm:presLayoutVars>
      </dgm:prSet>
      <dgm:spPr/>
    </dgm:pt>
    <dgm:pt modelId="{9F210B79-020A-41E3-AF5B-42011D569FDA}" type="pres">
      <dgm:prSet presAssocID="{68A5CA6B-03AA-4BA1-A4C4-47A91C48CFB7}" presName="Accent6" presStyleCnt="0"/>
      <dgm:spPr/>
    </dgm:pt>
    <dgm:pt modelId="{6FB1668B-2967-4C57-ACD0-19A6C92C87BF}" type="pres">
      <dgm:prSet presAssocID="{68A5CA6B-03AA-4BA1-A4C4-47A91C48CFB7}" presName="Accent" presStyleLbl="bgShp" presStyleIdx="5" presStyleCnt="6"/>
      <dgm:spPr/>
    </dgm:pt>
    <dgm:pt modelId="{ECCEE7E1-361D-4DC8-95F6-2B34595A1BCF}" type="pres">
      <dgm:prSet presAssocID="{68A5CA6B-03AA-4BA1-A4C4-47A91C48CFB7}" presName="Child6" presStyleLbl="node1" presStyleIdx="5" presStyleCnt="6">
        <dgm:presLayoutVars>
          <dgm:chMax val="0"/>
          <dgm:chPref val="0"/>
          <dgm:bulletEnabled val="1"/>
        </dgm:presLayoutVars>
      </dgm:prSet>
      <dgm:spPr/>
    </dgm:pt>
  </dgm:ptLst>
  <dgm:cxnLst>
    <dgm:cxn modelId="{A973910E-E274-4F8F-BDBD-DD448818D506}" type="presOf" srcId="{EC787429-70D3-4176-969A-58326F374F73}" destId="{EF3E0F38-19AD-4252-8788-3A052BEDFB97}" srcOrd="0" destOrd="0" presId="urn:microsoft.com/office/officeart/2011/layout/HexagonRadial"/>
    <dgm:cxn modelId="{306A8C31-61CF-4BB4-AC48-C9CA88801933}" type="presOf" srcId="{2ED693BD-F217-4A12-BB3A-667488EA6D24}" destId="{EFFC8C47-D0AA-4EFF-A184-AC8D8A66D9F0}" srcOrd="0" destOrd="0" presId="urn:microsoft.com/office/officeart/2011/layout/HexagonRadial"/>
    <dgm:cxn modelId="{865E595F-809A-4BB4-B529-D3649A005C62}" srcId="{5E707D3C-2D7D-48F6-9A1B-643CBE8640A5}" destId="{188BAEEB-AB30-45E1-9B5A-23976D751BD0}" srcOrd="0" destOrd="0" parTransId="{5C138D9B-CC0A-4EF8-8F93-B63503604764}" sibTransId="{F1D1615D-966A-4773-AEE6-6ABB12E5F98F}"/>
    <dgm:cxn modelId="{17975F48-2829-48A9-A44E-455FE4CA09C7}" type="presOf" srcId="{D97B6737-A771-484C-A367-A2E24BC2ECE2}" destId="{68299EAD-B052-4D13-9ABD-F1DCF2BBE102}" srcOrd="0" destOrd="0" presId="urn:microsoft.com/office/officeart/2011/layout/HexagonRadial"/>
    <dgm:cxn modelId="{F85B7351-9009-42FB-9F3F-131DACD38C3D}" srcId="{5E707D3C-2D7D-48F6-9A1B-643CBE8640A5}" destId="{2ED693BD-F217-4A12-BB3A-667488EA6D24}" srcOrd="2" destOrd="0" parTransId="{7B5CE74E-6DB8-4681-9B09-28E80EDC19C8}" sibTransId="{424F4233-9A9B-4D4C-AE74-05E33BDD7104}"/>
    <dgm:cxn modelId="{ABFA2274-263E-4C65-AB30-E8341DCF3F3D}" srcId="{5E707D3C-2D7D-48F6-9A1B-643CBE8640A5}" destId="{68A5CA6B-03AA-4BA1-A4C4-47A91C48CFB7}" srcOrd="5" destOrd="0" parTransId="{278C38ED-FB6A-4A15-8051-A3642F59B935}" sibTransId="{B7B10DB0-4775-4C39-A3F3-BB484457D70F}"/>
    <dgm:cxn modelId="{F2CE548E-F9D4-4A0B-A568-46848CA6621B}" srcId="{5E707D3C-2D7D-48F6-9A1B-643CBE8640A5}" destId="{18B0D71A-B38F-43BA-A778-3EE8164EA4F4}" srcOrd="1" destOrd="0" parTransId="{0B20A0F6-279D-4993-9171-79F03FD2F682}" sibTransId="{A2A1448F-23DF-4625-9746-A6C31E79B51A}"/>
    <dgm:cxn modelId="{691BB09D-DFA8-4043-BE38-5A4A239D4AC1}" srcId="{5E707D3C-2D7D-48F6-9A1B-643CBE8640A5}" destId="{EC787429-70D3-4176-969A-58326F374F73}" srcOrd="4" destOrd="0" parTransId="{69C358E7-CEE6-48FB-B718-432DA7EC9E55}" sibTransId="{6AD68922-A4B2-485F-A681-A73294335A14}"/>
    <dgm:cxn modelId="{E778B79E-C1BA-432D-B273-6CF0E2A2EE69}" type="presOf" srcId="{5E707D3C-2D7D-48F6-9A1B-643CBE8640A5}" destId="{936C3BEF-D865-4130-91DD-68406238EBAC}" srcOrd="0" destOrd="0" presId="urn:microsoft.com/office/officeart/2011/layout/HexagonRadial"/>
    <dgm:cxn modelId="{B044F7A1-02CC-479C-A17B-39DF65D36D5E}" srcId="{D97B6737-A771-484C-A367-A2E24BC2ECE2}" destId="{5E707D3C-2D7D-48F6-9A1B-643CBE8640A5}" srcOrd="0" destOrd="0" parTransId="{DEA27CC8-A475-4FEB-A471-70634E847736}" sibTransId="{1463F7DD-E69E-478E-BFAD-682F39A0CA4D}"/>
    <dgm:cxn modelId="{CD47A6AD-06C5-437A-84FD-470DAEAED771}" type="presOf" srcId="{68A5CA6B-03AA-4BA1-A4C4-47A91C48CFB7}" destId="{ECCEE7E1-361D-4DC8-95F6-2B34595A1BCF}" srcOrd="0" destOrd="0" presId="urn:microsoft.com/office/officeart/2011/layout/HexagonRadial"/>
    <dgm:cxn modelId="{6D266DB0-6F50-439D-97EC-FE74FEFA2E69}" srcId="{5E707D3C-2D7D-48F6-9A1B-643CBE8640A5}" destId="{434139E4-AF56-4AE8-8EE2-CE27A36E67EF}" srcOrd="3" destOrd="0" parTransId="{6B45346A-BBAA-41D5-9CCA-5936F74460E3}" sibTransId="{B6B18204-4BE6-4668-A05E-E9ED31F718E5}"/>
    <dgm:cxn modelId="{588EBAB1-6753-4267-B132-9E7735E7A752}" type="presOf" srcId="{434139E4-AF56-4AE8-8EE2-CE27A36E67EF}" destId="{3E7F7AF1-2C9A-4D3E-BB27-1D9EB4D214E6}" srcOrd="0" destOrd="0" presId="urn:microsoft.com/office/officeart/2011/layout/HexagonRadial"/>
    <dgm:cxn modelId="{E2988CBB-095A-4B42-A557-F0B9C98EF220}" type="presOf" srcId="{188BAEEB-AB30-45E1-9B5A-23976D751BD0}" destId="{E203DA72-FE2D-437E-9861-B0E67634C2F9}" srcOrd="0" destOrd="0" presId="urn:microsoft.com/office/officeart/2011/layout/HexagonRadial"/>
    <dgm:cxn modelId="{68C0BFE8-9B07-4037-AB13-8D3C9559B8B1}" type="presOf" srcId="{18B0D71A-B38F-43BA-A778-3EE8164EA4F4}" destId="{8F1403DB-698D-4653-A3FD-21BBABCE6A2C}" srcOrd="0" destOrd="0" presId="urn:microsoft.com/office/officeart/2011/layout/HexagonRadial"/>
    <dgm:cxn modelId="{F88E4D03-23D5-4129-8929-BE1771EBD4E3}" type="presParOf" srcId="{68299EAD-B052-4D13-9ABD-F1DCF2BBE102}" destId="{936C3BEF-D865-4130-91DD-68406238EBAC}" srcOrd="0" destOrd="0" presId="urn:microsoft.com/office/officeart/2011/layout/HexagonRadial"/>
    <dgm:cxn modelId="{462F7C9F-D965-4F83-98B8-B84A8D91832E}" type="presParOf" srcId="{68299EAD-B052-4D13-9ABD-F1DCF2BBE102}" destId="{7F7CDA5C-3AD5-49FD-AEA3-879F3311B5FA}" srcOrd="1" destOrd="0" presId="urn:microsoft.com/office/officeart/2011/layout/HexagonRadial"/>
    <dgm:cxn modelId="{9FE6DE6E-3F38-4540-8341-121CADE7A58A}" type="presParOf" srcId="{7F7CDA5C-3AD5-49FD-AEA3-879F3311B5FA}" destId="{615E8E26-916B-4F50-92A3-49FF6794FFCD}" srcOrd="0" destOrd="0" presId="urn:microsoft.com/office/officeart/2011/layout/HexagonRadial"/>
    <dgm:cxn modelId="{7BB8B8C2-CC3A-451A-8FDD-443E8D4A1F6C}" type="presParOf" srcId="{68299EAD-B052-4D13-9ABD-F1DCF2BBE102}" destId="{E203DA72-FE2D-437E-9861-B0E67634C2F9}" srcOrd="2" destOrd="0" presId="urn:microsoft.com/office/officeart/2011/layout/HexagonRadial"/>
    <dgm:cxn modelId="{F26F7EE9-7800-4268-9DF9-7E87FB121E1B}" type="presParOf" srcId="{68299EAD-B052-4D13-9ABD-F1DCF2BBE102}" destId="{6B8091ED-7D84-46D0-B997-E6AC2244C453}" srcOrd="3" destOrd="0" presId="urn:microsoft.com/office/officeart/2011/layout/HexagonRadial"/>
    <dgm:cxn modelId="{4E1CE224-D17C-4844-ABCE-EBA682168A50}" type="presParOf" srcId="{6B8091ED-7D84-46D0-B997-E6AC2244C453}" destId="{6E41682A-8CA9-480E-9402-4A210A7B4486}" srcOrd="0" destOrd="0" presId="urn:microsoft.com/office/officeart/2011/layout/HexagonRadial"/>
    <dgm:cxn modelId="{EBD76C1F-CB5D-404E-8830-144679F6CF11}" type="presParOf" srcId="{68299EAD-B052-4D13-9ABD-F1DCF2BBE102}" destId="{8F1403DB-698D-4653-A3FD-21BBABCE6A2C}" srcOrd="4" destOrd="0" presId="urn:microsoft.com/office/officeart/2011/layout/HexagonRadial"/>
    <dgm:cxn modelId="{EBC440AB-6921-41AB-A404-19B02B7DC8F1}" type="presParOf" srcId="{68299EAD-B052-4D13-9ABD-F1DCF2BBE102}" destId="{568CC234-06FB-4030-89B0-BE6A36B76914}" srcOrd="5" destOrd="0" presId="urn:microsoft.com/office/officeart/2011/layout/HexagonRadial"/>
    <dgm:cxn modelId="{6DA4D4F9-514D-4D0C-A02D-FD47BC08B70C}" type="presParOf" srcId="{568CC234-06FB-4030-89B0-BE6A36B76914}" destId="{03415C76-757A-4243-BAC0-7D53C46AD2F3}" srcOrd="0" destOrd="0" presId="urn:microsoft.com/office/officeart/2011/layout/HexagonRadial"/>
    <dgm:cxn modelId="{9F4600B0-A0E4-4560-94B7-07BEF4C21D12}" type="presParOf" srcId="{68299EAD-B052-4D13-9ABD-F1DCF2BBE102}" destId="{EFFC8C47-D0AA-4EFF-A184-AC8D8A66D9F0}" srcOrd="6" destOrd="0" presId="urn:microsoft.com/office/officeart/2011/layout/HexagonRadial"/>
    <dgm:cxn modelId="{ED901766-AE97-4100-85E9-C8C90973B01A}" type="presParOf" srcId="{68299EAD-B052-4D13-9ABD-F1DCF2BBE102}" destId="{DD79957C-E8C5-4249-BB2E-A0A45F0C93BF}" srcOrd="7" destOrd="0" presId="urn:microsoft.com/office/officeart/2011/layout/HexagonRadial"/>
    <dgm:cxn modelId="{D6C69C18-1D69-40EF-B4BE-900FE6EBE473}" type="presParOf" srcId="{DD79957C-E8C5-4249-BB2E-A0A45F0C93BF}" destId="{69CEB903-15C8-4C77-9B18-9605B44BFB2A}" srcOrd="0" destOrd="0" presId="urn:microsoft.com/office/officeart/2011/layout/HexagonRadial"/>
    <dgm:cxn modelId="{F545A02B-F99A-40BE-8C42-B755357406C1}" type="presParOf" srcId="{68299EAD-B052-4D13-9ABD-F1DCF2BBE102}" destId="{3E7F7AF1-2C9A-4D3E-BB27-1D9EB4D214E6}" srcOrd="8" destOrd="0" presId="urn:microsoft.com/office/officeart/2011/layout/HexagonRadial"/>
    <dgm:cxn modelId="{9F5E4BE0-6C76-4242-AE60-BD0D2DDFFD9B}" type="presParOf" srcId="{68299EAD-B052-4D13-9ABD-F1DCF2BBE102}" destId="{56AFF88C-BCF3-40F5-8C01-C0FAA045880E}" srcOrd="9" destOrd="0" presId="urn:microsoft.com/office/officeart/2011/layout/HexagonRadial"/>
    <dgm:cxn modelId="{929383CD-746E-4621-AB8B-8D6F21A02BFF}" type="presParOf" srcId="{56AFF88C-BCF3-40F5-8C01-C0FAA045880E}" destId="{EB85E6B9-778D-4475-8209-A1E5F639B74C}" srcOrd="0" destOrd="0" presId="urn:microsoft.com/office/officeart/2011/layout/HexagonRadial"/>
    <dgm:cxn modelId="{790EF573-FFD1-4E65-AA81-CF6AD124DBA4}" type="presParOf" srcId="{68299EAD-B052-4D13-9ABD-F1DCF2BBE102}" destId="{EF3E0F38-19AD-4252-8788-3A052BEDFB97}" srcOrd="10" destOrd="0" presId="urn:microsoft.com/office/officeart/2011/layout/HexagonRadial"/>
    <dgm:cxn modelId="{D4FE60ED-B703-4555-9AA5-5375D3244B42}" type="presParOf" srcId="{68299EAD-B052-4D13-9ABD-F1DCF2BBE102}" destId="{9F210B79-020A-41E3-AF5B-42011D569FDA}" srcOrd="11" destOrd="0" presId="urn:microsoft.com/office/officeart/2011/layout/HexagonRadial"/>
    <dgm:cxn modelId="{2E3071BA-0C81-4E06-AC39-7D788B6CF8B0}" type="presParOf" srcId="{9F210B79-020A-41E3-AF5B-42011D569FDA}" destId="{6FB1668B-2967-4C57-ACD0-19A6C92C87BF}" srcOrd="0" destOrd="0" presId="urn:microsoft.com/office/officeart/2011/layout/HexagonRadial"/>
    <dgm:cxn modelId="{857806F3-42A0-497B-AF2C-8D9B7D23D22B}" type="presParOf" srcId="{68299EAD-B052-4D13-9ABD-F1DCF2BBE102}" destId="{ECCEE7E1-361D-4DC8-95F6-2B34595A1BCF}"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154A0A-CBB5-4725-9B6C-27D9C0BE94BD}"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IN"/>
        </a:p>
      </dgm:t>
    </dgm:pt>
    <dgm:pt modelId="{93CF88A2-E2BC-44DA-9AE4-66AF7FBE189E}">
      <dgm:prSet phldrT="[Text]"/>
      <dgm:spPr/>
      <dgm:t>
        <a:bodyPr/>
        <a:lstStyle/>
        <a:p>
          <a:r>
            <a:rPr lang="en-IN" dirty="0"/>
            <a:t>Admin</a:t>
          </a:r>
        </a:p>
      </dgm:t>
    </dgm:pt>
    <dgm:pt modelId="{A446C1C2-9D7D-4AF0-A5DF-84CDCEEBD8DF}" type="parTrans" cxnId="{26E73F5F-22DD-4E1D-98FE-2FA5DDE83D96}">
      <dgm:prSet/>
      <dgm:spPr/>
      <dgm:t>
        <a:bodyPr/>
        <a:lstStyle/>
        <a:p>
          <a:endParaRPr lang="en-IN"/>
        </a:p>
      </dgm:t>
    </dgm:pt>
    <dgm:pt modelId="{ACF96DE0-5595-4A33-87AB-CA86219B5A7A}" type="sibTrans" cxnId="{26E73F5F-22DD-4E1D-98FE-2FA5DDE83D96}">
      <dgm:prSet/>
      <dgm:spPr/>
      <dgm:t>
        <a:bodyPr/>
        <a:lstStyle/>
        <a:p>
          <a:endParaRPr lang="en-IN"/>
        </a:p>
      </dgm:t>
    </dgm:pt>
    <dgm:pt modelId="{5AEBB234-A860-4C62-82B8-5B70136471E8}">
      <dgm:prSet phldrT="[Text]"/>
      <dgm:spPr/>
      <dgm:t>
        <a:bodyPr/>
        <a:lstStyle/>
        <a:p>
          <a:r>
            <a:rPr lang="en-IN" dirty="0"/>
            <a:t>Login</a:t>
          </a:r>
        </a:p>
      </dgm:t>
    </dgm:pt>
    <dgm:pt modelId="{688DB1FC-94A9-4B32-AA75-CC1C2DB86298}" type="parTrans" cxnId="{E7356EE8-B5DA-4159-BB2C-9FA376717FB5}">
      <dgm:prSet/>
      <dgm:spPr/>
      <dgm:t>
        <a:bodyPr/>
        <a:lstStyle/>
        <a:p>
          <a:endParaRPr lang="en-IN"/>
        </a:p>
      </dgm:t>
    </dgm:pt>
    <dgm:pt modelId="{B0FEB510-A2C8-4EEC-9887-BDC7B5B1195B}" type="sibTrans" cxnId="{E7356EE8-B5DA-4159-BB2C-9FA376717FB5}">
      <dgm:prSet/>
      <dgm:spPr/>
      <dgm:t>
        <a:bodyPr/>
        <a:lstStyle/>
        <a:p>
          <a:endParaRPr lang="en-IN"/>
        </a:p>
      </dgm:t>
    </dgm:pt>
    <dgm:pt modelId="{AD8D6667-4892-4A8C-8D9F-F80937406F1F}">
      <dgm:prSet phldrT="[Text]"/>
      <dgm:spPr/>
      <dgm:t>
        <a:bodyPr/>
        <a:lstStyle/>
        <a:p>
          <a:r>
            <a:rPr lang="en-IN" dirty="0"/>
            <a:t>View request</a:t>
          </a:r>
        </a:p>
      </dgm:t>
    </dgm:pt>
    <dgm:pt modelId="{5E8EE052-CD5B-4DDC-9B1D-36DDD7F943CA}" type="parTrans" cxnId="{D3EF63F6-1110-4F85-A143-C4A899C60707}">
      <dgm:prSet/>
      <dgm:spPr/>
      <dgm:t>
        <a:bodyPr/>
        <a:lstStyle/>
        <a:p>
          <a:endParaRPr lang="en-IN"/>
        </a:p>
      </dgm:t>
    </dgm:pt>
    <dgm:pt modelId="{8B125644-7C43-4C71-AB04-EF44997B9F6E}" type="sibTrans" cxnId="{D3EF63F6-1110-4F85-A143-C4A899C60707}">
      <dgm:prSet/>
      <dgm:spPr/>
      <dgm:t>
        <a:bodyPr/>
        <a:lstStyle/>
        <a:p>
          <a:endParaRPr lang="en-IN"/>
        </a:p>
      </dgm:t>
    </dgm:pt>
    <dgm:pt modelId="{C0C3B92E-8177-438D-9150-39A53C99AC83}">
      <dgm:prSet phldrT="[Text]"/>
      <dgm:spPr/>
      <dgm:t>
        <a:bodyPr/>
        <a:lstStyle/>
        <a:p>
          <a:r>
            <a:rPr lang="en-IN" dirty="0"/>
            <a:t>View empty rooms</a:t>
          </a:r>
        </a:p>
      </dgm:t>
    </dgm:pt>
    <dgm:pt modelId="{D3639457-1FD2-42D4-A9A3-AB26FAB5798D}" type="parTrans" cxnId="{0AAB1692-F5F8-4649-AB2A-10AFC5B08F9E}">
      <dgm:prSet/>
      <dgm:spPr/>
      <dgm:t>
        <a:bodyPr/>
        <a:lstStyle/>
        <a:p>
          <a:endParaRPr lang="en-IN"/>
        </a:p>
      </dgm:t>
    </dgm:pt>
    <dgm:pt modelId="{5FC6EAF0-AB2F-44B2-93D8-CB17759E3D0A}" type="sibTrans" cxnId="{0AAB1692-F5F8-4649-AB2A-10AFC5B08F9E}">
      <dgm:prSet/>
      <dgm:spPr/>
      <dgm:t>
        <a:bodyPr/>
        <a:lstStyle/>
        <a:p>
          <a:endParaRPr lang="en-IN"/>
        </a:p>
      </dgm:t>
    </dgm:pt>
    <dgm:pt modelId="{5FC0A0A0-BC34-4F14-BA2C-29A3176D409E}">
      <dgm:prSet phldrT="[Text]"/>
      <dgm:spPr/>
      <dgm:t>
        <a:bodyPr/>
        <a:lstStyle/>
        <a:p>
          <a:r>
            <a:rPr lang="en-IN" dirty="0"/>
            <a:t>Accept request</a:t>
          </a:r>
        </a:p>
      </dgm:t>
    </dgm:pt>
    <dgm:pt modelId="{794F0C1A-CDE0-47B0-AD8C-18A80224E4D8}" type="parTrans" cxnId="{645B59F5-91E1-4700-B1A7-612EE8400E62}">
      <dgm:prSet/>
      <dgm:spPr/>
      <dgm:t>
        <a:bodyPr/>
        <a:lstStyle/>
        <a:p>
          <a:endParaRPr lang="en-IN"/>
        </a:p>
      </dgm:t>
    </dgm:pt>
    <dgm:pt modelId="{E443877B-2AD0-42A8-AA15-C898E558084E}" type="sibTrans" cxnId="{645B59F5-91E1-4700-B1A7-612EE8400E62}">
      <dgm:prSet/>
      <dgm:spPr/>
      <dgm:t>
        <a:bodyPr/>
        <a:lstStyle/>
        <a:p>
          <a:endParaRPr lang="en-IN"/>
        </a:p>
      </dgm:t>
    </dgm:pt>
    <dgm:pt modelId="{E99CA11D-3889-4B6B-9AA7-AFF45CBC89A2}">
      <dgm:prSet phldrT="[Text]"/>
      <dgm:spPr/>
      <dgm:t>
        <a:bodyPr/>
        <a:lstStyle/>
        <a:p>
          <a:r>
            <a:rPr lang="en-IN" dirty="0"/>
            <a:t>Get student details</a:t>
          </a:r>
        </a:p>
      </dgm:t>
    </dgm:pt>
    <dgm:pt modelId="{83DC6889-3AF1-4FF4-B0CD-CDE419AD2079}" type="parTrans" cxnId="{7F35234F-51D5-4706-A083-6AC3B8C38BD1}">
      <dgm:prSet/>
      <dgm:spPr/>
      <dgm:t>
        <a:bodyPr/>
        <a:lstStyle/>
        <a:p>
          <a:endParaRPr lang="en-IN"/>
        </a:p>
      </dgm:t>
    </dgm:pt>
    <dgm:pt modelId="{78EBECF3-7A78-42D8-8C31-72B4325DDF3F}" type="sibTrans" cxnId="{7F35234F-51D5-4706-A083-6AC3B8C38BD1}">
      <dgm:prSet/>
      <dgm:spPr/>
      <dgm:t>
        <a:bodyPr/>
        <a:lstStyle/>
        <a:p>
          <a:endParaRPr lang="en-IN"/>
        </a:p>
      </dgm:t>
    </dgm:pt>
    <dgm:pt modelId="{9DAA748A-3812-48CD-BE98-B3593297FF98}">
      <dgm:prSet phldrT="[Text]"/>
      <dgm:spPr/>
      <dgm:t>
        <a:bodyPr/>
        <a:lstStyle/>
        <a:p>
          <a:r>
            <a:rPr lang="en-IN" dirty="0"/>
            <a:t>Logout</a:t>
          </a:r>
        </a:p>
      </dgm:t>
    </dgm:pt>
    <dgm:pt modelId="{898EA241-D1C4-42E4-9D0C-3EEAFC0C8F72}" type="parTrans" cxnId="{6EB508C9-E641-4388-8B17-0986651EED91}">
      <dgm:prSet/>
      <dgm:spPr/>
      <dgm:t>
        <a:bodyPr/>
        <a:lstStyle/>
        <a:p>
          <a:endParaRPr lang="en-IN"/>
        </a:p>
      </dgm:t>
    </dgm:pt>
    <dgm:pt modelId="{B77D7694-3684-435C-BE0F-823D8D7835A7}" type="sibTrans" cxnId="{6EB508C9-E641-4388-8B17-0986651EED91}">
      <dgm:prSet/>
      <dgm:spPr/>
      <dgm:t>
        <a:bodyPr/>
        <a:lstStyle/>
        <a:p>
          <a:endParaRPr lang="en-IN"/>
        </a:p>
      </dgm:t>
    </dgm:pt>
    <dgm:pt modelId="{5D2D4D42-EF21-4C29-92E7-5958FDD760EF}" type="pres">
      <dgm:prSet presAssocID="{D8154A0A-CBB5-4725-9B6C-27D9C0BE94BD}" presName="Name0" presStyleCnt="0">
        <dgm:presLayoutVars>
          <dgm:chMax val="1"/>
          <dgm:chPref val="1"/>
          <dgm:dir/>
          <dgm:animOne val="branch"/>
          <dgm:animLvl val="lvl"/>
        </dgm:presLayoutVars>
      </dgm:prSet>
      <dgm:spPr/>
    </dgm:pt>
    <dgm:pt modelId="{923FC6AF-5020-49F8-A511-29FF817B3386}" type="pres">
      <dgm:prSet presAssocID="{93CF88A2-E2BC-44DA-9AE4-66AF7FBE189E}" presName="Parent" presStyleLbl="node0" presStyleIdx="0" presStyleCnt="1">
        <dgm:presLayoutVars>
          <dgm:chMax val="6"/>
          <dgm:chPref val="6"/>
        </dgm:presLayoutVars>
      </dgm:prSet>
      <dgm:spPr/>
    </dgm:pt>
    <dgm:pt modelId="{790D72A1-EE13-4E02-BA5D-B5A7018EC7F1}" type="pres">
      <dgm:prSet presAssocID="{5AEBB234-A860-4C62-82B8-5B70136471E8}" presName="Accent1" presStyleCnt="0"/>
      <dgm:spPr/>
    </dgm:pt>
    <dgm:pt modelId="{0E5BDAE1-0824-4A43-A4E9-9F3971EB6388}" type="pres">
      <dgm:prSet presAssocID="{5AEBB234-A860-4C62-82B8-5B70136471E8}" presName="Accent" presStyleLbl="bgShp" presStyleIdx="0" presStyleCnt="6"/>
      <dgm:spPr/>
    </dgm:pt>
    <dgm:pt modelId="{7EE5D8FC-220E-4256-A0E1-CDEA9EE1432C}" type="pres">
      <dgm:prSet presAssocID="{5AEBB234-A860-4C62-82B8-5B70136471E8}" presName="Child1" presStyleLbl="node1" presStyleIdx="0" presStyleCnt="6">
        <dgm:presLayoutVars>
          <dgm:chMax val="0"/>
          <dgm:chPref val="0"/>
          <dgm:bulletEnabled val="1"/>
        </dgm:presLayoutVars>
      </dgm:prSet>
      <dgm:spPr/>
    </dgm:pt>
    <dgm:pt modelId="{1F5C326C-8247-454B-858C-57A0223E7F0F}" type="pres">
      <dgm:prSet presAssocID="{AD8D6667-4892-4A8C-8D9F-F80937406F1F}" presName="Accent2" presStyleCnt="0"/>
      <dgm:spPr/>
    </dgm:pt>
    <dgm:pt modelId="{9E8BD5D7-3CA1-4B13-A4E7-C51D867B1C14}" type="pres">
      <dgm:prSet presAssocID="{AD8D6667-4892-4A8C-8D9F-F80937406F1F}" presName="Accent" presStyleLbl="bgShp" presStyleIdx="1" presStyleCnt="6"/>
      <dgm:spPr/>
    </dgm:pt>
    <dgm:pt modelId="{A89C5FCB-ACE0-407A-BC9B-47651476B0A7}" type="pres">
      <dgm:prSet presAssocID="{AD8D6667-4892-4A8C-8D9F-F80937406F1F}" presName="Child2" presStyleLbl="node1" presStyleIdx="1" presStyleCnt="6">
        <dgm:presLayoutVars>
          <dgm:chMax val="0"/>
          <dgm:chPref val="0"/>
          <dgm:bulletEnabled val="1"/>
        </dgm:presLayoutVars>
      </dgm:prSet>
      <dgm:spPr/>
    </dgm:pt>
    <dgm:pt modelId="{0C9891FC-D3FE-4481-9C14-4C0B562ECEBC}" type="pres">
      <dgm:prSet presAssocID="{C0C3B92E-8177-438D-9150-39A53C99AC83}" presName="Accent3" presStyleCnt="0"/>
      <dgm:spPr/>
    </dgm:pt>
    <dgm:pt modelId="{FF24B65A-AA0C-4492-9ABC-BD0F0B1A7B82}" type="pres">
      <dgm:prSet presAssocID="{C0C3B92E-8177-438D-9150-39A53C99AC83}" presName="Accent" presStyleLbl="bgShp" presStyleIdx="2" presStyleCnt="6"/>
      <dgm:spPr/>
    </dgm:pt>
    <dgm:pt modelId="{11F4665C-D22B-43B6-A27E-29E075EEA892}" type="pres">
      <dgm:prSet presAssocID="{C0C3B92E-8177-438D-9150-39A53C99AC83}" presName="Child3" presStyleLbl="node1" presStyleIdx="2" presStyleCnt="6">
        <dgm:presLayoutVars>
          <dgm:chMax val="0"/>
          <dgm:chPref val="0"/>
          <dgm:bulletEnabled val="1"/>
        </dgm:presLayoutVars>
      </dgm:prSet>
      <dgm:spPr/>
    </dgm:pt>
    <dgm:pt modelId="{EB62DA5B-66F0-4CF7-9515-0109EC7936A1}" type="pres">
      <dgm:prSet presAssocID="{5FC0A0A0-BC34-4F14-BA2C-29A3176D409E}" presName="Accent4" presStyleCnt="0"/>
      <dgm:spPr/>
    </dgm:pt>
    <dgm:pt modelId="{399C4C63-B7F3-4409-968A-D9CCD32EA7C9}" type="pres">
      <dgm:prSet presAssocID="{5FC0A0A0-BC34-4F14-BA2C-29A3176D409E}" presName="Accent" presStyleLbl="bgShp" presStyleIdx="3" presStyleCnt="6"/>
      <dgm:spPr/>
    </dgm:pt>
    <dgm:pt modelId="{DC2066A7-307C-40D2-B16F-CBA8FE54BBEC}" type="pres">
      <dgm:prSet presAssocID="{5FC0A0A0-BC34-4F14-BA2C-29A3176D409E}" presName="Child4" presStyleLbl="node1" presStyleIdx="3" presStyleCnt="6">
        <dgm:presLayoutVars>
          <dgm:chMax val="0"/>
          <dgm:chPref val="0"/>
          <dgm:bulletEnabled val="1"/>
        </dgm:presLayoutVars>
      </dgm:prSet>
      <dgm:spPr/>
    </dgm:pt>
    <dgm:pt modelId="{DB6C1FB0-D41F-4810-A5EC-83EC021C4384}" type="pres">
      <dgm:prSet presAssocID="{E99CA11D-3889-4B6B-9AA7-AFF45CBC89A2}" presName="Accent5" presStyleCnt="0"/>
      <dgm:spPr/>
    </dgm:pt>
    <dgm:pt modelId="{59C67016-6666-4CE3-9C6D-D78D44F90948}" type="pres">
      <dgm:prSet presAssocID="{E99CA11D-3889-4B6B-9AA7-AFF45CBC89A2}" presName="Accent" presStyleLbl="bgShp" presStyleIdx="4" presStyleCnt="6"/>
      <dgm:spPr/>
    </dgm:pt>
    <dgm:pt modelId="{776F5F4B-AAC5-44BE-A3F6-145698F6CA31}" type="pres">
      <dgm:prSet presAssocID="{E99CA11D-3889-4B6B-9AA7-AFF45CBC89A2}" presName="Child5" presStyleLbl="node1" presStyleIdx="4" presStyleCnt="6">
        <dgm:presLayoutVars>
          <dgm:chMax val="0"/>
          <dgm:chPref val="0"/>
          <dgm:bulletEnabled val="1"/>
        </dgm:presLayoutVars>
      </dgm:prSet>
      <dgm:spPr/>
    </dgm:pt>
    <dgm:pt modelId="{D366E8A0-3C9C-4289-862C-83083D82C2EA}" type="pres">
      <dgm:prSet presAssocID="{9DAA748A-3812-48CD-BE98-B3593297FF98}" presName="Accent6" presStyleCnt="0"/>
      <dgm:spPr/>
    </dgm:pt>
    <dgm:pt modelId="{D461B317-5A69-4DC9-8D74-5FA05BBAC952}" type="pres">
      <dgm:prSet presAssocID="{9DAA748A-3812-48CD-BE98-B3593297FF98}" presName="Accent" presStyleLbl="bgShp" presStyleIdx="5" presStyleCnt="6"/>
      <dgm:spPr/>
    </dgm:pt>
    <dgm:pt modelId="{32B08BA4-50DD-4400-B6BB-2BCE055721A5}" type="pres">
      <dgm:prSet presAssocID="{9DAA748A-3812-48CD-BE98-B3593297FF98}" presName="Child6" presStyleLbl="node1" presStyleIdx="5" presStyleCnt="6">
        <dgm:presLayoutVars>
          <dgm:chMax val="0"/>
          <dgm:chPref val="0"/>
          <dgm:bulletEnabled val="1"/>
        </dgm:presLayoutVars>
      </dgm:prSet>
      <dgm:spPr/>
    </dgm:pt>
  </dgm:ptLst>
  <dgm:cxnLst>
    <dgm:cxn modelId="{4A21461B-A11B-4799-9940-B92033A8C3D1}" type="presOf" srcId="{AD8D6667-4892-4A8C-8D9F-F80937406F1F}" destId="{A89C5FCB-ACE0-407A-BC9B-47651476B0A7}" srcOrd="0" destOrd="0" presId="urn:microsoft.com/office/officeart/2011/layout/HexagonRadial"/>
    <dgm:cxn modelId="{6133D727-54C9-4ED7-BFE3-092AF386FD8C}" type="presOf" srcId="{5FC0A0A0-BC34-4F14-BA2C-29A3176D409E}" destId="{DC2066A7-307C-40D2-B16F-CBA8FE54BBEC}" srcOrd="0" destOrd="0" presId="urn:microsoft.com/office/officeart/2011/layout/HexagonRadial"/>
    <dgm:cxn modelId="{FD2CF72B-FAE6-4542-A499-9BA03AD542D8}" type="presOf" srcId="{C0C3B92E-8177-438D-9150-39A53C99AC83}" destId="{11F4665C-D22B-43B6-A27E-29E075EEA892}" srcOrd="0" destOrd="0" presId="urn:microsoft.com/office/officeart/2011/layout/HexagonRadial"/>
    <dgm:cxn modelId="{EAFD4132-2942-4DB0-AF8F-A2E031016EBE}" type="presOf" srcId="{9DAA748A-3812-48CD-BE98-B3593297FF98}" destId="{32B08BA4-50DD-4400-B6BB-2BCE055721A5}" srcOrd="0" destOrd="0" presId="urn:microsoft.com/office/officeart/2011/layout/HexagonRadial"/>
    <dgm:cxn modelId="{26E73F5F-22DD-4E1D-98FE-2FA5DDE83D96}" srcId="{D8154A0A-CBB5-4725-9B6C-27D9C0BE94BD}" destId="{93CF88A2-E2BC-44DA-9AE4-66AF7FBE189E}" srcOrd="0" destOrd="0" parTransId="{A446C1C2-9D7D-4AF0-A5DF-84CDCEEBD8DF}" sibTransId="{ACF96DE0-5595-4A33-87AB-CA86219B5A7A}"/>
    <dgm:cxn modelId="{D733CA6B-F850-43F3-9522-E558A0AB499F}" type="presOf" srcId="{D8154A0A-CBB5-4725-9B6C-27D9C0BE94BD}" destId="{5D2D4D42-EF21-4C29-92E7-5958FDD760EF}" srcOrd="0" destOrd="0" presId="urn:microsoft.com/office/officeart/2011/layout/HexagonRadial"/>
    <dgm:cxn modelId="{7F35234F-51D5-4706-A083-6AC3B8C38BD1}" srcId="{93CF88A2-E2BC-44DA-9AE4-66AF7FBE189E}" destId="{E99CA11D-3889-4B6B-9AA7-AFF45CBC89A2}" srcOrd="4" destOrd="0" parTransId="{83DC6889-3AF1-4FF4-B0CD-CDE419AD2079}" sibTransId="{78EBECF3-7A78-42D8-8C31-72B4325DDF3F}"/>
    <dgm:cxn modelId="{9953C38D-7F24-4FDA-95E5-348B2290C504}" type="presOf" srcId="{93CF88A2-E2BC-44DA-9AE4-66AF7FBE189E}" destId="{923FC6AF-5020-49F8-A511-29FF817B3386}" srcOrd="0" destOrd="0" presId="urn:microsoft.com/office/officeart/2011/layout/HexagonRadial"/>
    <dgm:cxn modelId="{0AAB1692-F5F8-4649-AB2A-10AFC5B08F9E}" srcId="{93CF88A2-E2BC-44DA-9AE4-66AF7FBE189E}" destId="{C0C3B92E-8177-438D-9150-39A53C99AC83}" srcOrd="2" destOrd="0" parTransId="{D3639457-1FD2-42D4-A9A3-AB26FAB5798D}" sibTransId="{5FC6EAF0-AB2F-44B2-93D8-CB17759E3D0A}"/>
    <dgm:cxn modelId="{7287659A-4051-4D0D-80F9-73AF720DDF00}" type="presOf" srcId="{E99CA11D-3889-4B6B-9AA7-AFF45CBC89A2}" destId="{776F5F4B-AAC5-44BE-A3F6-145698F6CA31}" srcOrd="0" destOrd="0" presId="urn:microsoft.com/office/officeart/2011/layout/HexagonRadial"/>
    <dgm:cxn modelId="{6EB508C9-E641-4388-8B17-0986651EED91}" srcId="{93CF88A2-E2BC-44DA-9AE4-66AF7FBE189E}" destId="{9DAA748A-3812-48CD-BE98-B3593297FF98}" srcOrd="5" destOrd="0" parTransId="{898EA241-D1C4-42E4-9D0C-3EEAFC0C8F72}" sibTransId="{B77D7694-3684-435C-BE0F-823D8D7835A7}"/>
    <dgm:cxn modelId="{30AF40DE-6A04-4BA7-AFF9-7900FBEC8421}" type="presOf" srcId="{5AEBB234-A860-4C62-82B8-5B70136471E8}" destId="{7EE5D8FC-220E-4256-A0E1-CDEA9EE1432C}" srcOrd="0" destOrd="0" presId="urn:microsoft.com/office/officeart/2011/layout/HexagonRadial"/>
    <dgm:cxn modelId="{E7356EE8-B5DA-4159-BB2C-9FA376717FB5}" srcId="{93CF88A2-E2BC-44DA-9AE4-66AF7FBE189E}" destId="{5AEBB234-A860-4C62-82B8-5B70136471E8}" srcOrd="0" destOrd="0" parTransId="{688DB1FC-94A9-4B32-AA75-CC1C2DB86298}" sibTransId="{B0FEB510-A2C8-4EEC-9887-BDC7B5B1195B}"/>
    <dgm:cxn modelId="{645B59F5-91E1-4700-B1A7-612EE8400E62}" srcId="{93CF88A2-E2BC-44DA-9AE4-66AF7FBE189E}" destId="{5FC0A0A0-BC34-4F14-BA2C-29A3176D409E}" srcOrd="3" destOrd="0" parTransId="{794F0C1A-CDE0-47B0-AD8C-18A80224E4D8}" sibTransId="{E443877B-2AD0-42A8-AA15-C898E558084E}"/>
    <dgm:cxn modelId="{D3EF63F6-1110-4F85-A143-C4A899C60707}" srcId="{93CF88A2-E2BC-44DA-9AE4-66AF7FBE189E}" destId="{AD8D6667-4892-4A8C-8D9F-F80937406F1F}" srcOrd="1" destOrd="0" parTransId="{5E8EE052-CD5B-4DDC-9B1D-36DDD7F943CA}" sibTransId="{8B125644-7C43-4C71-AB04-EF44997B9F6E}"/>
    <dgm:cxn modelId="{9556A20F-DFEE-47D5-A105-530A26248765}" type="presParOf" srcId="{5D2D4D42-EF21-4C29-92E7-5958FDD760EF}" destId="{923FC6AF-5020-49F8-A511-29FF817B3386}" srcOrd="0" destOrd="0" presId="urn:microsoft.com/office/officeart/2011/layout/HexagonRadial"/>
    <dgm:cxn modelId="{33B976DB-17C4-4692-8979-6CBFE049C35B}" type="presParOf" srcId="{5D2D4D42-EF21-4C29-92E7-5958FDD760EF}" destId="{790D72A1-EE13-4E02-BA5D-B5A7018EC7F1}" srcOrd="1" destOrd="0" presId="urn:microsoft.com/office/officeart/2011/layout/HexagonRadial"/>
    <dgm:cxn modelId="{EB594D75-1C67-441D-B645-73946A7CCC70}" type="presParOf" srcId="{790D72A1-EE13-4E02-BA5D-B5A7018EC7F1}" destId="{0E5BDAE1-0824-4A43-A4E9-9F3971EB6388}" srcOrd="0" destOrd="0" presId="urn:microsoft.com/office/officeart/2011/layout/HexagonRadial"/>
    <dgm:cxn modelId="{4589A67F-70D7-4239-BB0F-C2512E8B4C7C}" type="presParOf" srcId="{5D2D4D42-EF21-4C29-92E7-5958FDD760EF}" destId="{7EE5D8FC-220E-4256-A0E1-CDEA9EE1432C}" srcOrd="2" destOrd="0" presId="urn:microsoft.com/office/officeart/2011/layout/HexagonRadial"/>
    <dgm:cxn modelId="{31A8F03E-2E4D-46C4-A400-12920268A860}" type="presParOf" srcId="{5D2D4D42-EF21-4C29-92E7-5958FDD760EF}" destId="{1F5C326C-8247-454B-858C-57A0223E7F0F}" srcOrd="3" destOrd="0" presId="urn:microsoft.com/office/officeart/2011/layout/HexagonRadial"/>
    <dgm:cxn modelId="{312C2A76-897D-4140-AB47-B32476210C85}" type="presParOf" srcId="{1F5C326C-8247-454B-858C-57A0223E7F0F}" destId="{9E8BD5D7-3CA1-4B13-A4E7-C51D867B1C14}" srcOrd="0" destOrd="0" presId="urn:microsoft.com/office/officeart/2011/layout/HexagonRadial"/>
    <dgm:cxn modelId="{3B55ACC6-6048-495D-881D-EDC29EA52F12}" type="presParOf" srcId="{5D2D4D42-EF21-4C29-92E7-5958FDD760EF}" destId="{A89C5FCB-ACE0-407A-BC9B-47651476B0A7}" srcOrd="4" destOrd="0" presId="urn:microsoft.com/office/officeart/2011/layout/HexagonRadial"/>
    <dgm:cxn modelId="{D9993930-8098-4095-A6DB-CEAA336CFEC9}" type="presParOf" srcId="{5D2D4D42-EF21-4C29-92E7-5958FDD760EF}" destId="{0C9891FC-D3FE-4481-9C14-4C0B562ECEBC}" srcOrd="5" destOrd="0" presId="urn:microsoft.com/office/officeart/2011/layout/HexagonRadial"/>
    <dgm:cxn modelId="{55970909-EBA8-4BEF-B877-30D07F2DEC52}" type="presParOf" srcId="{0C9891FC-D3FE-4481-9C14-4C0B562ECEBC}" destId="{FF24B65A-AA0C-4492-9ABC-BD0F0B1A7B82}" srcOrd="0" destOrd="0" presId="urn:microsoft.com/office/officeart/2011/layout/HexagonRadial"/>
    <dgm:cxn modelId="{671B38CC-3372-452C-A66B-13644ABF990F}" type="presParOf" srcId="{5D2D4D42-EF21-4C29-92E7-5958FDD760EF}" destId="{11F4665C-D22B-43B6-A27E-29E075EEA892}" srcOrd="6" destOrd="0" presId="urn:microsoft.com/office/officeart/2011/layout/HexagonRadial"/>
    <dgm:cxn modelId="{20FEA431-6EE3-43B2-A0EE-5701BDBDE8FE}" type="presParOf" srcId="{5D2D4D42-EF21-4C29-92E7-5958FDD760EF}" destId="{EB62DA5B-66F0-4CF7-9515-0109EC7936A1}" srcOrd="7" destOrd="0" presId="urn:microsoft.com/office/officeart/2011/layout/HexagonRadial"/>
    <dgm:cxn modelId="{21A4F1E8-5B6A-4145-8546-9F8550A81FBD}" type="presParOf" srcId="{EB62DA5B-66F0-4CF7-9515-0109EC7936A1}" destId="{399C4C63-B7F3-4409-968A-D9CCD32EA7C9}" srcOrd="0" destOrd="0" presId="urn:microsoft.com/office/officeart/2011/layout/HexagonRadial"/>
    <dgm:cxn modelId="{503EF69C-7DCD-424D-A8A4-1E7E0DFA3514}" type="presParOf" srcId="{5D2D4D42-EF21-4C29-92E7-5958FDD760EF}" destId="{DC2066A7-307C-40D2-B16F-CBA8FE54BBEC}" srcOrd="8" destOrd="0" presId="urn:microsoft.com/office/officeart/2011/layout/HexagonRadial"/>
    <dgm:cxn modelId="{BDAF9162-DA13-43B1-A206-A45D8B10F9C1}" type="presParOf" srcId="{5D2D4D42-EF21-4C29-92E7-5958FDD760EF}" destId="{DB6C1FB0-D41F-4810-A5EC-83EC021C4384}" srcOrd="9" destOrd="0" presId="urn:microsoft.com/office/officeart/2011/layout/HexagonRadial"/>
    <dgm:cxn modelId="{6541B5CE-7DBB-4266-B1D1-93A3D9281D02}" type="presParOf" srcId="{DB6C1FB0-D41F-4810-A5EC-83EC021C4384}" destId="{59C67016-6666-4CE3-9C6D-D78D44F90948}" srcOrd="0" destOrd="0" presId="urn:microsoft.com/office/officeart/2011/layout/HexagonRadial"/>
    <dgm:cxn modelId="{CF10EB62-E1E4-4A77-BC24-900C46628109}" type="presParOf" srcId="{5D2D4D42-EF21-4C29-92E7-5958FDD760EF}" destId="{776F5F4B-AAC5-44BE-A3F6-145698F6CA31}" srcOrd="10" destOrd="0" presId="urn:microsoft.com/office/officeart/2011/layout/HexagonRadial"/>
    <dgm:cxn modelId="{8FBF3206-00ED-4B47-904F-5CBB64967246}" type="presParOf" srcId="{5D2D4D42-EF21-4C29-92E7-5958FDD760EF}" destId="{D366E8A0-3C9C-4289-862C-83083D82C2EA}" srcOrd="11" destOrd="0" presId="urn:microsoft.com/office/officeart/2011/layout/HexagonRadial"/>
    <dgm:cxn modelId="{816B4466-F2BB-464A-A8C6-FF756BAD1138}" type="presParOf" srcId="{D366E8A0-3C9C-4289-862C-83083D82C2EA}" destId="{D461B317-5A69-4DC9-8D74-5FA05BBAC952}" srcOrd="0" destOrd="0" presId="urn:microsoft.com/office/officeart/2011/layout/HexagonRadial"/>
    <dgm:cxn modelId="{A7DEF95A-529B-4165-B50F-93820ABBC706}" type="presParOf" srcId="{5D2D4D42-EF21-4C29-92E7-5958FDD760EF}" destId="{32B08BA4-50DD-4400-B6BB-2BCE055721A5}"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C064C7-CF61-4711-9C7A-37F651B116C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DCDA106F-77D6-4861-8BCA-7FCA27B53267}">
      <dgm:prSet phldrT="[Text]"/>
      <dgm:spPr/>
      <dgm:t>
        <a:bodyPr/>
        <a:lstStyle/>
        <a:p>
          <a:r>
            <a:rPr lang="en-IN" dirty="0"/>
            <a:t>Student</a:t>
          </a:r>
        </a:p>
      </dgm:t>
    </dgm:pt>
    <dgm:pt modelId="{18DCE0E4-E20C-438F-B2BA-165B3EFC0F4D}" type="parTrans" cxnId="{668A3964-8B90-4A4E-A569-A3176AD10984}">
      <dgm:prSet/>
      <dgm:spPr/>
      <dgm:t>
        <a:bodyPr/>
        <a:lstStyle/>
        <a:p>
          <a:endParaRPr lang="en-IN"/>
        </a:p>
      </dgm:t>
    </dgm:pt>
    <dgm:pt modelId="{83435BDC-626F-4C3E-BAF9-BB217C5859B7}" type="sibTrans" cxnId="{668A3964-8B90-4A4E-A569-A3176AD10984}">
      <dgm:prSet/>
      <dgm:spPr/>
      <dgm:t>
        <a:bodyPr/>
        <a:lstStyle/>
        <a:p>
          <a:endParaRPr lang="en-IN"/>
        </a:p>
      </dgm:t>
    </dgm:pt>
    <dgm:pt modelId="{5A101AF1-BF29-4571-9E49-E5620C3B4D6A}">
      <dgm:prSet phldrT="[Text]"/>
      <dgm:spPr/>
      <dgm:t>
        <a:bodyPr/>
        <a:lstStyle/>
        <a:p>
          <a:r>
            <a:rPr lang="en-IN" dirty="0"/>
            <a:t>First name</a:t>
          </a:r>
        </a:p>
      </dgm:t>
    </dgm:pt>
    <dgm:pt modelId="{14B20D67-BE02-41B6-ADC8-AA0E82BAE0C1}" type="parTrans" cxnId="{7BEBB68E-56F4-43DE-9D0A-B7A79E3C0FFD}">
      <dgm:prSet/>
      <dgm:spPr/>
      <dgm:t>
        <a:bodyPr/>
        <a:lstStyle/>
        <a:p>
          <a:endParaRPr lang="en-IN"/>
        </a:p>
      </dgm:t>
    </dgm:pt>
    <dgm:pt modelId="{861DEB86-7774-400E-87E0-9A1C9BF0CA90}" type="sibTrans" cxnId="{7BEBB68E-56F4-43DE-9D0A-B7A79E3C0FFD}">
      <dgm:prSet/>
      <dgm:spPr/>
      <dgm:t>
        <a:bodyPr/>
        <a:lstStyle/>
        <a:p>
          <a:endParaRPr lang="en-IN"/>
        </a:p>
      </dgm:t>
    </dgm:pt>
    <dgm:pt modelId="{06AF710C-48DD-479B-A04F-CD2B003E2A7D}">
      <dgm:prSet phldrT="[Text]"/>
      <dgm:spPr/>
      <dgm:t>
        <a:bodyPr/>
        <a:lstStyle/>
        <a:p>
          <a:r>
            <a:rPr lang="en-IN" dirty="0"/>
            <a:t>Student id</a:t>
          </a:r>
        </a:p>
      </dgm:t>
    </dgm:pt>
    <dgm:pt modelId="{AA7C802A-1DB3-46C2-9A01-7D45ABC5F4F0}" type="parTrans" cxnId="{E7B5D930-A37B-404D-862E-A5AFE505EA9A}">
      <dgm:prSet/>
      <dgm:spPr/>
      <dgm:t>
        <a:bodyPr/>
        <a:lstStyle/>
        <a:p>
          <a:endParaRPr lang="en-IN"/>
        </a:p>
      </dgm:t>
    </dgm:pt>
    <dgm:pt modelId="{96AA34E0-752F-484F-958E-C79FB727CF16}" type="sibTrans" cxnId="{E7B5D930-A37B-404D-862E-A5AFE505EA9A}">
      <dgm:prSet/>
      <dgm:spPr/>
      <dgm:t>
        <a:bodyPr/>
        <a:lstStyle/>
        <a:p>
          <a:endParaRPr lang="en-IN"/>
        </a:p>
      </dgm:t>
    </dgm:pt>
    <dgm:pt modelId="{AC7680CB-A272-49A7-A571-498AC505B71B}">
      <dgm:prSet phldrT="[Text]"/>
      <dgm:spPr/>
      <dgm:t>
        <a:bodyPr/>
        <a:lstStyle/>
        <a:p>
          <a:r>
            <a:rPr lang="en-IN" dirty="0"/>
            <a:t>Request </a:t>
          </a:r>
        </a:p>
      </dgm:t>
    </dgm:pt>
    <dgm:pt modelId="{9343F142-537E-41DA-BAC5-C3C36602828D}" type="parTrans" cxnId="{04728C4F-0FF6-45F5-963E-B54E87B9FFCD}">
      <dgm:prSet/>
      <dgm:spPr/>
      <dgm:t>
        <a:bodyPr/>
        <a:lstStyle/>
        <a:p>
          <a:endParaRPr lang="en-IN"/>
        </a:p>
      </dgm:t>
    </dgm:pt>
    <dgm:pt modelId="{6174BB7E-C31E-403B-B7BA-C9FF332B12E1}" type="sibTrans" cxnId="{04728C4F-0FF6-45F5-963E-B54E87B9FFCD}">
      <dgm:prSet/>
      <dgm:spPr/>
      <dgm:t>
        <a:bodyPr/>
        <a:lstStyle/>
        <a:p>
          <a:endParaRPr lang="en-IN"/>
        </a:p>
      </dgm:t>
    </dgm:pt>
    <dgm:pt modelId="{67EAC58C-4CD5-4966-BE52-14F3EBA04338}">
      <dgm:prSet phldrT="[Text]"/>
      <dgm:spPr/>
      <dgm:t>
        <a:bodyPr/>
        <a:lstStyle/>
        <a:p>
          <a:r>
            <a:rPr lang="en-IN" dirty="0"/>
            <a:t>Student id</a:t>
          </a:r>
        </a:p>
      </dgm:t>
    </dgm:pt>
    <dgm:pt modelId="{5F01C05D-BFCB-4DE7-97BB-A7C485920305}" type="parTrans" cxnId="{3F67B208-329D-4917-AFF0-344A65277DD0}">
      <dgm:prSet/>
      <dgm:spPr/>
      <dgm:t>
        <a:bodyPr/>
        <a:lstStyle/>
        <a:p>
          <a:endParaRPr lang="en-IN"/>
        </a:p>
      </dgm:t>
    </dgm:pt>
    <dgm:pt modelId="{A91BFED0-F27E-48DB-93F5-88DC8D47A620}" type="sibTrans" cxnId="{3F67B208-329D-4917-AFF0-344A65277DD0}">
      <dgm:prSet/>
      <dgm:spPr/>
      <dgm:t>
        <a:bodyPr/>
        <a:lstStyle/>
        <a:p>
          <a:endParaRPr lang="en-IN"/>
        </a:p>
      </dgm:t>
    </dgm:pt>
    <dgm:pt modelId="{BB587AD1-094D-4537-AB2A-42E5169FFDC0}">
      <dgm:prSet phldrT="[Text]"/>
      <dgm:spPr/>
      <dgm:t>
        <a:bodyPr/>
        <a:lstStyle/>
        <a:p>
          <a:r>
            <a:rPr lang="en-IN" dirty="0"/>
            <a:t>Request status</a:t>
          </a:r>
        </a:p>
      </dgm:t>
    </dgm:pt>
    <dgm:pt modelId="{368CFCD6-A53F-4FF1-ADA7-66956FBC75FF}" type="parTrans" cxnId="{DCFC1540-7855-4E5C-BC9A-363929BFE281}">
      <dgm:prSet/>
      <dgm:spPr/>
      <dgm:t>
        <a:bodyPr/>
        <a:lstStyle/>
        <a:p>
          <a:endParaRPr lang="en-IN"/>
        </a:p>
      </dgm:t>
    </dgm:pt>
    <dgm:pt modelId="{DD58CA19-F9CC-4D91-AE89-1742A5F11C07}" type="sibTrans" cxnId="{DCFC1540-7855-4E5C-BC9A-363929BFE281}">
      <dgm:prSet/>
      <dgm:spPr/>
      <dgm:t>
        <a:bodyPr/>
        <a:lstStyle/>
        <a:p>
          <a:endParaRPr lang="en-IN"/>
        </a:p>
      </dgm:t>
    </dgm:pt>
    <dgm:pt modelId="{07461784-0BB7-4370-B8AE-F5FB0D6F9A7E}">
      <dgm:prSet phldrT="[Text]"/>
      <dgm:spPr/>
      <dgm:t>
        <a:bodyPr/>
        <a:lstStyle/>
        <a:p>
          <a:r>
            <a:rPr lang="en-IN" dirty="0"/>
            <a:t>Room</a:t>
          </a:r>
        </a:p>
      </dgm:t>
    </dgm:pt>
    <dgm:pt modelId="{81F039CA-7F5B-404D-9203-87EFD9873FAE}" type="parTrans" cxnId="{1DA54E57-A047-4ADC-BC41-46B727F3CC43}">
      <dgm:prSet/>
      <dgm:spPr/>
      <dgm:t>
        <a:bodyPr/>
        <a:lstStyle/>
        <a:p>
          <a:endParaRPr lang="en-IN"/>
        </a:p>
      </dgm:t>
    </dgm:pt>
    <dgm:pt modelId="{2F9D2C4B-6320-4896-B853-52A8F7E9436A}" type="sibTrans" cxnId="{1DA54E57-A047-4ADC-BC41-46B727F3CC43}">
      <dgm:prSet/>
      <dgm:spPr/>
      <dgm:t>
        <a:bodyPr/>
        <a:lstStyle/>
        <a:p>
          <a:endParaRPr lang="en-IN"/>
        </a:p>
      </dgm:t>
    </dgm:pt>
    <dgm:pt modelId="{FDC29632-3840-4D84-BF3E-9BA918322148}">
      <dgm:prSet phldrT="[Text]"/>
      <dgm:spPr/>
      <dgm:t>
        <a:bodyPr/>
        <a:lstStyle/>
        <a:p>
          <a:r>
            <a:rPr lang="en-IN" dirty="0"/>
            <a:t>Room number</a:t>
          </a:r>
        </a:p>
      </dgm:t>
    </dgm:pt>
    <dgm:pt modelId="{57ED044A-1576-453A-8E08-049EE694BC2E}" type="parTrans" cxnId="{C8AA5AD0-56C4-412A-8ED2-4ACB6D843075}">
      <dgm:prSet/>
      <dgm:spPr/>
      <dgm:t>
        <a:bodyPr/>
        <a:lstStyle/>
        <a:p>
          <a:endParaRPr lang="en-IN"/>
        </a:p>
      </dgm:t>
    </dgm:pt>
    <dgm:pt modelId="{D57F74DB-6348-45F8-BE9D-FD8544979913}" type="sibTrans" cxnId="{C8AA5AD0-56C4-412A-8ED2-4ACB6D843075}">
      <dgm:prSet/>
      <dgm:spPr/>
      <dgm:t>
        <a:bodyPr/>
        <a:lstStyle/>
        <a:p>
          <a:endParaRPr lang="en-IN"/>
        </a:p>
      </dgm:t>
    </dgm:pt>
    <dgm:pt modelId="{AF8A7AF2-FDFB-4538-AA6F-1713F637105E}">
      <dgm:prSet phldrT="[Text]"/>
      <dgm:spPr/>
      <dgm:t>
        <a:bodyPr/>
        <a:lstStyle/>
        <a:p>
          <a:r>
            <a:rPr lang="en-IN" dirty="0"/>
            <a:t>Last name</a:t>
          </a:r>
        </a:p>
      </dgm:t>
    </dgm:pt>
    <dgm:pt modelId="{6100B2DE-5AAE-4806-92B5-ED4F0FB296A5}" type="parTrans" cxnId="{F631B9FE-D09A-4BDE-9D75-0CD3C877C780}">
      <dgm:prSet/>
      <dgm:spPr/>
      <dgm:t>
        <a:bodyPr/>
        <a:lstStyle/>
        <a:p>
          <a:endParaRPr lang="en-IN"/>
        </a:p>
      </dgm:t>
    </dgm:pt>
    <dgm:pt modelId="{D44A4418-93DF-484C-AE16-C7B93F076178}" type="sibTrans" cxnId="{F631B9FE-D09A-4BDE-9D75-0CD3C877C780}">
      <dgm:prSet/>
      <dgm:spPr/>
      <dgm:t>
        <a:bodyPr/>
        <a:lstStyle/>
        <a:p>
          <a:endParaRPr lang="en-IN"/>
        </a:p>
      </dgm:t>
    </dgm:pt>
    <dgm:pt modelId="{E571A9AD-A65E-49BB-BCAB-3C9B10C0CD5E}">
      <dgm:prSet phldrT="[Text]"/>
      <dgm:spPr/>
      <dgm:t>
        <a:bodyPr/>
        <a:lstStyle/>
        <a:p>
          <a:r>
            <a:rPr lang="en-IN" dirty="0"/>
            <a:t>Phone number</a:t>
          </a:r>
        </a:p>
      </dgm:t>
    </dgm:pt>
    <dgm:pt modelId="{E1E54B0A-F20C-449F-91EB-B5C61D6AA877}" type="parTrans" cxnId="{74272713-51C5-4974-B66B-AD48DD195691}">
      <dgm:prSet/>
      <dgm:spPr/>
      <dgm:t>
        <a:bodyPr/>
        <a:lstStyle/>
        <a:p>
          <a:endParaRPr lang="en-IN"/>
        </a:p>
      </dgm:t>
    </dgm:pt>
    <dgm:pt modelId="{2D9B2203-E507-441B-8126-C6799551D937}" type="sibTrans" cxnId="{74272713-51C5-4974-B66B-AD48DD195691}">
      <dgm:prSet/>
      <dgm:spPr/>
      <dgm:t>
        <a:bodyPr/>
        <a:lstStyle/>
        <a:p>
          <a:endParaRPr lang="en-IN"/>
        </a:p>
      </dgm:t>
    </dgm:pt>
    <dgm:pt modelId="{F63F23BB-A63E-4143-98D6-A65623B746AE}">
      <dgm:prSet phldrT="[Text]"/>
      <dgm:spPr/>
      <dgm:t>
        <a:bodyPr/>
        <a:lstStyle/>
        <a:p>
          <a:r>
            <a:rPr lang="en-IN" dirty="0"/>
            <a:t>Room Number</a:t>
          </a:r>
        </a:p>
      </dgm:t>
    </dgm:pt>
    <dgm:pt modelId="{0B0D73F9-0BF9-4A00-92D9-F4653DB0B1C2}" type="parTrans" cxnId="{D2EA80E5-507D-4C96-85D5-D88E397DDD24}">
      <dgm:prSet/>
      <dgm:spPr/>
      <dgm:t>
        <a:bodyPr/>
        <a:lstStyle/>
        <a:p>
          <a:endParaRPr lang="en-IN"/>
        </a:p>
      </dgm:t>
    </dgm:pt>
    <dgm:pt modelId="{469E9FA7-3A93-40E9-9CD3-494B1964CE90}" type="sibTrans" cxnId="{D2EA80E5-507D-4C96-85D5-D88E397DDD24}">
      <dgm:prSet/>
      <dgm:spPr/>
      <dgm:t>
        <a:bodyPr/>
        <a:lstStyle/>
        <a:p>
          <a:endParaRPr lang="en-IN"/>
        </a:p>
      </dgm:t>
    </dgm:pt>
    <dgm:pt modelId="{469186B7-BD4E-438E-8FFF-F82335F08F5E}">
      <dgm:prSet phldrT="[Text]"/>
      <dgm:spPr/>
      <dgm:t>
        <a:bodyPr/>
        <a:lstStyle/>
        <a:p>
          <a:r>
            <a:rPr lang="en-IN" dirty="0"/>
            <a:t>Room number</a:t>
          </a:r>
        </a:p>
      </dgm:t>
    </dgm:pt>
    <dgm:pt modelId="{8CBE86E1-35B0-461D-BC8A-B69A26D33941}" type="parTrans" cxnId="{7D808FA1-0898-4F5F-A09A-EE2DB21DC851}">
      <dgm:prSet/>
      <dgm:spPr/>
    </dgm:pt>
    <dgm:pt modelId="{71298CA3-E129-4596-BE72-8CC11A76B317}" type="sibTrans" cxnId="{7D808FA1-0898-4F5F-A09A-EE2DB21DC851}">
      <dgm:prSet/>
      <dgm:spPr/>
    </dgm:pt>
    <dgm:pt modelId="{1E5B7634-86FE-46B1-B9E7-9533CFEC4696}">
      <dgm:prSet phldrT="[Text]"/>
      <dgm:spPr/>
      <dgm:t>
        <a:bodyPr/>
        <a:lstStyle/>
        <a:p>
          <a:r>
            <a:rPr lang="en-IN" dirty="0"/>
            <a:t>Request type</a:t>
          </a:r>
        </a:p>
      </dgm:t>
    </dgm:pt>
    <dgm:pt modelId="{489BEBC1-1DCF-488A-ADFE-C33C88024238}" type="parTrans" cxnId="{5B349C12-1F56-4BEA-820F-9A3D8BDB5388}">
      <dgm:prSet/>
      <dgm:spPr/>
    </dgm:pt>
    <dgm:pt modelId="{48BBCFAC-51A8-4174-AE8D-F938C4504342}" type="sibTrans" cxnId="{5B349C12-1F56-4BEA-820F-9A3D8BDB5388}">
      <dgm:prSet/>
      <dgm:spPr/>
    </dgm:pt>
    <dgm:pt modelId="{E751ED8E-BC18-47A4-A22F-1DC422534CCB}">
      <dgm:prSet phldrT="[Text]"/>
      <dgm:spPr/>
      <dgm:t>
        <a:bodyPr/>
        <a:lstStyle/>
        <a:p>
          <a:r>
            <a:rPr lang="en-IN" dirty="0"/>
            <a:t>Floor</a:t>
          </a:r>
        </a:p>
      </dgm:t>
    </dgm:pt>
    <dgm:pt modelId="{EC91857E-E0C9-4A66-99F0-35062FE0B33B}" type="parTrans" cxnId="{1AD809C4-FE0F-4A9D-AC3A-0AB062E2536C}">
      <dgm:prSet/>
      <dgm:spPr/>
    </dgm:pt>
    <dgm:pt modelId="{5F10B446-234E-4E10-B7D6-7C3D8A6E4B9C}" type="sibTrans" cxnId="{1AD809C4-FE0F-4A9D-AC3A-0AB062E2536C}">
      <dgm:prSet/>
      <dgm:spPr/>
    </dgm:pt>
    <dgm:pt modelId="{3944CCCC-924F-4D9C-B0EA-70D1C880DE25}">
      <dgm:prSet phldrT="[Text]"/>
      <dgm:spPr/>
      <dgm:t>
        <a:bodyPr/>
        <a:lstStyle/>
        <a:p>
          <a:r>
            <a:rPr lang="en-IN" dirty="0"/>
            <a:t>Hostel</a:t>
          </a:r>
        </a:p>
      </dgm:t>
    </dgm:pt>
    <dgm:pt modelId="{DBF1A175-D088-4AF6-9671-44346D866E74}" type="parTrans" cxnId="{6150EE63-C333-40BD-9CE8-A5C02F35ABB4}">
      <dgm:prSet/>
      <dgm:spPr/>
    </dgm:pt>
    <dgm:pt modelId="{85284491-74D0-436B-8C05-85C533F52C2F}" type="sibTrans" cxnId="{6150EE63-C333-40BD-9CE8-A5C02F35ABB4}">
      <dgm:prSet/>
      <dgm:spPr/>
    </dgm:pt>
    <dgm:pt modelId="{F0521519-6208-4214-8713-D9824C2E1F4C}">
      <dgm:prSet phldrT="[Text]"/>
      <dgm:spPr/>
      <dgm:t>
        <a:bodyPr/>
        <a:lstStyle/>
        <a:p>
          <a:r>
            <a:rPr lang="en-IN" dirty="0"/>
            <a:t>Room Status</a:t>
          </a:r>
        </a:p>
      </dgm:t>
    </dgm:pt>
    <dgm:pt modelId="{4FBE4F85-76A7-48F6-AFBF-7A0CF6D247B2}" type="parTrans" cxnId="{B40D6F4B-13EC-4C7B-A5FD-5E85949C1BDD}">
      <dgm:prSet/>
      <dgm:spPr/>
    </dgm:pt>
    <dgm:pt modelId="{844D5D65-2611-4F8A-9B94-F547AFDC0A7E}" type="sibTrans" cxnId="{B40D6F4B-13EC-4C7B-A5FD-5E85949C1BDD}">
      <dgm:prSet/>
      <dgm:spPr/>
    </dgm:pt>
    <dgm:pt modelId="{6BFE1129-0F4E-4B3F-AE07-255AF6E7C83F}" type="pres">
      <dgm:prSet presAssocID="{FDC064C7-CF61-4711-9C7A-37F651B116C5}" presName="Name0" presStyleCnt="0">
        <dgm:presLayoutVars>
          <dgm:dir/>
          <dgm:animLvl val="lvl"/>
          <dgm:resizeHandles val="exact"/>
        </dgm:presLayoutVars>
      </dgm:prSet>
      <dgm:spPr/>
    </dgm:pt>
    <dgm:pt modelId="{741A5C5A-EBB6-414F-838F-CA4DFB66B97A}" type="pres">
      <dgm:prSet presAssocID="{DCDA106F-77D6-4861-8BCA-7FCA27B53267}" presName="composite" presStyleCnt="0"/>
      <dgm:spPr/>
    </dgm:pt>
    <dgm:pt modelId="{4619C694-14A4-445A-AA70-510D094AAFBA}" type="pres">
      <dgm:prSet presAssocID="{DCDA106F-77D6-4861-8BCA-7FCA27B53267}" presName="parTx" presStyleLbl="alignNode1" presStyleIdx="0" presStyleCnt="3">
        <dgm:presLayoutVars>
          <dgm:chMax val="0"/>
          <dgm:chPref val="0"/>
          <dgm:bulletEnabled val="1"/>
        </dgm:presLayoutVars>
      </dgm:prSet>
      <dgm:spPr/>
    </dgm:pt>
    <dgm:pt modelId="{2A384F9D-DFD6-4BEB-B1C3-DDAD73B34B59}" type="pres">
      <dgm:prSet presAssocID="{DCDA106F-77D6-4861-8BCA-7FCA27B53267}" presName="desTx" presStyleLbl="alignAccFollowNode1" presStyleIdx="0" presStyleCnt="3">
        <dgm:presLayoutVars>
          <dgm:bulletEnabled val="1"/>
        </dgm:presLayoutVars>
      </dgm:prSet>
      <dgm:spPr/>
    </dgm:pt>
    <dgm:pt modelId="{174B8B8D-1A6A-4987-91D6-E8BBFB2A2F18}" type="pres">
      <dgm:prSet presAssocID="{83435BDC-626F-4C3E-BAF9-BB217C5859B7}" presName="space" presStyleCnt="0"/>
      <dgm:spPr/>
    </dgm:pt>
    <dgm:pt modelId="{BD0F1960-861A-4258-9ECB-423A4D76E2A2}" type="pres">
      <dgm:prSet presAssocID="{AC7680CB-A272-49A7-A571-498AC505B71B}" presName="composite" presStyleCnt="0"/>
      <dgm:spPr/>
    </dgm:pt>
    <dgm:pt modelId="{DB2B9735-9BAA-4A61-AA00-71533E2B6D6E}" type="pres">
      <dgm:prSet presAssocID="{AC7680CB-A272-49A7-A571-498AC505B71B}" presName="parTx" presStyleLbl="alignNode1" presStyleIdx="1" presStyleCnt="3">
        <dgm:presLayoutVars>
          <dgm:chMax val="0"/>
          <dgm:chPref val="0"/>
          <dgm:bulletEnabled val="1"/>
        </dgm:presLayoutVars>
      </dgm:prSet>
      <dgm:spPr/>
    </dgm:pt>
    <dgm:pt modelId="{6A1A5FA0-FDF1-4489-8D96-6341567365B9}" type="pres">
      <dgm:prSet presAssocID="{AC7680CB-A272-49A7-A571-498AC505B71B}" presName="desTx" presStyleLbl="alignAccFollowNode1" presStyleIdx="1" presStyleCnt="3">
        <dgm:presLayoutVars>
          <dgm:bulletEnabled val="1"/>
        </dgm:presLayoutVars>
      </dgm:prSet>
      <dgm:spPr/>
    </dgm:pt>
    <dgm:pt modelId="{FF065026-788D-4E65-9556-0CD903D10DB5}" type="pres">
      <dgm:prSet presAssocID="{6174BB7E-C31E-403B-B7BA-C9FF332B12E1}" presName="space" presStyleCnt="0"/>
      <dgm:spPr/>
    </dgm:pt>
    <dgm:pt modelId="{21AE04D8-1040-49BE-944D-43A26B536105}" type="pres">
      <dgm:prSet presAssocID="{07461784-0BB7-4370-B8AE-F5FB0D6F9A7E}" presName="composite" presStyleCnt="0"/>
      <dgm:spPr/>
    </dgm:pt>
    <dgm:pt modelId="{DAA43FC9-6081-4EAC-BF89-028D94A8F0B8}" type="pres">
      <dgm:prSet presAssocID="{07461784-0BB7-4370-B8AE-F5FB0D6F9A7E}" presName="parTx" presStyleLbl="alignNode1" presStyleIdx="2" presStyleCnt="3">
        <dgm:presLayoutVars>
          <dgm:chMax val="0"/>
          <dgm:chPref val="0"/>
          <dgm:bulletEnabled val="1"/>
        </dgm:presLayoutVars>
      </dgm:prSet>
      <dgm:spPr/>
    </dgm:pt>
    <dgm:pt modelId="{607662CD-B2FB-42E6-AC04-FC32EF5A27AA}" type="pres">
      <dgm:prSet presAssocID="{07461784-0BB7-4370-B8AE-F5FB0D6F9A7E}" presName="desTx" presStyleLbl="alignAccFollowNode1" presStyleIdx="2" presStyleCnt="3">
        <dgm:presLayoutVars>
          <dgm:bulletEnabled val="1"/>
        </dgm:presLayoutVars>
      </dgm:prSet>
      <dgm:spPr/>
    </dgm:pt>
  </dgm:ptLst>
  <dgm:cxnLst>
    <dgm:cxn modelId="{1AC91B04-FE3E-431B-9A0B-CF83A85C4F7C}" type="presOf" srcId="{F63F23BB-A63E-4143-98D6-A65623B746AE}" destId="{2A384F9D-DFD6-4BEB-B1C3-DDAD73B34B59}" srcOrd="0" destOrd="4" presId="urn:microsoft.com/office/officeart/2005/8/layout/hList1"/>
    <dgm:cxn modelId="{3F67B208-329D-4917-AFF0-344A65277DD0}" srcId="{AC7680CB-A272-49A7-A571-498AC505B71B}" destId="{67EAC58C-4CD5-4966-BE52-14F3EBA04338}" srcOrd="0" destOrd="0" parTransId="{5F01C05D-BFCB-4DE7-97BB-A7C485920305}" sibTransId="{A91BFED0-F27E-48DB-93F5-88DC8D47A620}"/>
    <dgm:cxn modelId="{63B19C0A-53D0-4926-A869-8D982D576ADA}" type="presOf" srcId="{67EAC58C-4CD5-4966-BE52-14F3EBA04338}" destId="{6A1A5FA0-FDF1-4489-8D96-6341567365B9}" srcOrd="0" destOrd="0" presId="urn:microsoft.com/office/officeart/2005/8/layout/hList1"/>
    <dgm:cxn modelId="{4E6A8612-EE70-4AE4-B3E5-C3605492CB69}" type="presOf" srcId="{06AF710C-48DD-479B-A04F-CD2B003E2A7D}" destId="{2A384F9D-DFD6-4BEB-B1C3-DDAD73B34B59}" srcOrd="0" destOrd="2" presId="urn:microsoft.com/office/officeart/2005/8/layout/hList1"/>
    <dgm:cxn modelId="{5B349C12-1F56-4BEA-820F-9A3D8BDB5388}" srcId="{AC7680CB-A272-49A7-A571-498AC505B71B}" destId="{1E5B7634-86FE-46B1-B9E7-9533CFEC4696}" srcOrd="3" destOrd="0" parTransId="{489BEBC1-1DCF-488A-ADFE-C33C88024238}" sibTransId="{48BBCFAC-51A8-4174-AE8D-F938C4504342}"/>
    <dgm:cxn modelId="{74272713-51C5-4974-B66B-AD48DD195691}" srcId="{DCDA106F-77D6-4861-8BCA-7FCA27B53267}" destId="{E571A9AD-A65E-49BB-BCAB-3C9B10C0CD5E}" srcOrd="3" destOrd="0" parTransId="{E1E54B0A-F20C-449F-91EB-B5C61D6AA877}" sibTransId="{2D9B2203-E507-441B-8126-C6799551D937}"/>
    <dgm:cxn modelId="{89A45B2E-353D-466D-8716-E493694CF8B6}" type="presOf" srcId="{AC7680CB-A272-49A7-A571-498AC505B71B}" destId="{DB2B9735-9BAA-4A61-AA00-71533E2B6D6E}" srcOrd="0" destOrd="0" presId="urn:microsoft.com/office/officeart/2005/8/layout/hList1"/>
    <dgm:cxn modelId="{7C40462F-518A-45C0-B802-526965F3CB93}" type="presOf" srcId="{BB587AD1-094D-4537-AB2A-42E5169FFDC0}" destId="{6A1A5FA0-FDF1-4489-8D96-6341567365B9}" srcOrd="0" destOrd="2" presId="urn:microsoft.com/office/officeart/2005/8/layout/hList1"/>
    <dgm:cxn modelId="{E7B5D930-A37B-404D-862E-A5AFE505EA9A}" srcId="{DCDA106F-77D6-4861-8BCA-7FCA27B53267}" destId="{06AF710C-48DD-479B-A04F-CD2B003E2A7D}" srcOrd="2" destOrd="0" parTransId="{AA7C802A-1DB3-46C2-9A01-7D45ABC5F4F0}" sibTransId="{96AA34E0-752F-484F-958E-C79FB727CF16}"/>
    <dgm:cxn modelId="{253FCD3E-B13C-4028-AEF0-ECAB023A700B}" type="presOf" srcId="{07461784-0BB7-4370-B8AE-F5FB0D6F9A7E}" destId="{DAA43FC9-6081-4EAC-BF89-028D94A8F0B8}" srcOrd="0" destOrd="0" presId="urn:microsoft.com/office/officeart/2005/8/layout/hList1"/>
    <dgm:cxn modelId="{DCFC1540-7855-4E5C-BC9A-363929BFE281}" srcId="{AC7680CB-A272-49A7-A571-498AC505B71B}" destId="{BB587AD1-094D-4537-AB2A-42E5169FFDC0}" srcOrd="2" destOrd="0" parTransId="{368CFCD6-A53F-4FF1-ADA7-66956FBC75FF}" sibTransId="{DD58CA19-F9CC-4D91-AE89-1742A5F11C07}"/>
    <dgm:cxn modelId="{9174BB61-BC50-4943-BDF1-D967FB3402DF}" type="presOf" srcId="{1E5B7634-86FE-46B1-B9E7-9533CFEC4696}" destId="{6A1A5FA0-FDF1-4489-8D96-6341567365B9}" srcOrd="0" destOrd="3" presId="urn:microsoft.com/office/officeart/2005/8/layout/hList1"/>
    <dgm:cxn modelId="{01270F42-33C8-4569-8882-8147C9FE8629}" type="presOf" srcId="{E751ED8E-BC18-47A4-A22F-1DC422534CCB}" destId="{607662CD-B2FB-42E6-AC04-FC32EF5A27AA}" srcOrd="0" destOrd="1" presId="urn:microsoft.com/office/officeart/2005/8/layout/hList1"/>
    <dgm:cxn modelId="{DF619A42-CC7B-4292-BE7F-CDD32B05669D}" type="presOf" srcId="{DCDA106F-77D6-4861-8BCA-7FCA27B53267}" destId="{4619C694-14A4-445A-AA70-510D094AAFBA}" srcOrd="0" destOrd="0" presId="urn:microsoft.com/office/officeart/2005/8/layout/hList1"/>
    <dgm:cxn modelId="{6150EE63-C333-40BD-9CE8-A5C02F35ABB4}" srcId="{07461784-0BB7-4370-B8AE-F5FB0D6F9A7E}" destId="{3944CCCC-924F-4D9C-B0EA-70D1C880DE25}" srcOrd="2" destOrd="0" parTransId="{DBF1A175-D088-4AF6-9671-44346D866E74}" sibTransId="{85284491-74D0-436B-8C05-85C533F52C2F}"/>
    <dgm:cxn modelId="{668A3964-8B90-4A4E-A569-A3176AD10984}" srcId="{FDC064C7-CF61-4711-9C7A-37F651B116C5}" destId="{DCDA106F-77D6-4861-8BCA-7FCA27B53267}" srcOrd="0" destOrd="0" parTransId="{18DCE0E4-E20C-438F-B2BA-165B3EFC0F4D}" sibTransId="{83435BDC-626F-4C3E-BAF9-BB217C5859B7}"/>
    <dgm:cxn modelId="{B40D6F4B-13EC-4C7B-A5FD-5E85949C1BDD}" srcId="{07461784-0BB7-4370-B8AE-F5FB0D6F9A7E}" destId="{F0521519-6208-4214-8713-D9824C2E1F4C}" srcOrd="3" destOrd="0" parTransId="{4FBE4F85-76A7-48F6-AFBF-7A0CF6D247B2}" sibTransId="{844D5D65-2611-4F8A-9B94-F547AFDC0A7E}"/>
    <dgm:cxn modelId="{04728C4F-0FF6-45F5-963E-B54E87B9FFCD}" srcId="{FDC064C7-CF61-4711-9C7A-37F651B116C5}" destId="{AC7680CB-A272-49A7-A571-498AC505B71B}" srcOrd="1" destOrd="0" parTransId="{9343F142-537E-41DA-BAC5-C3C36602828D}" sibTransId="{6174BB7E-C31E-403B-B7BA-C9FF332B12E1}"/>
    <dgm:cxn modelId="{1DA54E57-A047-4ADC-BC41-46B727F3CC43}" srcId="{FDC064C7-CF61-4711-9C7A-37F651B116C5}" destId="{07461784-0BB7-4370-B8AE-F5FB0D6F9A7E}" srcOrd="2" destOrd="0" parTransId="{81F039CA-7F5B-404D-9203-87EFD9873FAE}" sibTransId="{2F9D2C4B-6320-4896-B853-52A8F7E9436A}"/>
    <dgm:cxn modelId="{7BEBB68E-56F4-43DE-9D0A-B7A79E3C0FFD}" srcId="{DCDA106F-77D6-4861-8BCA-7FCA27B53267}" destId="{5A101AF1-BF29-4571-9E49-E5620C3B4D6A}" srcOrd="0" destOrd="0" parTransId="{14B20D67-BE02-41B6-ADC8-AA0E82BAE0C1}" sibTransId="{861DEB86-7774-400E-87E0-9A1C9BF0CA90}"/>
    <dgm:cxn modelId="{E74A668F-B420-4DA7-A712-475DB47DA2CB}" type="presOf" srcId="{FDC064C7-CF61-4711-9C7A-37F651B116C5}" destId="{6BFE1129-0F4E-4B3F-AE07-255AF6E7C83F}" srcOrd="0" destOrd="0" presId="urn:microsoft.com/office/officeart/2005/8/layout/hList1"/>
    <dgm:cxn modelId="{7D808FA1-0898-4F5F-A09A-EE2DB21DC851}" srcId="{AC7680CB-A272-49A7-A571-498AC505B71B}" destId="{469186B7-BD4E-438E-8FFF-F82335F08F5E}" srcOrd="1" destOrd="0" parTransId="{8CBE86E1-35B0-461D-BC8A-B69A26D33941}" sibTransId="{71298CA3-E129-4596-BE72-8CC11A76B317}"/>
    <dgm:cxn modelId="{451C81A6-66CC-4306-9999-661A7449AA50}" type="presOf" srcId="{FDC29632-3840-4D84-BF3E-9BA918322148}" destId="{607662CD-B2FB-42E6-AC04-FC32EF5A27AA}" srcOrd="0" destOrd="0" presId="urn:microsoft.com/office/officeart/2005/8/layout/hList1"/>
    <dgm:cxn modelId="{E3F8F7A8-1718-4E67-8259-2D7F3A794098}" type="presOf" srcId="{E571A9AD-A65E-49BB-BCAB-3C9B10C0CD5E}" destId="{2A384F9D-DFD6-4BEB-B1C3-DDAD73B34B59}" srcOrd="0" destOrd="3" presId="urn:microsoft.com/office/officeart/2005/8/layout/hList1"/>
    <dgm:cxn modelId="{1AD809C4-FE0F-4A9D-AC3A-0AB062E2536C}" srcId="{07461784-0BB7-4370-B8AE-F5FB0D6F9A7E}" destId="{E751ED8E-BC18-47A4-A22F-1DC422534CCB}" srcOrd="1" destOrd="0" parTransId="{EC91857E-E0C9-4A66-99F0-35062FE0B33B}" sibTransId="{5F10B446-234E-4E10-B7D6-7C3D8A6E4B9C}"/>
    <dgm:cxn modelId="{4F3716CD-F2B4-4A0D-BD4E-B614785DFED9}" type="presOf" srcId="{469186B7-BD4E-438E-8FFF-F82335F08F5E}" destId="{6A1A5FA0-FDF1-4489-8D96-6341567365B9}" srcOrd="0" destOrd="1" presId="urn:microsoft.com/office/officeart/2005/8/layout/hList1"/>
    <dgm:cxn modelId="{C8AA5AD0-56C4-412A-8ED2-4ACB6D843075}" srcId="{07461784-0BB7-4370-B8AE-F5FB0D6F9A7E}" destId="{FDC29632-3840-4D84-BF3E-9BA918322148}" srcOrd="0" destOrd="0" parTransId="{57ED044A-1576-453A-8E08-049EE694BC2E}" sibTransId="{D57F74DB-6348-45F8-BE9D-FD8544979913}"/>
    <dgm:cxn modelId="{F9DF35DA-3BE0-4271-B950-59A5D9EB46D0}" type="presOf" srcId="{3944CCCC-924F-4D9C-B0EA-70D1C880DE25}" destId="{607662CD-B2FB-42E6-AC04-FC32EF5A27AA}" srcOrd="0" destOrd="2" presId="urn:microsoft.com/office/officeart/2005/8/layout/hList1"/>
    <dgm:cxn modelId="{D2EA80E5-507D-4C96-85D5-D88E397DDD24}" srcId="{DCDA106F-77D6-4861-8BCA-7FCA27B53267}" destId="{F63F23BB-A63E-4143-98D6-A65623B746AE}" srcOrd="4" destOrd="0" parTransId="{0B0D73F9-0BF9-4A00-92D9-F4653DB0B1C2}" sibTransId="{469E9FA7-3A93-40E9-9CD3-494B1964CE90}"/>
    <dgm:cxn modelId="{CCC29BE5-23AB-4AD5-BD78-AD83747CCD94}" type="presOf" srcId="{AF8A7AF2-FDFB-4538-AA6F-1713F637105E}" destId="{2A384F9D-DFD6-4BEB-B1C3-DDAD73B34B59}" srcOrd="0" destOrd="1" presId="urn:microsoft.com/office/officeart/2005/8/layout/hList1"/>
    <dgm:cxn modelId="{6816C7F4-3AD1-4C93-B61F-075703DB94A3}" type="presOf" srcId="{F0521519-6208-4214-8713-D9824C2E1F4C}" destId="{607662CD-B2FB-42E6-AC04-FC32EF5A27AA}" srcOrd="0" destOrd="3" presId="urn:microsoft.com/office/officeart/2005/8/layout/hList1"/>
    <dgm:cxn modelId="{DC50ADFE-8123-4250-AEC1-C2AC4A99B11E}" type="presOf" srcId="{5A101AF1-BF29-4571-9E49-E5620C3B4D6A}" destId="{2A384F9D-DFD6-4BEB-B1C3-DDAD73B34B59}" srcOrd="0" destOrd="0" presId="urn:microsoft.com/office/officeart/2005/8/layout/hList1"/>
    <dgm:cxn modelId="{F631B9FE-D09A-4BDE-9D75-0CD3C877C780}" srcId="{DCDA106F-77D6-4861-8BCA-7FCA27B53267}" destId="{AF8A7AF2-FDFB-4538-AA6F-1713F637105E}" srcOrd="1" destOrd="0" parTransId="{6100B2DE-5AAE-4806-92B5-ED4F0FB296A5}" sibTransId="{D44A4418-93DF-484C-AE16-C7B93F076178}"/>
    <dgm:cxn modelId="{1D2DD0D9-0780-4A27-9A85-739C82A5542E}" type="presParOf" srcId="{6BFE1129-0F4E-4B3F-AE07-255AF6E7C83F}" destId="{741A5C5A-EBB6-414F-838F-CA4DFB66B97A}" srcOrd="0" destOrd="0" presId="urn:microsoft.com/office/officeart/2005/8/layout/hList1"/>
    <dgm:cxn modelId="{55622EA1-EB96-419E-BC4C-66A93222DB0E}" type="presParOf" srcId="{741A5C5A-EBB6-414F-838F-CA4DFB66B97A}" destId="{4619C694-14A4-445A-AA70-510D094AAFBA}" srcOrd="0" destOrd="0" presId="urn:microsoft.com/office/officeart/2005/8/layout/hList1"/>
    <dgm:cxn modelId="{501DE3F8-3521-4528-B9E0-2477CF28095C}" type="presParOf" srcId="{741A5C5A-EBB6-414F-838F-CA4DFB66B97A}" destId="{2A384F9D-DFD6-4BEB-B1C3-DDAD73B34B59}" srcOrd="1" destOrd="0" presId="urn:microsoft.com/office/officeart/2005/8/layout/hList1"/>
    <dgm:cxn modelId="{2A9844AD-A9D3-49A1-B940-16C6337D2313}" type="presParOf" srcId="{6BFE1129-0F4E-4B3F-AE07-255AF6E7C83F}" destId="{174B8B8D-1A6A-4987-91D6-E8BBFB2A2F18}" srcOrd="1" destOrd="0" presId="urn:microsoft.com/office/officeart/2005/8/layout/hList1"/>
    <dgm:cxn modelId="{BD2693C7-7725-4DBC-BFE4-64C86B31E228}" type="presParOf" srcId="{6BFE1129-0F4E-4B3F-AE07-255AF6E7C83F}" destId="{BD0F1960-861A-4258-9ECB-423A4D76E2A2}" srcOrd="2" destOrd="0" presId="urn:microsoft.com/office/officeart/2005/8/layout/hList1"/>
    <dgm:cxn modelId="{756CEA4A-2A71-42EE-B253-D287EFFB5AE0}" type="presParOf" srcId="{BD0F1960-861A-4258-9ECB-423A4D76E2A2}" destId="{DB2B9735-9BAA-4A61-AA00-71533E2B6D6E}" srcOrd="0" destOrd="0" presId="urn:microsoft.com/office/officeart/2005/8/layout/hList1"/>
    <dgm:cxn modelId="{81777B31-642B-476E-B61A-208115429055}" type="presParOf" srcId="{BD0F1960-861A-4258-9ECB-423A4D76E2A2}" destId="{6A1A5FA0-FDF1-4489-8D96-6341567365B9}" srcOrd="1" destOrd="0" presId="urn:microsoft.com/office/officeart/2005/8/layout/hList1"/>
    <dgm:cxn modelId="{7693E5AD-D798-40ED-9E73-2A17A2ECF4A8}" type="presParOf" srcId="{6BFE1129-0F4E-4B3F-AE07-255AF6E7C83F}" destId="{FF065026-788D-4E65-9556-0CD903D10DB5}" srcOrd="3" destOrd="0" presId="urn:microsoft.com/office/officeart/2005/8/layout/hList1"/>
    <dgm:cxn modelId="{E89A60DD-E92F-44F1-910C-9282644CBCEE}" type="presParOf" srcId="{6BFE1129-0F4E-4B3F-AE07-255AF6E7C83F}" destId="{21AE04D8-1040-49BE-944D-43A26B536105}" srcOrd="4" destOrd="0" presId="urn:microsoft.com/office/officeart/2005/8/layout/hList1"/>
    <dgm:cxn modelId="{92714336-107E-46B5-966C-1C1E3ACEE225}" type="presParOf" srcId="{21AE04D8-1040-49BE-944D-43A26B536105}" destId="{DAA43FC9-6081-4EAC-BF89-028D94A8F0B8}" srcOrd="0" destOrd="0" presId="urn:microsoft.com/office/officeart/2005/8/layout/hList1"/>
    <dgm:cxn modelId="{C9186917-1AE0-4759-98AA-8B1EA1B5108D}" type="presParOf" srcId="{21AE04D8-1040-49BE-944D-43A26B536105}" destId="{607662CD-B2FB-42E6-AC04-FC32EF5A27A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B400843-FEE5-4474-A0B8-63FD8C83D54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72AAEBF6-3758-40FE-A5B0-9EA6556B1221}">
      <dgm:prSet phldrT="[Text]"/>
      <dgm:spPr/>
      <dgm:t>
        <a:bodyPr/>
        <a:lstStyle/>
        <a:p>
          <a:r>
            <a:rPr lang="en-IN" dirty="0"/>
            <a:t>We have used File handling instead of Database</a:t>
          </a:r>
        </a:p>
      </dgm:t>
    </dgm:pt>
    <dgm:pt modelId="{FA37E105-E06D-4BA7-A7C2-D15891F26072}" type="sibTrans" cxnId="{C0AD0649-59EC-44DE-A9F0-616D152938B9}">
      <dgm:prSet/>
      <dgm:spPr/>
      <dgm:t>
        <a:bodyPr/>
        <a:lstStyle/>
        <a:p>
          <a:endParaRPr lang="en-IN"/>
        </a:p>
      </dgm:t>
    </dgm:pt>
    <dgm:pt modelId="{CD0BD7CA-B0F7-498B-8EE1-B172EEA0024F}" type="parTrans" cxnId="{C0AD0649-59EC-44DE-A9F0-616D152938B9}">
      <dgm:prSet/>
      <dgm:spPr/>
      <dgm:t>
        <a:bodyPr/>
        <a:lstStyle/>
        <a:p>
          <a:endParaRPr lang="en-IN"/>
        </a:p>
      </dgm:t>
    </dgm:pt>
    <dgm:pt modelId="{57250E8B-E406-4B05-87BA-966110CBB7B1}">
      <dgm:prSet/>
      <dgm:spPr/>
      <dgm:t>
        <a:bodyPr/>
        <a:lstStyle/>
        <a:p>
          <a:r>
            <a:rPr lang="en-IN"/>
            <a:t>Some file handling issues-Format issues</a:t>
          </a:r>
          <a:endParaRPr lang="en-IN" dirty="0"/>
        </a:p>
      </dgm:t>
    </dgm:pt>
    <dgm:pt modelId="{C5460044-B4C4-477F-A151-4707ED222F3B}" type="sibTrans" cxnId="{1C06636A-FE8C-46AB-9C65-A9CEC0175E85}">
      <dgm:prSet/>
      <dgm:spPr/>
      <dgm:t>
        <a:bodyPr/>
        <a:lstStyle/>
        <a:p>
          <a:endParaRPr lang="en-IN"/>
        </a:p>
      </dgm:t>
    </dgm:pt>
    <dgm:pt modelId="{40B7D309-2E3F-4E5E-8139-7C60294FA30D}" type="parTrans" cxnId="{1C06636A-FE8C-46AB-9C65-A9CEC0175E85}">
      <dgm:prSet/>
      <dgm:spPr/>
      <dgm:t>
        <a:bodyPr/>
        <a:lstStyle/>
        <a:p>
          <a:endParaRPr lang="en-IN"/>
        </a:p>
      </dgm:t>
    </dgm:pt>
    <dgm:pt modelId="{2E7889F8-7BAB-4CD8-821C-D844DBC28CE9}">
      <dgm:prSet phldrT="[Text]"/>
      <dgm:spPr/>
      <dgm:t>
        <a:bodyPr/>
        <a:lstStyle/>
        <a:p>
          <a:endParaRPr lang="en-IN" dirty="0"/>
        </a:p>
        <a:p>
          <a:r>
            <a:rPr lang="en-IN" dirty="0"/>
            <a:t>Strings with white Spaces</a:t>
          </a:r>
        </a:p>
      </dgm:t>
    </dgm:pt>
    <dgm:pt modelId="{F20BF69B-F3DF-4256-BA73-878975910B81}" type="sibTrans" cxnId="{334DC26B-6B4E-4B86-AD03-48B1A5994D1A}">
      <dgm:prSet/>
      <dgm:spPr/>
      <dgm:t>
        <a:bodyPr/>
        <a:lstStyle/>
        <a:p>
          <a:endParaRPr lang="en-IN"/>
        </a:p>
      </dgm:t>
    </dgm:pt>
    <dgm:pt modelId="{58280252-3A64-4AB1-AAA7-DD9B126D82CE}" type="parTrans" cxnId="{334DC26B-6B4E-4B86-AD03-48B1A5994D1A}">
      <dgm:prSet/>
      <dgm:spPr/>
      <dgm:t>
        <a:bodyPr/>
        <a:lstStyle/>
        <a:p>
          <a:endParaRPr lang="en-IN"/>
        </a:p>
      </dgm:t>
    </dgm:pt>
    <dgm:pt modelId="{B5FB5B71-33BC-46AA-8141-1F3A6CB4F872}" type="pres">
      <dgm:prSet presAssocID="{5B400843-FEE5-4474-A0B8-63FD8C83D54A}" presName="Name0" presStyleCnt="0">
        <dgm:presLayoutVars>
          <dgm:chMax val="7"/>
          <dgm:chPref val="7"/>
          <dgm:dir/>
        </dgm:presLayoutVars>
      </dgm:prSet>
      <dgm:spPr/>
    </dgm:pt>
    <dgm:pt modelId="{61879580-06CC-47F6-9A03-1DD9BFEC378B}" type="pres">
      <dgm:prSet presAssocID="{5B400843-FEE5-4474-A0B8-63FD8C83D54A}" presName="Name1" presStyleCnt="0"/>
      <dgm:spPr/>
    </dgm:pt>
    <dgm:pt modelId="{EE9FF8A2-B1A1-4A27-8D58-F1072480AD48}" type="pres">
      <dgm:prSet presAssocID="{5B400843-FEE5-4474-A0B8-63FD8C83D54A}" presName="cycle" presStyleCnt="0"/>
      <dgm:spPr/>
    </dgm:pt>
    <dgm:pt modelId="{B15A8343-965C-475B-8F75-3102643D881D}" type="pres">
      <dgm:prSet presAssocID="{5B400843-FEE5-4474-A0B8-63FD8C83D54A}" presName="srcNode" presStyleLbl="node1" presStyleIdx="0" presStyleCnt="3"/>
      <dgm:spPr/>
    </dgm:pt>
    <dgm:pt modelId="{12DE5AE7-FC35-403A-A9B5-F16297B6454D}" type="pres">
      <dgm:prSet presAssocID="{5B400843-FEE5-4474-A0B8-63FD8C83D54A}" presName="conn" presStyleLbl="parChTrans1D2" presStyleIdx="0" presStyleCnt="1"/>
      <dgm:spPr/>
    </dgm:pt>
    <dgm:pt modelId="{1932552B-E4D5-4914-85E0-A5542E792FC4}" type="pres">
      <dgm:prSet presAssocID="{5B400843-FEE5-4474-A0B8-63FD8C83D54A}" presName="extraNode" presStyleLbl="node1" presStyleIdx="0" presStyleCnt="3"/>
      <dgm:spPr/>
    </dgm:pt>
    <dgm:pt modelId="{D15E32A2-FA12-4180-9508-E000528CCE11}" type="pres">
      <dgm:prSet presAssocID="{5B400843-FEE5-4474-A0B8-63FD8C83D54A}" presName="dstNode" presStyleLbl="node1" presStyleIdx="0" presStyleCnt="3"/>
      <dgm:spPr/>
    </dgm:pt>
    <dgm:pt modelId="{F4D75BE3-E656-4861-879E-6EC9F4CAC907}" type="pres">
      <dgm:prSet presAssocID="{72AAEBF6-3758-40FE-A5B0-9EA6556B1221}" presName="text_1" presStyleLbl="node1" presStyleIdx="0" presStyleCnt="3">
        <dgm:presLayoutVars>
          <dgm:bulletEnabled val="1"/>
        </dgm:presLayoutVars>
      </dgm:prSet>
      <dgm:spPr/>
    </dgm:pt>
    <dgm:pt modelId="{DF8FD91A-9AF0-468D-9DD3-370E1DC76EC2}" type="pres">
      <dgm:prSet presAssocID="{72AAEBF6-3758-40FE-A5B0-9EA6556B1221}" presName="accent_1" presStyleCnt="0"/>
      <dgm:spPr/>
    </dgm:pt>
    <dgm:pt modelId="{1D562F77-20CB-493A-915F-A1734B20C058}" type="pres">
      <dgm:prSet presAssocID="{72AAEBF6-3758-40FE-A5B0-9EA6556B1221}" presName="accentRepeatNode" presStyleLbl="solidFgAcc1" presStyleIdx="0" presStyleCnt="3"/>
      <dgm:spPr/>
    </dgm:pt>
    <dgm:pt modelId="{DACE3EF8-CC07-402A-B0B7-B0F2DB9AAF37}" type="pres">
      <dgm:prSet presAssocID="{2E7889F8-7BAB-4CD8-821C-D844DBC28CE9}" presName="text_2" presStyleLbl="node1" presStyleIdx="1" presStyleCnt="3">
        <dgm:presLayoutVars>
          <dgm:bulletEnabled val="1"/>
        </dgm:presLayoutVars>
      </dgm:prSet>
      <dgm:spPr/>
    </dgm:pt>
    <dgm:pt modelId="{1023B2AA-4995-4943-9E8F-8C0DF19CF6E6}" type="pres">
      <dgm:prSet presAssocID="{2E7889F8-7BAB-4CD8-821C-D844DBC28CE9}" presName="accent_2" presStyleCnt="0"/>
      <dgm:spPr/>
    </dgm:pt>
    <dgm:pt modelId="{FD61F66E-E5CF-4B24-BBDB-88A44BCB51C9}" type="pres">
      <dgm:prSet presAssocID="{2E7889F8-7BAB-4CD8-821C-D844DBC28CE9}" presName="accentRepeatNode" presStyleLbl="solidFgAcc1" presStyleIdx="1" presStyleCnt="3"/>
      <dgm:spPr/>
    </dgm:pt>
    <dgm:pt modelId="{C816E38E-27AF-4AD7-B1C0-14F0FD6E67EC}" type="pres">
      <dgm:prSet presAssocID="{57250E8B-E406-4B05-87BA-966110CBB7B1}" presName="text_3" presStyleLbl="node1" presStyleIdx="2" presStyleCnt="3">
        <dgm:presLayoutVars>
          <dgm:bulletEnabled val="1"/>
        </dgm:presLayoutVars>
      </dgm:prSet>
      <dgm:spPr/>
    </dgm:pt>
    <dgm:pt modelId="{FE5FC3C1-188D-41B8-87CF-BB74D67C510F}" type="pres">
      <dgm:prSet presAssocID="{57250E8B-E406-4B05-87BA-966110CBB7B1}" presName="accent_3" presStyleCnt="0"/>
      <dgm:spPr/>
    </dgm:pt>
    <dgm:pt modelId="{B6DD7CCD-03F3-4E0A-8CA8-7F8BEA72D95C}" type="pres">
      <dgm:prSet presAssocID="{57250E8B-E406-4B05-87BA-966110CBB7B1}" presName="accentRepeatNode" presStyleLbl="solidFgAcc1" presStyleIdx="2" presStyleCnt="3"/>
      <dgm:spPr/>
    </dgm:pt>
  </dgm:ptLst>
  <dgm:cxnLst>
    <dgm:cxn modelId="{AF599803-CB1B-4AA2-A792-F5DBBF11FD34}" type="presOf" srcId="{72AAEBF6-3758-40FE-A5B0-9EA6556B1221}" destId="{F4D75BE3-E656-4861-879E-6EC9F4CAC907}" srcOrd="0" destOrd="0" presId="urn:microsoft.com/office/officeart/2008/layout/VerticalCurvedList"/>
    <dgm:cxn modelId="{C26C6C67-A515-491E-9893-E6EF3BA9603A}" type="presOf" srcId="{57250E8B-E406-4B05-87BA-966110CBB7B1}" destId="{C816E38E-27AF-4AD7-B1C0-14F0FD6E67EC}" srcOrd="0" destOrd="0" presId="urn:microsoft.com/office/officeart/2008/layout/VerticalCurvedList"/>
    <dgm:cxn modelId="{C0AD0649-59EC-44DE-A9F0-616D152938B9}" srcId="{5B400843-FEE5-4474-A0B8-63FD8C83D54A}" destId="{72AAEBF6-3758-40FE-A5B0-9EA6556B1221}" srcOrd="0" destOrd="0" parTransId="{CD0BD7CA-B0F7-498B-8EE1-B172EEA0024F}" sibTransId="{FA37E105-E06D-4BA7-A7C2-D15891F26072}"/>
    <dgm:cxn modelId="{1C06636A-FE8C-46AB-9C65-A9CEC0175E85}" srcId="{5B400843-FEE5-4474-A0B8-63FD8C83D54A}" destId="{57250E8B-E406-4B05-87BA-966110CBB7B1}" srcOrd="2" destOrd="0" parTransId="{40B7D309-2E3F-4E5E-8139-7C60294FA30D}" sibTransId="{C5460044-B4C4-477F-A151-4707ED222F3B}"/>
    <dgm:cxn modelId="{334DC26B-6B4E-4B86-AD03-48B1A5994D1A}" srcId="{5B400843-FEE5-4474-A0B8-63FD8C83D54A}" destId="{2E7889F8-7BAB-4CD8-821C-D844DBC28CE9}" srcOrd="1" destOrd="0" parTransId="{58280252-3A64-4AB1-AAA7-DD9B126D82CE}" sibTransId="{F20BF69B-F3DF-4256-BA73-878975910B81}"/>
    <dgm:cxn modelId="{B8C629D0-9663-4B13-B787-AC5300C7E25B}" type="presOf" srcId="{5B400843-FEE5-4474-A0B8-63FD8C83D54A}" destId="{B5FB5B71-33BC-46AA-8141-1F3A6CB4F872}" srcOrd="0" destOrd="0" presId="urn:microsoft.com/office/officeart/2008/layout/VerticalCurvedList"/>
    <dgm:cxn modelId="{EA21C7E7-F925-453E-9716-EA86BBF25DA4}" type="presOf" srcId="{FA37E105-E06D-4BA7-A7C2-D15891F26072}" destId="{12DE5AE7-FC35-403A-A9B5-F16297B6454D}" srcOrd="0" destOrd="0" presId="urn:microsoft.com/office/officeart/2008/layout/VerticalCurvedList"/>
    <dgm:cxn modelId="{4DFA9BF6-FD3B-44AC-BCD0-96721ACEADE0}" type="presOf" srcId="{2E7889F8-7BAB-4CD8-821C-D844DBC28CE9}" destId="{DACE3EF8-CC07-402A-B0B7-B0F2DB9AAF37}" srcOrd="0" destOrd="0" presId="urn:microsoft.com/office/officeart/2008/layout/VerticalCurvedList"/>
    <dgm:cxn modelId="{52C75642-723F-418F-A6BC-FD19BA81DED5}" type="presParOf" srcId="{B5FB5B71-33BC-46AA-8141-1F3A6CB4F872}" destId="{61879580-06CC-47F6-9A03-1DD9BFEC378B}" srcOrd="0" destOrd="0" presId="urn:microsoft.com/office/officeart/2008/layout/VerticalCurvedList"/>
    <dgm:cxn modelId="{1E8D9B34-1181-487C-B846-7DB3117E1EBC}" type="presParOf" srcId="{61879580-06CC-47F6-9A03-1DD9BFEC378B}" destId="{EE9FF8A2-B1A1-4A27-8D58-F1072480AD48}" srcOrd="0" destOrd="0" presId="urn:microsoft.com/office/officeart/2008/layout/VerticalCurvedList"/>
    <dgm:cxn modelId="{77EC2B66-0CBC-449C-BB0A-D3030E71A2A1}" type="presParOf" srcId="{EE9FF8A2-B1A1-4A27-8D58-F1072480AD48}" destId="{B15A8343-965C-475B-8F75-3102643D881D}" srcOrd="0" destOrd="0" presId="urn:microsoft.com/office/officeart/2008/layout/VerticalCurvedList"/>
    <dgm:cxn modelId="{D3AFCCC1-BAEF-4B19-82A8-2FEC4E5BF210}" type="presParOf" srcId="{EE9FF8A2-B1A1-4A27-8D58-F1072480AD48}" destId="{12DE5AE7-FC35-403A-A9B5-F16297B6454D}" srcOrd="1" destOrd="0" presId="urn:microsoft.com/office/officeart/2008/layout/VerticalCurvedList"/>
    <dgm:cxn modelId="{43D1F55C-757A-4C21-8633-2701A82BEB4E}" type="presParOf" srcId="{EE9FF8A2-B1A1-4A27-8D58-F1072480AD48}" destId="{1932552B-E4D5-4914-85E0-A5542E792FC4}" srcOrd="2" destOrd="0" presId="urn:microsoft.com/office/officeart/2008/layout/VerticalCurvedList"/>
    <dgm:cxn modelId="{1F6FCCFB-AEDF-41D9-9D68-218BA420964B}" type="presParOf" srcId="{EE9FF8A2-B1A1-4A27-8D58-F1072480AD48}" destId="{D15E32A2-FA12-4180-9508-E000528CCE11}" srcOrd="3" destOrd="0" presId="urn:microsoft.com/office/officeart/2008/layout/VerticalCurvedList"/>
    <dgm:cxn modelId="{0EA76D8F-B4D0-46B8-B367-C72459A290C0}" type="presParOf" srcId="{61879580-06CC-47F6-9A03-1DD9BFEC378B}" destId="{F4D75BE3-E656-4861-879E-6EC9F4CAC907}" srcOrd="1" destOrd="0" presId="urn:microsoft.com/office/officeart/2008/layout/VerticalCurvedList"/>
    <dgm:cxn modelId="{81D235CB-7D35-469F-90C1-D606E0E2A0B4}" type="presParOf" srcId="{61879580-06CC-47F6-9A03-1DD9BFEC378B}" destId="{DF8FD91A-9AF0-468D-9DD3-370E1DC76EC2}" srcOrd="2" destOrd="0" presId="urn:microsoft.com/office/officeart/2008/layout/VerticalCurvedList"/>
    <dgm:cxn modelId="{1484EB8A-3EA6-4833-8B59-A71F847393B7}" type="presParOf" srcId="{DF8FD91A-9AF0-468D-9DD3-370E1DC76EC2}" destId="{1D562F77-20CB-493A-915F-A1734B20C058}" srcOrd="0" destOrd="0" presId="urn:microsoft.com/office/officeart/2008/layout/VerticalCurvedList"/>
    <dgm:cxn modelId="{C8865754-C836-4BDC-927D-04E37974DF1C}" type="presParOf" srcId="{61879580-06CC-47F6-9A03-1DD9BFEC378B}" destId="{DACE3EF8-CC07-402A-B0B7-B0F2DB9AAF37}" srcOrd="3" destOrd="0" presId="urn:microsoft.com/office/officeart/2008/layout/VerticalCurvedList"/>
    <dgm:cxn modelId="{D9450C4F-52AB-4B60-B214-E2BE267EE00D}" type="presParOf" srcId="{61879580-06CC-47F6-9A03-1DD9BFEC378B}" destId="{1023B2AA-4995-4943-9E8F-8C0DF19CF6E6}" srcOrd="4" destOrd="0" presId="urn:microsoft.com/office/officeart/2008/layout/VerticalCurvedList"/>
    <dgm:cxn modelId="{C070D47A-A8D5-4E15-8F3A-83D6C3B7451D}" type="presParOf" srcId="{1023B2AA-4995-4943-9E8F-8C0DF19CF6E6}" destId="{FD61F66E-E5CF-4B24-BBDB-88A44BCB51C9}" srcOrd="0" destOrd="0" presId="urn:microsoft.com/office/officeart/2008/layout/VerticalCurvedList"/>
    <dgm:cxn modelId="{BEF07F6C-F7E8-47A8-B12B-4F7C9848FEEB}" type="presParOf" srcId="{61879580-06CC-47F6-9A03-1DD9BFEC378B}" destId="{C816E38E-27AF-4AD7-B1C0-14F0FD6E67EC}" srcOrd="5" destOrd="0" presId="urn:microsoft.com/office/officeart/2008/layout/VerticalCurvedList"/>
    <dgm:cxn modelId="{9F49842C-E5CD-40D8-B31D-14C5F0E999E1}" type="presParOf" srcId="{61879580-06CC-47F6-9A03-1DD9BFEC378B}" destId="{FE5FC3C1-188D-41B8-87CF-BB74D67C510F}" srcOrd="6" destOrd="0" presId="urn:microsoft.com/office/officeart/2008/layout/VerticalCurvedList"/>
    <dgm:cxn modelId="{80F54AB9-B361-451C-86A7-0E049538B969}" type="presParOf" srcId="{FE5FC3C1-188D-41B8-87CF-BB74D67C510F}" destId="{B6DD7CCD-03F3-4E0A-8CA8-7F8BEA72D95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72345BA-3442-4E9F-97FF-E6D2FF109A4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6EA1B0BF-2C7A-490E-937A-AD2F5351F9B8}">
      <dgm:prSet phldrT="[Text]"/>
      <dgm:spPr/>
      <dgm:t>
        <a:bodyPr/>
        <a:lstStyle/>
        <a:p>
          <a:r>
            <a:rPr lang="en-IN" dirty="0"/>
            <a:t>Unit test</a:t>
          </a:r>
        </a:p>
      </dgm:t>
    </dgm:pt>
    <dgm:pt modelId="{44CF3962-7A36-4181-819B-F73820ED2D32}" type="parTrans" cxnId="{9B307AAE-9667-44DC-B16F-9EF7EB5560B9}">
      <dgm:prSet/>
      <dgm:spPr/>
      <dgm:t>
        <a:bodyPr/>
        <a:lstStyle/>
        <a:p>
          <a:endParaRPr lang="en-IN"/>
        </a:p>
      </dgm:t>
    </dgm:pt>
    <dgm:pt modelId="{A20FA91A-0CA1-4696-899C-4BA8F9CC5DB2}" type="sibTrans" cxnId="{9B307AAE-9667-44DC-B16F-9EF7EB5560B9}">
      <dgm:prSet/>
      <dgm:spPr/>
      <dgm:t>
        <a:bodyPr/>
        <a:lstStyle/>
        <a:p>
          <a:endParaRPr lang="en-IN"/>
        </a:p>
      </dgm:t>
    </dgm:pt>
    <dgm:pt modelId="{ACC8268E-B210-44DE-96DC-3D52A730272B}">
      <dgm:prSet phldrT="[Text]"/>
      <dgm:spPr/>
      <dgm:t>
        <a:bodyPr/>
        <a:lstStyle/>
        <a:p>
          <a:r>
            <a:rPr lang="en-IN" dirty="0"/>
            <a:t>Pass:38(Pre-tested, Feasible)</a:t>
          </a:r>
        </a:p>
      </dgm:t>
    </dgm:pt>
    <dgm:pt modelId="{1612A941-5054-4549-9A8C-5BE5F56186BD}" type="parTrans" cxnId="{C4EE9FF4-1C0D-4AA7-9E07-5EC9A892F537}">
      <dgm:prSet/>
      <dgm:spPr/>
      <dgm:t>
        <a:bodyPr/>
        <a:lstStyle/>
        <a:p>
          <a:endParaRPr lang="en-IN"/>
        </a:p>
      </dgm:t>
    </dgm:pt>
    <dgm:pt modelId="{29557115-B42F-44A9-939B-F22B04538331}" type="sibTrans" cxnId="{C4EE9FF4-1C0D-4AA7-9E07-5EC9A892F537}">
      <dgm:prSet/>
      <dgm:spPr/>
      <dgm:t>
        <a:bodyPr/>
        <a:lstStyle/>
        <a:p>
          <a:endParaRPr lang="en-IN"/>
        </a:p>
      </dgm:t>
    </dgm:pt>
    <dgm:pt modelId="{8F8C4B19-961D-4AF7-A9E5-56EC763EA474}">
      <dgm:prSet phldrT="[Text]"/>
      <dgm:spPr/>
      <dgm:t>
        <a:bodyPr/>
        <a:lstStyle/>
        <a:p>
          <a:r>
            <a:rPr lang="en-IN" dirty="0"/>
            <a:t>System test</a:t>
          </a:r>
        </a:p>
      </dgm:t>
    </dgm:pt>
    <dgm:pt modelId="{80D09CFB-C1FD-4DA9-8EBE-BE4304E2BC70}" type="parTrans" cxnId="{A5F25DD7-FE67-43ED-A76B-FD0C59822076}">
      <dgm:prSet/>
      <dgm:spPr/>
      <dgm:t>
        <a:bodyPr/>
        <a:lstStyle/>
        <a:p>
          <a:endParaRPr lang="en-IN"/>
        </a:p>
      </dgm:t>
    </dgm:pt>
    <dgm:pt modelId="{64451AE5-7903-4C2A-8516-296B6BF5786A}" type="sibTrans" cxnId="{A5F25DD7-FE67-43ED-A76B-FD0C59822076}">
      <dgm:prSet/>
      <dgm:spPr/>
      <dgm:t>
        <a:bodyPr/>
        <a:lstStyle/>
        <a:p>
          <a:endParaRPr lang="en-IN"/>
        </a:p>
      </dgm:t>
    </dgm:pt>
    <dgm:pt modelId="{E181F835-CB78-4E37-B542-7211FEA05B7C}">
      <dgm:prSet/>
      <dgm:spPr/>
      <dgm:t>
        <a:bodyPr/>
        <a:lstStyle/>
        <a:p>
          <a:r>
            <a:rPr lang="en-IN" dirty="0"/>
            <a:t>Fail: 10(Cross-test, Feasible)</a:t>
          </a:r>
        </a:p>
      </dgm:t>
    </dgm:pt>
    <dgm:pt modelId="{D7674FCD-20B7-4222-9945-F5223E283E14}" type="parTrans" cxnId="{A939D94D-C5C1-45F8-A656-3BF6CF26033B}">
      <dgm:prSet/>
      <dgm:spPr/>
      <dgm:t>
        <a:bodyPr/>
        <a:lstStyle/>
        <a:p>
          <a:endParaRPr lang="en-IN"/>
        </a:p>
      </dgm:t>
    </dgm:pt>
    <dgm:pt modelId="{2DE7799F-F5AB-4B07-A65F-AB8F2819D70A}" type="sibTrans" cxnId="{A939D94D-C5C1-45F8-A656-3BF6CF26033B}">
      <dgm:prSet/>
      <dgm:spPr/>
      <dgm:t>
        <a:bodyPr/>
        <a:lstStyle/>
        <a:p>
          <a:endParaRPr lang="en-IN"/>
        </a:p>
      </dgm:t>
    </dgm:pt>
    <dgm:pt modelId="{7926529E-6175-4C9C-8C8C-D86C33DFCA3C}">
      <dgm:prSet phldrT="[Text]"/>
      <dgm:spPr/>
      <dgm:t>
        <a:bodyPr/>
        <a:lstStyle/>
        <a:p>
          <a:r>
            <a:rPr lang="en-IN" dirty="0"/>
            <a:t>Pass:10(Pairwise)</a:t>
          </a:r>
        </a:p>
      </dgm:t>
    </dgm:pt>
    <dgm:pt modelId="{0E8F4E2B-2D70-4A1E-9A0A-D78A92E5433F}" type="sibTrans" cxnId="{9C85DE15-1C64-413A-9320-2E4C9177F14F}">
      <dgm:prSet/>
      <dgm:spPr/>
      <dgm:t>
        <a:bodyPr/>
        <a:lstStyle/>
        <a:p>
          <a:endParaRPr lang="en-IN"/>
        </a:p>
      </dgm:t>
    </dgm:pt>
    <dgm:pt modelId="{6E0C04F8-2BFE-4281-BC22-FE8F1D9D0127}" type="parTrans" cxnId="{9C85DE15-1C64-413A-9320-2E4C9177F14F}">
      <dgm:prSet/>
      <dgm:spPr/>
      <dgm:t>
        <a:bodyPr/>
        <a:lstStyle/>
        <a:p>
          <a:endParaRPr lang="en-IN"/>
        </a:p>
      </dgm:t>
    </dgm:pt>
    <dgm:pt modelId="{DC77603F-B05C-492C-A5A0-5C09CDD4DDC2}">
      <dgm:prSet/>
      <dgm:spPr/>
      <dgm:t>
        <a:bodyPr/>
        <a:lstStyle/>
        <a:p>
          <a:r>
            <a:rPr lang="en-IN" dirty="0"/>
            <a:t>Fail:3(Pairwise)</a:t>
          </a:r>
        </a:p>
      </dgm:t>
    </dgm:pt>
    <dgm:pt modelId="{08F8416E-484C-46A8-AF5D-FA062445B0FC}" type="sibTrans" cxnId="{462040F4-A125-43B6-B1D8-0C6004F1DD9B}">
      <dgm:prSet/>
      <dgm:spPr/>
      <dgm:t>
        <a:bodyPr/>
        <a:lstStyle/>
        <a:p>
          <a:endParaRPr lang="en-IN"/>
        </a:p>
      </dgm:t>
    </dgm:pt>
    <dgm:pt modelId="{A6B8D6D8-878D-45A3-B2A9-EAA8FADD4DF8}" type="parTrans" cxnId="{462040F4-A125-43B6-B1D8-0C6004F1DD9B}">
      <dgm:prSet/>
      <dgm:spPr/>
      <dgm:t>
        <a:bodyPr/>
        <a:lstStyle/>
        <a:p>
          <a:endParaRPr lang="en-IN"/>
        </a:p>
      </dgm:t>
    </dgm:pt>
    <dgm:pt modelId="{84230060-4B41-40F7-AF1D-351872629498}">
      <dgm:prSet phldrT="[Text]"/>
      <dgm:spPr/>
      <dgm:t>
        <a:bodyPr/>
        <a:lstStyle/>
        <a:p>
          <a:r>
            <a:rPr lang="en-IN" dirty="0"/>
            <a:t>Enhancement Phase</a:t>
          </a:r>
        </a:p>
      </dgm:t>
    </dgm:pt>
    <dgm:pt modelId="{132CFDA1-14EF-4097-8156-1AE0B87831FB}" type="sibTrans" cxnId="{080623F0-389F-42BA-A254-63D35B390ECA}">
      <dgm:prSet/>
      <dgm:spPr/>
      <dgm:t>
        <a:bodyPr/>
        <a:lstStyle/>
        <a:p>
          <a:endParaRPr lang="en-IN"/>
        </a:p>
      </dgm:t>
    </dgm:pt>
    <dgm:pt modelId="{25CA9F27-EF8B-460D-8CC8-155CAEC97609}" type="parTrans" cxnId="{080623F0-389F-42BA-A254-63D35B390ECA}">
      <dgm:prSet/>
      <dgm:spPr/>
      <dgm:t>
        <a:bodyPr/>
        <a:lstStyle/>
        <a:p>
          <a:endParaRPr lang="en-IN"/>
        </a:p>
      </dgm:t>
    </dgm:pt>
    <dgm:pt modelId="{BE70758B-D4BD-4512-94CC-05F939C6B95B}">
      <dgm:prSet phldrT="[Text]"/>
      <dgm:spPr/>
      <dgm:t>
        <a:bodyPr/>
        <a:lstStyle/>
        <a:p>
          <a:r>
            <a:rPr lang="en-IN" dirty="0"/>
            <a:t>7 errors rectified</a:t>
          </a:r>
        </a:p>
      </dgm:t>
    </dgm:pt>
    <dgm:pt modelId="{0BD058C4-0E43-4605-8390-181474A9AECA}" type="sibTrans" cxnId="{DFD0628A-3376-41E3-BECD-D049E83DAD7C}">
      <dgm:prSet/>
      <dgm:spPr/>
      <dgm:t>
        <a:bodyPr/>
        <a:lstStyle/>
        <a:p>
          <a:endParaRPr lang="en-IN"/>
        </a:p>
      </dgm:t>
    </dgm:pt>
    <dgm:pt modelId="{4D902FA9-C127-4411-B1CB-93316D84C974}" type="parTrans" cxnId="{DFD0628A-3376-41E3-BECD-D049E83DAD7C}">
      <dgm:prSet/>
      <dgm:spPr/>
      <dgm:t>
        <a:bodyPr/>
        <a:lstStyle/>
        <a:p>
          <a:endParaRPr lang="en-IN"/>
        </a:p>
      </dgm:t>
    </dgm:pt>
    <dgm:pt modelId="{FFA5B47B-A4FC-4629-92BF-C9A5A06ECF97}" type="pres">
      <dgm:prSet presAssocID="{B72345BA-3442-4E9F-97FF-E6D2FF109A4D}" presName="Name0" presStyleCnt="0">
        <dgm:presLayoutVars>
          <dgm:dir/>
          <dgm:animLvl val="lvl"/>
          <dgm:resizeHandles val="exact"/>
        </dgm:presLayoutVars>
      </dgm:prSet>
      <dgm:spPr/>
    </dgm:pt>
    <dgm:pt modelId="{147EA65C-7551-488A-B2AC-63F5662E57C2}" type="pres">
      <dgm:prSet presAssocID="{6EA1B0BF-2C7A-490E-937A-AD2F5351F9B8}" presName="linNode" presStyleCnt="0"/>
      <dgm:spPr/>
    </dgm:pt>
    <dgm:pt modelId="{28A0EF70-4E0B-4D5B-AFFE-FA58B5D9C1F6}" type="pres">
      <dgm:prSet presAssocID="{6EA1B0BF-2C7A-490E-937A-AD2F5351F9B8}" presName="parentText" presStyleLbl="node1" presStyleIdx="0" presStyleCnt="3">
        <dgm:presLayoutVars>
          <dgm:chMax val="1"/>
          <dgm:bulletEnabled val="1"/>
        </dgm:presLayoutVars>
      </dgm:prSet>
      <dgm:spPr/>
    </dgm:pt>
    <dgm:pt modelId="{14A4C57A-1732-4E72-8530-824CC9556A3F}" type="pres">
      <dgm:prSet presAssocID="{6EA1B0BF-2C7A-490E-937A-AD2F5351F9B8}" presName="descendantText" presStyleLbl="alignAccFollowNode1" presStyleIdx="0" presStyleCnt="3">
        <dgm:presLayoutVars>
          <dgm:bulletEnabled val="1"/>
        </dgm:presLayoutVars>
      </dgm:prSet>
      <dgm:spPr/>
    </dgm:pt>
    <dgm:pt modelId="{B6701B42-CDE2-43FA-96F3-BF1DA9FBF398}" type="pres">
      <dgm:prSet presAssocID="{A20FA91A-0CA1-4696-899C-4BA8F9CC5DB2}" presName="sp" presStyleCnt="0"/>
      <dgm:spPr/>
    </dgm:pt>
    <dgm:pt modelId="{130FB92E-2724-43AE-87F2-ED7CAAC58632}" type="pres">
      <dgm:prSet presAssocID="{8F8C4B19-961D-4AF7-A9E5-56EC763EA474}" presName="linNode" presStyleCnt="0"/>
      <dgm:spPr/>
    </dgm:pt>
    <dgm:pt modelId="{CE19CFFF-B26D-4F5C-87FA-DCFF8F68C470}" type="pres">
      <dgm:prSet presAssocID="{8F8C4B19-961D-4AF7-A9E5-56EC763EA474}" presName="parentText" presStyleLbl="node1" presStyleIdx="1" presStyleCnt="3">
        <dgm:presLayoutVars>
          <dgm:chMax val="1"/>
          <dgm:bulletEnabled val="1"/>
        </dgm:presLayoutVars>
      </dgm:prSet>
      <dgm:spPr/>
    </dgm:pt>
    <dgm:pt modelId="{B1DB84DF-D4EA-4A88-92FE-22CCE013FFAA}" type="pres">
      <dgm:prSet presAssocID="{8F8C4B19-961D-4AF7-A9E5-56EC763EA474}" presName="descendantText" presStyleLbl="alignAccFollowNode1" presStyleIdx="1" presStyleCnt="3">
        <dgm:presLayoutVars>
          <dgm:bulletEnabled val="1"/>
        </dgm:presLayoutVars>
      </dgm:prSet>
      <dgm:spPr/>
    </dgm:pt>
    <dgm:pt modelId="{068BD4B0-BDC7-448E-AB1A-A0703224D370}" type="pres">
      <dgm:prSet presAssocID="{64451AE5-7903-4C2A-8516-296B6BF5786A}" presName="sp" presStyleCnt="0"/>
      <dgm:spPr/>
    </dgm:pt>
    <dgm:pt modelId="{34C454EE-43C0-48FB-AE39-BEF2C060C8A6}" type="pres">
      <dgm:prSet presAssocID="{84230060-4B41-40F7-AF1D-351872629498}" presName="linNode" presStyleCnt="0"/>
      <dgm:spPr/>
    </dgm:pt>
    <dgm:pt modelId="{5144EB16-7629-4C6D-B770-E8457C47B27E}" type="pres">
      <dgm:prSet presAssocID="{84230060-4B41-40F7-AF1D-351872629498}" presName="parentText" presStyleLbl="node1" presStyleIdx="2" presStyleCnt="3">
        <dgm:presLayoutVars>
          <dgm:chMax val="1"/>
          <dgm:bulletEnabled val="1"/>
        </dgm:presLayoutVars>
      </dgm:prSet>
      <dgm:spPr/>
    </dgm:pt>
    <dgm:pt modelId="{FA0FBFE2-DE45-4670-B35C-96BE5038D026}" type="pres">
      <dgm:prSet presAssocID="{84230060-4B41-40F7-AF1D-351872629498}" presName="descendantText" presStyleLbl="alignAccFollowNode1" presStyleIdx="2" presStyleCnt="3">
        <dgm:presLayoutVars>
          <dgm:bulletEnabled val="1"/>
        </dgm:presLayoutVars>
      </dgm:prSet>
      <dgm:spPr/>
    </dgm:pt>
  </dgm:ptLst>
  <dgm:cxnLst>
    <dgm:cxn modelId="{9DF37C07-4A75-45F2-AC95-67F3313E6566}" type="presOf" srcId="{8F8C4B19-961D-4AF7-A9E5-56EC763EA474}" destId="{CE19CFFF-B26D-4F5C-87FA-DCFF8F68C470}" srcOrd="0" destOrd="0" presId="urn:microsoft.com/office/officeart/2005/8/layout/vList5"/>
    <dgm:cxn modelId="{9C85DE15-1C64-413A-9320-2E4C9177F14F}" srcId="{8F8C4B19-961D-4AF7-A9E5-56EC763EA474}" destId="{7926529E-6175-4C9C-8C8C-D86C33DFCA3C}" srcOrd="0" destOrd="0" parTransId="{6E0C04F8-2BFE-4281-BC22-FE8F1D9D0127}" sibTransId="{0E8F4E2B-2D70-4A1E-9A0A-D78A92E5433F}"/>
    <dgm:cxn modelId="{16371729-D3CE-4422-BC62-D7E1C5ACCEF1}" type="presOf" srcId="{B72345BA-3442-4E9F-97FF-E6D2FF109A4D}" destId="{FFA5B47B-A4FC-4629-92BF-C9A5A06ECF97}" srcOrd="0" destOrd="0" presId="urn:microsoft.com/office/officeart/2005/8/layout/vList5"/>
    <dgm:cxn modelId="{DF9E1965-E4C9-4351-9572-1692750413E5}" type="presOf" srcId="{6EA1B0BF-2C7A-490E-937A-AD2F5351F9B8}" destId="{28A0EF70-4E0B-4D5B-AFFE-FA58B5D9C1F6}" srcOrd="0" destOrd="0" presId="urn:microsoft.com/office/officeart/2005/8/layout/vList5"/>
    <dgm:cxn modelId="{A939D94D-C5C1-45F8-A656-3BF6CF26033B}" srcId="{6EA1B0BF-2C7A-490E-937A-AD2F5351F9B8}" destId="{E181F835-CB78-4E37-B542-7211FEA05B7C}" srcOrd="1" destOrd="0" parTransId="{D7674FCD-20B7-4222-9945-F5223E283E14}" sibTransId="{2DE7799F-F5AB-4B07-A65F-AB8F2819D70A}"/>
    <dgm:cxn modelId="{BE13A658-A4CD-4DCB-9253-219BAA69E6E7}" type="presOf" srcId="{84230060-4B41-40F7-AF1D-351872629498}" destId="{5144EB16-7629-4C6D-B770-E8457C47B27E}" srcOrd="0" destOrd="0" presId="urn:microsoft.com/office/officeart/2005/8/layout/vList5"/>
    <dgm:cxn modelId="{EA42A780-C42D-4EFA-A122-9FA3E4D86178}" type="presOf" srcId="{BE70758B-D4BD-4512-94CC-05F939C6B95B}" destId="{FA0FBFE2-DE45-4670-B35C-96BE5038D026}" srcOrd="0" destOrd="0" presId="urn:microsoft.com/office/officeart/2005/8/layout/vList5"/>
    <dgm:cxn modelId="{DFD0628A-3376-41E3-BECD-D049E83DAD7C}" srcId="{84230060-4B41-40F7-AF1D-351872629498}" destId="{BE70758B-D4BD-4512-94CC-05F939C6B95B}" srcOrd="0" destOrd="0" parTransId="{4D902FA9-C127-4411-B1CB-93316D84C974}" sibTransId="{0BD058C4-0E43-4605-8390-181474A9AECA}"/>
    <dgm:cxn modelId="{9B307AAE-9667-44DC-B16F-9EF7EB5560B9}" srcId="{B72345BA-3442-4E9F-97FF-E6D2FF109A4D}" destId="{6EA1B0BF-2C7A-490E-937A-AD2F5351F9B8}" srcOrd="0" destOrd="0" parTransId="{44CF3962-7A36-4181-819B-F73820ED2D32}" sibTransId="{A20FA91A-0CA1-4696-899C-4BA8F9CC5DB2}"/>
    <dgm:cxn modelId="{D44A80AE-3C00-4C45-BCDD-366A149DC125}" type="presOf" srcId="{ACC8268E-B210-44DE-96DC-3D52A730272B}" destId="{14A4C57A-1732-4E72-8530-824CC9556A3F}" srcOrd="0" destOrd="0" presId="urn:microsoft.com/office/officeart/2005/8/layout/vList5"/>
    <dgm:cxn modelId="{6E98D7C4-D967-479E-A78B-EBCBFF91A75B}" type="presOf" srcId="{E181F835-CB78-4E37-B542-7211FEA05B7C}" destId="{14A4C57A-1732-4E72-8530-824CC9556A3F}" srcOrd="0" destOrd="1" presId="urn:microsoft.com/office/officeart/2005/8/layout/vList5"/>
    <dgm:cxn modelId="{D49FF6C9-CDAA-4081-A0A0-96EFBB899303}" type="presOf" srcId="{7926529E-6175-4C9C-8C8C-D86C33DFCA3C}" destId="{B1DB84DF-D4EA-4A88-92FE-22CCE013FFAA}" srcOrd="0" destOrd="0" presId="urn:microsoft.com/office/officeart/2005/8/layout/vList5"/>
    <dgm:cxn modelId="{A5F25DD7-FE67-43ED-A76B-FD0C59822076}" srcId="{B72345BA-3442-4E9F-97FF-E6D2FF109A4D}" destId="{8F8C4B19-961D-4AF7-A9E5-56EC763EA474}" srcOrd="1" destOrd="0" parTransId="{80D09CFB-C1FD-4DA9-8EBE-BE4304E2BC70}" sibTransId="{64451AE5-7903-4C2A-8516-296B6BF5786A}"/>
    <dgm:cxn modelId="{76BA33EC-6E83-4016-A363-A8E1BCB93680}" type="presOf" srcId="{DC77603F-B05C-492C-A5A0-5C09CDD4DDC2}" destId="{B1DB84DF-D4EA-4A88-92FE-22CCE013FFAA}" srcOrd="0" destOrd="1" presId="urn:microsoft.com/office/officeart/2005/8/layout/vList5"/>
    <dgm:cxn modelId="{080623F0-389F-42BA-A254-63D35B390ECA}" srcId="{B72345BA-3442-4E9F-97FF-E6D2FF109A4D}" destId="{84230060-4B41-40F7-AF1D-351872629498}" srcOrd="2" destOrd="0" parTransId="{25CA9F27-EF8B-460D-8CC8-155CAEC97609}" sibTransId="{132CFDA1-14EF-4097-8156-1AE0B87831FB}"/>
    <dgm:cxn modelId="{462040F4-A125-43B6-B1D8-0C6004F1DD9B}" srcId="{8F8C4B19-961D-4AF7-A9E5-56EC763EA474}" destId="{DC77603F-B05C-492C-A5A0-5C09CDD4DDC2}" srcOrd="1" destOrd="0" parTransId="{A6B8D6D8-878D-45A3-B2A9-EAA8FADD4DF8}" sibTransId="{08F8416E-484C-46A8-AF5D-FA062445B0FC}"/>
    <dgm:cxn modelId="{C4EE9FF4-1C0D-4AA7-9E07-5EC9A892F537}" srcId="{6EA1B0BF-2C7A-490E-937A-AD2F5351F9B8}" destId="{ACC8268E-B210-44DE-96DC-3D52A730272B}" srcOrd="0" destOrd="0" parTransId="{1612A941-5054-4549-9A8C-5BE5F56186BD}" sibTransId="{29557115-B42F-44A9-939B-F22B04538331}"/>
    <dgm:cxn modelId="{CC3B2200-B950-4BA8-99DE-058B51081385}" type="presParOf" srcId="{FFA5B47B-A4FC-4629-92BF-C9A5A06ECF97}" destId="{147EA65C-7551-488A-B2AC-63F5662E57C2}" srcOrd="0" destOrd="0" presId="urn:microsoft.com/office/officeart/2005/8/layout/vList5"/>
    <dgm:cxn modelId="{25047457-391C-4F0C-B978-C050B5DD815B}" type="presParOf" srcId="{147EA65C-7551-488A-B2AC-63F5662E57C2}" destId="{28A0EF70-4E0B-4D5B-AFFE-FA58B5D9C1F6}" srcOrd="0" destOrd="0" presId="urn:microsoft.com/office/officeart/2005/8/layout/vList5"/>
    <dgm:cxn modelId="{83AAE570-48C1-4E18-8A1E-0B504F120FD4}" type="presParOf" srcId="{147EA65C-7551-488A-B2AC-63F5662E57C2}" destId="{14A4C57A-1732-4E72-8530-824CC9556A3F}" srcOrd="1" destOrd="0" presId="urn:microsoft.com/office/officeart/2005/8/layout/vList5"/>
    <dgm:cxn modelId="{FCE9C192-6E3C-43CB-9E2D-5892C313B4BA}" type="presParOf" srcId="{FFA5B47B-A4FC-4629-92BF-C9A5A06ECF97}" destId="{B6701B42-CDE2-43FA-96F3-BF1DA9FBF398}" srcOrd="1" destOrd="0" presId="urn:microsoft.com/office/officeart/2005/8/layout/vList5"/>
    <dgm:cxn modelId="{26AD6F50-16D4-4934-BE0F-FE3E620271E5}" type="presParOf" srcId="{FFA5B47B-A4FC-4629-92BF-C9A5A06ECF97}" destId="{130FB92E-2724-43AE-87F2-ED7CAAC58632}" srcOrd="2" destOrd="0" presId="urn:microsoft.com/office/officeart/2005/8/layout/vList5"/>
    <dgm:cxn modelId="{05CFE88B-E7AD-4C03-8A2C-C14899ABB56E}" type="presParOf" srcId="{130FB92E-2724-43AE-87F2-ED7CAAC58632}" destId="{CE19CFFF-B26D-4F5C-87FA-DCFF8F68C470}" srcOrd="0" destOrd="0" presId="urn:microsoft.com/office/officeart/2005/8/layout/vList5"/>
    <dgm:cxn modelId="{ED68C1B3-D19D-4D42-B072-9B42F242BF55}" type="presParOf" srcId="{130FB92E-2724-43AE-87F2-ED7CAAC58632}" destId="{B1DB84DF-D4EA-4A88-92FE-22CCE013FFAA}" srcOrd="1" destOrd="0" presId="urn:microsoft.com/office/officeart/2005/8/layout/vList5"/>
    <dgm:cxn modelId="{094923B2-34EC-4188-A96B-673BE7501D3D}" type="presParOf" srcId="{FFA5B47B-A4FC-4629-92BF-C9A5A06ECF97}" destId="{068BD4B0-BDC7-448E-AB1A-A0703224D370}" srcOrd="3" destOrd="0" presId="urn:microsoft.com/office/officeart/2005/8/layout/vList5"/>
    <dgm:cxn modelId="{2851D064-B9C6-474B-9161-EF794EC1F033}" type="presParOf" srcId="{FFA5B47B-A4FC-4629-92BF-C9A5A06ECF97}" destId="{34C454EE-43C0-48FB-AE39-BEF2C060C8A6}" srcOrd="4" destOrd="0" presId="urn:microsoft.com/office/officeart/2005/8/layout/vList5"/>
    <dgm:cxn modelId="{7FDB1B11-8544-4BC6-B293-290B47156D17}" type="presParOf" srcId="{34C454EE-43C0-48FB-AE39-BEF2C060C8A6}" destId="{5144EB16-7629-4C6D-B770-E8457C47B27E}" srcOrd="0" destOrd="0" presId="urn:microsoft.com/office/officeart/2005/8/layout/vList5"/>
    <dgm:cxn modelId="{29BD61D8-1685-4CC7-AC7F-1FB1301FAF2A}" type="presParOf" srcId="{34C454EE-43C0-48FB-AE39-BEF2C060C8A6}" destId="{FA0FBFE2-DE45-4670-B35C-96BE5038D02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6C3BEF-D865-4130-91DD-68406238EBAC}">
      <dsp:nvSpPr>
        <dsp:cNvPr id="0" name=""/>
        <dsp:cNvSpPr/>
      </dsp:nvSpPr>
      <dsp:spPr>
        <a:xfrm>
          <a:off x="3804198" y="1292609"/>
          <a:ext cx="1642963" cy="1421229"/>
        </a:xfrm>
        <a:prstGeom prst="hexagon">
          <a:avLst>
            <a:gd name="adj" fmla="val 2857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Use cases</a:t>
          </a:r>
        </a:p>
      </dsp:txBody>
      <dsp:txXfrm>
        <a:off x="4076460" y="1528127"/>
        <a:ext cx="1098439" cy="950193"/>
      </dsp:txXfrm>
    </dsp:sp>
    <dsp:sp modelId="{6E41682A-8CA9-480E-9402-4A210A7B4486}">
      <dsp:nvSpPr>
        <dsp:cNvPr id="0" name=""/>
        <dsp:cNvSpPr/>
      </dsp:nvSpPr>
      <dsp:spPr>
        <a:xfrm>
          <a:off x="4833009" y="612647"/>
          <a:ext cx="619885" cy="534113"/>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03DA72-FE2D-437E-9861-B0E67634C2F9}">
      <dsp:nvSpPr>
        <dsp:cNvPr id="0" name=""/>
        <dsp:cNvSpPr/>
      </dsp:nvSpPr>
      <dsp:spPr>
        <a:xfrm>
          <a:off x="3955539" y="0"/>
          <a:ext cx="1346396" cy="1164791"/>
        </a:xfrm>
        <a:prstGeom prst="hexagon">
          <a:avLst>
            <a:gd name="adj" fmla="val 2857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Login</a:t>
          </a:r>
        </a:p>
      </dsp:txBody>
      <dsp:txXfrm>
        <a:off x="4178666" y="193031"/>
        <a:ext cx="900142" cy="778729"/>
      </dsp:txXfrm>
    </dsp:sp>
    <dsp:sp modelId="{03415C76-757A-4243-BAC0-7D53C46AD2F3}">
      <dsp:nvSpPr>
        <dsp:cNvPr id="0" name=""/>
        <dsp:cNvSpPr/>
      </dsp:nvSpPr>
      <dsp:spPr>
        <a:xfrm>
          <a:off x="5556463" y="1611154"/>
          <a:ext cx="619885" cy="534113"/>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1403DB-698D-4653-A3FD-21BBABCE6A2C}">
      <dsp:nvSpPr>
        <dsp:cNvPr id="0" name=""/>
        <dsp:cNvSpPr/>
      </dsp:nvSpPr>
      <dsp:spPr>
        <a:xfrm>
          <a:off x="5190341" y="716424"/>
          <a:ext cx="1346396" cy="1164791"/>
        </a:xfrm>
        <a:prstGeom prst="hexagon">
          <a:avLst>
            <a:gd name="adj" fmla="val 2857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Change Room</a:t>
          </a:r>
        </a:p>
      </dsp:txBody>
      <dsp:txXfrm>
        <a:off x="5413468" y="909455"/>
        <a:ext cx="900142" cy="778729"/>
      </dsp:txXfrm>
    </dsp:sp>
    <dsp:sp modelId="{69CEB903-15C8-4C77-9B18-9605B44BFB2A}">
      <dsp:nvSpPr>
        <dsp:cNvPr id="0" name=""/>
        <dsp:cNvSpPr/>
      </dsp:nvSpPr>
      <dsp:spPr>
        <a:xfrm>
          <a:off x="5053905" y="2738281"/>
          <a:ext cx="619885" cy="534113"/>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FC8C47-D0AA-4EFF-A184-AC8D8A66D9F0}">
      <dsp:nvSpPr>
        <dsp:cNvPr id="0" name=""/>
        <dsp:cNvSpPr/>
      </dsp:nvSpPr>
      <dsp:spPr>
        <a:xfrm>
          <a:off x="5190341" y="2124832"/>
          <a:ext cx="1346396" cy="1164791"/>
        </a:xfrm>
        <a:prstGeom prst="hexagon">
          <a:avLst>
            <a:gd name="adj" fmla="val 2857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Swap room</a:t>
          </a:r>
        </a:p>
      </dsp:txBody>
      <dsp:txXfrm>
        <a:off x="5413468" y="2317863"/>
        <a:ext cx="900142" cy="778729"/>
      </dsp:txXfrm>
    </dsp:sp>
    <dsp:sp modelId="{EB85E6B9-778D-4475-8209-A1E5F639B74C}">
      <dsp:nvSpPr>
        <dsp:cNvPr id="0" name=""/>
        <dsp:cNvSpPr/>
      </dsp:nvSpPr>
      <dsp:spPr>
        <a:xfrm>
          <a:off x="3807256" y="2855281"/>
          <a:ext cx="619885" cy="534113"/>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7F7AF1-2C9A-4D3E-BB27-1D9EB4D214E6}">
      <dsp:nvSpPr>
        <dsp:cNvPr id="0" name=""/>
        <dsp:cNvSpPr/>
      </dsp:nvSpPr>
      <dsp:spPr>
        <a:xfrm>
          <a:off x="3955539" y="2842058"/>
          <a:ext cx="1346396" cy="1164791"/>
        </a:xfrm>
        <a:prstGeom prst="hexagon">
          <a:avLst>
            <a:gd name="adj" fmla="val 2857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View empty rooms</a:t>
          </a:r>
        </a:p>
      </dsp:txBody>
      <dsp:txXfrm>
        <a:off x="4178666" y="3035089"/>
        <a:ext cx="900142" cy="778729"/>
      </dsp:txXfrm>
    </dsp:sp>
    <dsp:sp modelId="{6FB1668B-2967-4C57-ACD0-19A6C92C87BF}">
      <dsp:nvSpPr>
        <dsp:cNvPr id="0" name=""/>
        <dsp:cNvSpPr/>
      </dsp:nvSpPr>
      <dsp:spPr>
        <a:xfrm>
          <a:off x="3071954" y="1857174"/>
          <a:ext cx="619885" cy="534113"/>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E0F38-19AD-4252-8788-3A052BEDFB97}">
      <dsp:nvSpPr>
        <dsp:cNvPr id="0" name=""/>
        <dsp:cNvSpPr/>
      </dsp:nvSpPr>
      <dsp:spPr>
        <a:xfrm>
          <a:off x="2715004" y="2125633"/>
          <a:ext cx="1346396" cy="1164791"/>
        </a:xfrm>
        <a:prstGeom prst="hexagon">
          <a:avLst>
            <a:gd name="adj" fmla="val 2857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View Request status</a:t>
          </a:r>
        </a:p>
      </dsp:txBody>
      <dsp:txXfrm>
        <a:off x="2938131" y="2318664"/>
        <a:ext cx="900142" cy="778729"/>
      </dsp:txXfrm>
    </dsp:sp>
    <dsp:sp modelId="{ECCEE7E1-361D-4DC8-95F6-2B34595A1BCF}">
      <dsp:nvSpPr>
        <dsp:cNvPr id="0" name=""/>
        <dsp:cNvSpPr/>
      </dsp:nvSpPr>
      <dsp:spPr>
        <a:xfrm>
          <a:off x="2715004" y="714822"/>
          <a:ext cx="1346396" cy="1164791"/>
        </a:xfrm>
        <a:prstGeom prst="hexagon">
          <a:avLst>
            <a:gd name="adj" fmla="val 2857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Logout</a:t>
          </a:r>
        </a:p>
      </dsp:txBody>
      <dsp:txXfrm>
        <a:off x="2938131" y="907853"/>
        <a:ext cx="900142" cy="7787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3FC6AF-5020-49F8-A511-29FF817B3386}">
      <dsp:nvSpPr>
        <dsp:cNvPr id="0" name=""/>
        <dsp:cNvSpPr/>
      </dsp:nvSpPr>
      <dsp:spPr>
        <a:xfrm>
          <a:off x="3682905" y="1218863"/>
          <a:ext cx="1549228" cy="1340145"/>
        </a:xfrm>
        <a:prstGeom prst="hexagon">
          <a:avLst>
            <a:gd name="adj" fmla="val 2857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Admin</a:t>
          </a:r>
        </a:p>
      </dsp:txBody>
      <dsp:txXfrm>
        <a:off x="3939634" y="1440944"/>
        <a:ext cx="1035770" cy="895983"/>
      </dsp:txXfrm>
    </dsp:sp>
    <dsp:sp modelId="{9E8BD5D7-3CA1-4B13-A4E7-C51D867B1C14}">
      <dsp:nvSpPr>
        <dsp:cNvPr id="0" name=""/>
        <dsp:cNvSpPr/>
      </dsp:nvSpPr>
      <dsp:spPr>
        <a:xfrm>
          <a:off x="4653020" y="577694"/>
          <a:ext cx="584519" cy="503640"/>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E5D8FC-220E-4256-A0E1-CDEA9EE1432C}">
      <dsp:nvSpPr>
        <dsp:cNvPr id="0" name=""/>
        <dsp:cNvSpPr/>
      </dsp:nvSpPr>
      <dsp:spPr>
        <a:xfrm>
          <a:off x="3825611" y="0"/>
          <a:ext cx="1269581" cy="1098337"/>
        </a:xfrm>
        <a:prstGeom prst="hexagon">
          <a:avLst>
            <a:gd name="adj" fmla="val 2857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Login</a:t>
          </a:r>
        </a:p>
      </dsp:txBody>
      <dsp:txXfrm>
        <a:off x="4036008" y="182018"/>
        <a:ext cx="848787" cy="734301"/>
      </dsp:txXfrm>
    </dsp:sp>
    <dsp:sp modelId="{FF24B65A-AA0C-4492-9ABC-BD0F0B1A7B82}">
      <dsp:nvSpPr>
        <dsp:cNvPr id="0" name=""/>
        <dsp:cNvSpPr/>
      </dsp:nvSpPr>
      <dsp:spPr>
        <a:xfrm>
          <a:off x="5335199" y="1519234"/>
          <a:ext cx="584519" cy="503640"/>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9C5FCB-ACE0-407A-BC9B-47651476B0A7}">
      <dsp:nvSpPr>
        <dsp:cNvPr id="0" name=""/>
        <dsp:cNvSpPr/>
      </dsp:nvSpPr>
      <dsp:spPr>
        <a:xfrm>
          <a:off x="4989965" y="675551"/>
          <a:ext cx="1269581" cy="1098337"/>
        </a:xfrm>
        <a:prstGeom prst="hexagon">
          <a:avLst>
            <a:gd name="adj" fmla="val 2857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View request</a:t>
          </a:r>
        </a:p>
      </dsp:txBody>
      <dsp:txXfrm>
        <a:off x="5200362" y="857569"/>
        <a:ext cx="848787" cy="734301"/>
      </dsp:txXfrm>
    </dsp:sp>
    <dsp:sp modelId="{399C4C63-B7F3-4409-968A-D9CCD32EA7C9}">
      <dsp:nvSpPr>
        <dsp:cNvPr id="0" name=""/>
        <dsp:cNvSpPr/>
      </dsp:nvSpPr>
      <dsp:spPr>
        <a:xfrm>
          <a:off x="4861313" y="2582056"/>
          <a:ext cx="584519" cy="503640"/>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F4665C-D22B-43B6-A27E-29E075EEA892}">
      <dsp:nvSpPr>
        <dsp:cNvPr id="0" name=""/>
        <dsp:cNvSpPr/>
      </dsp:nvSpPr>
      <dsp:spPr>
        <a:xfrm>
          <a:off x="4989965" y="2003605"/>
          <a:ext cx="1269581" cy="1098337"/>
        </a:xfrm>
        <a:prstGeom prst="hexagon">
          <a:avLst>
            <a:gd name="adj" fmla="val 2857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View empty rooms</a:t>
          </a:r>
        </a:p>
      </dsp:txBody>
      <dsp:txXfrm>
        <a:off x="5200362" y="2185623"/>
        <a:ext cx="848787" cy="734301"/>
      </dsp:txXfrm>
    </dsp:sp>
    <dsp:sp modelId="{59C67016-6666-4CE3-9C6D-D78D44F90948}">
      <dsp:nvSpPr>
        <dsp:cNvPr id="0" name=""/>
        <dsp:cNvSpPr/>
      </dsp:nvSpPr>
      <dsp:spPr>
        <a:xfrm>
          <a:off x="3685788" y="2692380"/>
          <a:ext cx="584519" cy="503640"/>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2066A7-307C-40D2-B16F-CBA8FE54BBEC}">
      <dsp:nvSpPr>
        <dsp:cNvPr id="0" name=""/>
        <dsp:cNvSpPr/>
      </dsp:nvSpPr>
      <dsp:spPr>
        <a:xfrm>
          <a:off x="3825611" y="2679912"/>
          <a:ext cx="1269581" cy="1098337"/>
        </a:xfrm>
        <a:prstGeom prst="hexagon">
          <a:avLst>
            <a:gd name="adj" fmla="val 2857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Accept request</a:t>
          </a:r>
        </a:p>
      </dsp:txBody>
      <dsp:txXfrm>
        <a:off x="4036008" y="2861930"/>
        <a:ext cx="848787" cy="734301"/>
      </dsp:txXfrm>
    </dsp:sp>
    <dsp:sp modelId="{D461B317-5A69-4DC9-8D74-5FA05BBAC952}">
      <dsp:nvSpPr>
        <dsp:cNvPr id="0" name=""/>
        <dsp:cNvSpPr/>
      </dsp:nvSpPr>
      <dsp:spPr>
        <a:xfrm>
          <a:off x="2992437" y="1751218"/>
          <a:ext cx="584519" cy="503640"/>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6F5F4B-AAC5-44BE-A3F6-145698F6CA31}">
      <dsp:nvSpPr>
        <dsp:cNvPr id="0" name=""/>
        <dsp:cNvSpPr/>
      </dsp:nvSpPr>
      <dsp:spPr>
        <a:xfrm>
          <a:off x="2655852" y="2004361"/>
          <a:ext cx="1269581" cy="1098337"/>
        </a:xfrm>
        <a:prstGeom prst="hexagon">
          <a:avLst>
            <a:gd name="adj" fmla="val 2857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Get student details</a:t>
          </a:r>
        </a:p>
      </dsp:txBody>
      <dsp:txXfrm>
        <a:off x="2866249" y="2186379"/>
        <a:ext cx="848787" cy="734301"/>
      </dsp:txXfrm>
    </dsp:sp>
    <dsp:sp modelId="{32B08BA4-50DD-4400-B6BB-2BCE055721A5}">
      <dsp:nvSpPr>
        <dsp:cNvPr id="0" name=""/>
        <dsp:cNvSpPr/>
      </dsp:nvSpPr>
      <dsp:spPr>
        <a:xfrm>
          <a:off x="2655852" y="674039"/>
          <a:ext cx="1269581" cy="1098337"/>
        </a:xfrm>
        <a:prstGeom prst="hexagon">
          <a:avLst>
            <a:gd name="adj" fmla="val 2857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Logout</a:t>
          </a:r>
        </a:p>
      </dsp:txBody>
      <dsp:txXfrm>
        <a:off x="2866249" y="856057"/>
        <a:ext cx="848787" cy="7343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19C694-14A4-445A-AA70-510D094AAFBA}">
      <dsp:nvSpPr>
        <dsp:cNvPr id="0" name=""/>
        <dsp:cNvSpPr/>
      </dsp:nvSpPr>
      <dsp:spPr>
        <a:xfrm>
          <a:off x="2786" y="19374"/>
          <a:ext cx="2716410" cy="72000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IN" sz="2500" kern="1200" dirty="0"/>
            <a:t>Student</a:t>
          </a:r>
        </a:p>
      </dsp:txBody>
      <dsp:txXfrm>
        <a:off x="2786" y="19374"/>
        <a:ext cx="2716410" cy="720000"/>
      </dsp:txXfrm>
    </dsp:sp>
    <dsp:sp modelId="{2A384F9D-DFD6-4BEB-B1C3-DDAD73B34B59}">
      <dsp:nvSpPr>
        <dsp:cNvPr id="0" name=""/>
        <dsp:cNvSpPr/>
      </dsp:nvSpPr>
      <dsp:spPr>
        <a:xfrm>
          <a:off x="2786" y="739374"/>
          <a:ext cx="2716410" cy="3019500"/>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IN" sz="2500" kern="1200" dirty="0"/>
            <a:t>First name</a:t>
          </a:r>
        </a:p>
        <a:p>
          <a:pPr marL="228600" lvl="1" indent="-228600" algn="l" defTabSz="1111250">
            <a:lnSpc>
              <a:spcPct val="90000"/>
            </a:lnSpc>
            <a:spcBef>
              <a:spcPct val="0"/>
            </a:spcBef>
            <a:spcAft>
              <a:spcPct val="15000"/>
            </a:spcAft>
            <a:buChar char="•"/>
          </a:pPr>
          <a:r>
            <a:rPr lang="en-IN" sz="2500" kern="1200" dirty="0"/>
            <a:t>Last name</a:t>
          </a:r>
        </a:p>
        <a:p>
          <a:pPr marL="228600" lvl="1" indent="-228600" algn="l" defTabSz="1111250">
            <a:lnSpc>
              <a:spcPct val="90000"/>
            </a:lnSpc>
            <a:spcBef>
              <a:spcPct val="0"/>
            </a:spcBef>
            <a:spcAft>
              <a:spcPct val="15000"/>
            </a:spcAft>
            <a:buChar char="•"/>
          </a:pPr>
          <a:r>
            <a:rPr lang="en-IN" sz="2500" kern="1200" dirty="0"/>
            <a:t>Student id</a:t>
          </a:r>
        </a:p>
        <a:p>
          <a:pPr marL="228600" lvl="1" indent="-228600" algn="l" defTabSz="1111250">
            <a:lnSpc>
              <a:spcPct val="90000"/>
            </a:lnSpc>
            <a:spcBef>
              <a:spcPct val="0"/>
            </a:spcBef>
            <a:spcAft>
              <a:spcPct val="15000"/>
            </a:spcAft>
            <a:buChar char="•"/>
          </a:pPr>
          <a:r>
            <a:rPr lang="en-IN" sz="2500" kern="1200" dirty="0"/>
            <a:t>Phone number</a:t>
          </a:r>
        </a:p>
        <a:p>
          <a:pPr marL="228600" lvl="1" indent="-228600" algn="l" defTabSz="1111250">
            <a:lnSpc>
              <a:spcPct val="90000"/>
            </a:lnSpc>
            <a:spcBef>
              <a:spcPct val="0"/>
            </a:spcBef>
            <a:spcAft>
              <a:spcPct val="15000"/>
            </a:spcAft>
            <a:buChar char="•"/>
          </a:pPr>
          <a:r>
            <a:rPr lang="en-IN" sz="2500" kern="1200" dirty="0"/>
            <a:t>Room Number</a:t>
          </a:r>
        </a:p>
      </dsp:txBody>
      <dsp:txXfrm>
        <a:off x="2786" y="739374"/>
        <a:ext cx="2716410" cy="3019500"/>
      </dsp:txXfrm>
    </dsp:sp>
    <dsp:sp modelId="{DB2B9735-9BAA-4A61-AA00-71533E2B6D6E}">
      <dsp:nvSpPr>
        <dsp:cNvPr id="0" name=""/>
        <dsp:cNvSpPr/>
      </dsp:nvSpPr>
      <dsp:spPr>
        <a:xfrm>
          <a:off x="3099494" y="19374"/>
          <a:ext cx="2716410" cy="72000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IN" sz="2500" kern="1200" dirty="0"/>
            <a:t>Request </a:t>
          </a:r>
        </a:p>
      </dsp:txBody>
      <dsp:txXfrm>
        <a:off x="3099494" y="19374"/>
        <a:ext cx="2716410" cy="720000"/>
      </dsp:txXfrm>
    </dsp:sp>
    <dsp:sp modelId="{6A1A5FA0-FDF1-4489-8D96-6341567365B9}">
      <dsp:nvSpPr>
        <dsp:cNvPr id="0" name=""/>
        <dsp:cNvSpPr/>
      </dsp:nvSpPr>
      <dsp:spPr>
        <a:xfrm>
          <a:off x="3099494" y="739374"/>
          <a:ext cx="2716410" cy="3019500"/>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IN" sz="2500" kern="1200" dirty="0"/>
            <a:t>Student id</a:t>
          </a:r>
        </a:p>
        <a:p>
          <a:pPr marL="228600" lvl="1" indent="-228600" algn="l" defTabSz="1111250">
            <a:lnSpc>
              <a:spcPct val="90000"/>
            </a:lnSpc>
            <a:spcBef>
              <a:spcPct val="0"/>
            </a:spcBef>
            <a:spcAft>
              <a:spcPct val="15000"/>
            </a:spcAft>
            <a:buChar char="•"/>
          </a:pPr>
          <a:r>
            <a:rPr lang="en-IN" sz="2500" kern="1200" dirty="0"/>
            <a:t>Room number</a:t>
          </a:r>
        </a:p>
        <a:p>
          <a:pPr marL="228600" lvl="1" indent="-228600" algn="l" defTabSz="1111250">
            <a:lnSpc>
              <a:spcPct val="90000"/>
            </a:lnSpc>
            <a:spcBef>
              <a:spcPct val="0"/>
            </a:spcBef>
            <a:spcAft>
              <a:spcPct val="15000"/>
            </a:spcAft>
            <a:buChar char="•"/>
          </a:pPr>
          <a:r>
            <a:rPr lang="en-IN" sz="2500" kern="1200" dirty="0"/>
            <a:t>Request status</a:t>
          </a:r>
        </a:p>
        <a:p>
          <a:pPr marL="228600" lvl="1" indent="-228600" algn="l" defTabSz="1111250">
            <a:lnSpc>
              <a:spcPct val="90000"/>
            </a:lnSpc>
            <a:spcBef>
              <a:spcPct val="0"/>
            </a:spcBef>
            <a:spcAft>
              <a:spcPct val="15000"/>
            </a:spcAft>
            <a:buChar char="•"/>
          </a:pPr>
          <a:r>
            <a:rPr lang="en-IN" sz="2500" kern="1200" dirty="0"/>
            <a:t>Request type</a:t>
          </a:r>
        </a:p>
      </dsp:txBody>
      <dsp:txXfrm>
        <a:off x="3099494" y="739374"/>
        <a:ext cx="2716410" cy="3019500"/>
      </dsp:txXfrm>
    </dsp:sp>
    <dsp:sp modelId="{DAA43FC9-6081-4EAC-BF89-028D94A8F0B8}">
      <dsp:nvSpPr>
        <dsp:cNvPr id="0" name=""/>
        <dsp:cNvSpPr/>
      </dsp:nvSpPr>
      <dsp:spPr>
        <a:xfrm>
          <a:off x="6196202" y="19374"/>
          <a:ext cx="2716410" cy="72000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IN" sz="2500" kern="1200" dirty="0"/>
            <a:t>Room</a:t>
          </a:r>
        </a:p>
      </dsp:txBody>
      <dsp:txXfrm>
        <a:off x="6196202" y="19374"/>
        <a:ext cx="2716410" cy="720000"/>
      </dsp:txXfrm>
    </dsp:sp>
    <dsp:sp modelId="{607662CD-B2FB-42E6-AC04-FC32EF5A27AA}">
      <dsp:nvSpPr>
        <dsp:cNvPr id="0" name=""/>
        <dsp:cNvSpPr/>
      </dsp:nvSpPr>
      <dsp:spPr>
        <a:xfrm>
          <a:off x="6196202" y="739374"/>
          <a:ext cx="2716410" cy="3019500"/>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IN" sz="2500" kern="1200" dirty="0"/>
            <a:t>Room number</a:t>
          </a:r>
        </a:p>
        <a:p>
          <a:pPr marL="228600" lvl="1" indent="-228600" algn="l" defTabSz="1111250">
            <a:lnSpc>
              <a:spcPct val="90000"/>
            </a:lnSpc>
            <a:spcBef>
              <a:spcPct val="0"/>
            </a:spcBef>
            <a:spcAft>
              <a:spcPct val="15000"/>
            </a:spcAft>
            <a:buChar char="•"/>
          </a:pPr>
          <a:r>
            <a:rPr lang="en-IN" sz="2500" kern="1200" dirty="0"/>
            <a:t>Floor</a:t>
          </a:r>
        </a:p>
        <a:p>
          <a:pPr marL="228600" lvl="1" indent="-228600" algn="l" defTabSz="1111250">
            <a:lnSpc>
              <a:spcPct val="90000"/>
            </a:lnSpc>
            <a:spcBef>
              <a:spcPct val="0"/>
            </a:spcBef>
            <a:spcAft>
              <a:spcPct val="15000"/>
            </a:spcAft>
            <a:buChar char="•"/>
          </a:pPr>
          <a:r>
            <a:rPr lang="en-IN" sz="2500" kern="1200" dirty="0"/>
            <a:t>Hostel</a:t>
          </a:r>
        </a:p>
        <a:p>
          <a:pPr marL="228600" lvl="1" indent="-228600" algn="l" defTabSz="1111250">
            <a:lnSpc>
              <a:spcPct val="90000"/>
            </a:lnSpc>
            <a:spcBef>
              <a:spcPct val="0"/>
            </a:spcBef>
            <a:spcAft>
              <a:spcPct val="15000"/>
            </a:spcAft>
            <a:buChar char="•"/>
          </a:pPr>
          <a:r>
            <a:rPr lang="en-IN" sz="2500" kern="1200" dirty="0"/>
            <a:t>Room Status</a:t>
          </a:r>
        </a:p>
      </dsp:txBody>
      <dsp:txXfrm>
        <a:off x="6196202" y="739374"/>
        <a:ext cx="2716410" cy="3019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DE5AE7-FC35-403A-A9B5-F16297B6454D}">
      <dsp:nvSpPr>
        <dsp:cNvPr id="0" name=""/>
        <dsp:cNvSpPr/>
      </dsp:nvSpPr>
      <dsp:spPr>
        <a:xfrm>
          <a:off x="-4271043" y="-655258"/>
          <a:ext cx="5088768" cy="5088768"/>
        </a:xfrm>
        <a:prstGeom prst="blockArc">
          <a:avLst>
            <a:gd name="adj1" fmla="val 18900000"/>
            <a:gd name="adj2" fmla="val 2700000"/>
            <a:gd name="adj3" fmla="val 424"/>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D75BE3-E656-4861-879E-6EC9F4CAC907}">
      <dsp:nvSpPr>
        <dsp:cNvPr id="0" name=""/>
        <dsp:cNvSpPr/>
      </dsp:nvSpPr>
      <dsp:spPr>
        <a:xfrm>
          <a:off x="525887" y="377825"/>
          <a:ext cx="8338839" cy="7556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9797" tIns="48260" rIns="48260" bIns="48260" numCol="1" spcCol="1270" anchor="ctr" anchorCtr="0">
          <a:noAutofit/>
        </a:bodyPr>
        <a:lstStyle/>
        <a:p>
          <a:pPr marL="0" lvl="0" indent="0" algn="l" defTabSz="844550">
            <a:lnSpc>
              <a:spcPct val="90000"/>
            </a:lnSpc>
            <a:spcBef>
              <a:spcPct val="0"/>
            </a:spcBef>
            <a:spcAft>
              <a:spcPct val="35000"/>
            </a:spcAft>
            <a:buNone/>
          </a:pPr>
          <a:r>
            <a:rPr lang="en-IN" sz="1900" kern="1200" dirty="0"/>
            <a:t>We have used File handling instead of Database</a:t>
          </a:r>
        </a:p>
      </dsp:txBody>
      <dsp:txXfrm>
        <a:off x="525887" y="377825"/>
        <a:ext cx="8338839" cy="755650"/>
      </dsp:txXfrm>
    </dsp:sp>
    <dsp:sp modelId="{1D562F77-20CB-493A-915F-A1734B20C058}">
      <dsp:nvSpPr>
        <dsp:cNvPr id="0" name=""/>
        <dsp:cNvSpPr/>
      </dsp:nvSpPr>
      <dsp:spPr>
        <a:xfrm>
          <a:off x="53606" y="283368"/>
          <a:ext cx="944562" cy="944562"/>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ACE3EF8-CC07-402A-B0B7-B0F2DB9AAF37}">
      <dsp:nvSpPr>
        <dsp:cNvPr id="0" name=""/>
        <dsp:cNvSpPr/>
      </dsp:nvSpPr>
      <dsp:spPr>
        <a:xfrm>
          <a:off x="800566" y="1511300"/>
          <a:ext cx="8064160" cy="7556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9797" tIns="48260" rIns="48260" bIns="48260" numCol="1" spcCol="1270" anchor="ctr" anchorCtr="0">
          <a:noAutofit/>
        </a:bodyPr>
        <a:lstStyle/>
        <a:p>
          <a:pPr marL="0" lvl="0" indent="0" algn="l" defTabSz="844550">
            <a:lnSpc>
              <a:spcPct val="90000"/>
            </a:lnSpc>
            <a:spcBef>
              <a:spcPct val="0"/>
            </a:spcBef>
            <a:spcAft>
              <a:spcPct val="35000"/>
            </a:spcAft>
            <a:buNone/>
          </a:pPr>
          <a:endParaRPr lang="en-IN" sz="1900" kern="1200" dirty="0"/>
        </a:p>
        <a:p>
          <a:pPr marL="0" lvl="0" indent="0" algn="l" defTabSz="844550">
            <a:lnSpc>
              <a:spcPct val="90000"/>
            </a:lnSpc>
            <a:spcBef>
              <a:spcPct val="0"/>
            </a:spcBef>
            <a:spcAft>
              <a:spcPct val="35000"/>
            </a:spcAft>
            <a:buNone/>
          </a:pPr>
          <a:r>
            <a:rPr lang="en-IN" sz="1900" kern="1200" dirty="0"/>
            <a:t>Strings with white Spaces</a:t>
          </a:r>
        </a:p>
      </dsp:txBody>
      <dsp:txXfrm>
        <a:off x="800566" y="1511300"/>
        <a:ext cx="8064160" cy="755650"/>
      </dsp:txXfrm>
    </dsp:sp>
    <dsp:sp modelId="{FD61F66E-E5CF-4B24-BBDB-88A44BCB51C9}">
      <dsp:nvSpPr>
        <dsp:cNvPr id="0" name=""/>
        <dsp:cNvSpPr/>
      </dsp:nvSpPr>
      <dsp:spPr>
        <a:xfrm>
          <a:off x="328285" y="1416843"/>
          <a:ext cx="944562" cy="944562"/>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16E38E-27AF-4AD7-B1C0-14F0FD6E67EC}">
      <dsp:nvSpPr>
        <dsp:cNvPr id="0" name=""/>
        <dsp:cNvSpPr/>
      </dsp:nvSpPr>
      <dsp:spPr>
        <a:xfrm>
          <a:off x="525887" y="2644775"/>
          <a:ext cx="8338839" cy="7556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9797" tIns="48260" rIns="48260" bIns="48260" numCol="1" spcCol="1270" anchor="ctr" anchorCtr="0">
          <a:noAutofit/>
        </a:bodyPr>
        <a:lstStyle/>
        <a:p>
          <a:pPr marL="0" lvl="0" indent="0" algn="l" defTabSz="844550">
            <a:lnSpc>
              <a:spcPct val="90000"/>
            </a:lnSpc>
            <a:spcBef>
              <a:spcPct val="0"/>
            </a:spcBef>
            <a:spcAft>
              <a:spcPct val="35000"/>
            </a:spcAft>
            <a:buNone/>
          </a:pPr>
          <a:r>
            <a:rPr lang="en-IN" sz="1900" kern="1200"/>
            <a:t>Some file handling issues-Format issues</a:t>
          </a:r>
          <a:endParaRPr lang="en-IN" sz="1900" kern="1200" dirty="0"/>
        </a:p>
      </dsp:txBody>
      <dsp:txXfrm>
        <a:off x="525887" y="2644775"/>
        <a:ext cx="8338839" cy="755650"/>
      </dsp:txXfrm>
    </dsp:sp>
    <dsp:sp modelId="{B6DD7CCD-03F3-4E0A-8CA8-7F8BEA72D95C}">
      <dsp:nvSpPr>
        <dsp:cNvPr id="0" name=""/>
        <dsp:cNvSpPr/>
      </dsp:nvSpPr>
      <dsp:spPr>
        <a:xfrm>
          <a:off x="53606" y="2550318"/>
          <a:ext cx="944562" cy="944562"/>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A4C57A-1732-4E72-8530-824CC9556A3F}">
      <dsp:nvSpPr>
        <dsp:cNvPr id="0" name=""/>
        <dsp:cNvSpPr/>
      </dsp:nvSpPr>
      <dsp:spPr>
        <a:xfrm rot="5400000">
          <a:off x="5575431" y="-2242283"/>
          <a:ext cx="974080" cy="570585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IN" sz="2500" kern="1200" dirty="0"/>
            <a:t>Pass:38(Pre-tested, Feasible)</a:t>
          </a:r>
        </a:p>
        <a:p>
          <a:pPr marL="228600" lvl="1" indent="-228600" algn="l" defTabSz="1111250">
            <a:lnSpc>
              <a:spcPct val="90000"/>
            </a:lnSpc>
            <a:spcBef>
              <a:spcPct val="0"/>
            </a:spcBef>
            <a:spcAft>
              <a:spcPct val="15000"/>
            </a:spcAft>
            <a:buChar char="•"/>
          </a:pPr>
          <a:r>
            <a:rPr lang="en-IN" sz="2500" kern="1200" dirty="0"/>
            <a:t>Fail: 10(Cross-test, Feasible)</a:t>
          </a:r>
        </a:p>
      </dsp:txBody>
      <dsp:txXfrm rot="-5400000">
        <a:off x="3209544" y="171155"/>
        <a:ext cx="5658305" cy="878978"/>
      </dsp:txXfrm>
    </dsp:sp>
    <dsp:sp modelId="{28A0EF70-4E0B-4D5B-AFFE-FA58B5D9C1F6}">
      <dsp:nvSpPr>
        <dsp:cNvPr id="0" name=""/>
        <dsp:cNvSpPr/>
      </dsp:nvSpPr>
      <dsp:spPr>
        <a:xfrm>
          <a:off x="0" y="1844"/>
          <a:ext cx="3209544" cy="12176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IN" sz="3000" kern="1200" dirty="0"/>
            <a:t>Unit test</a:t>
          </a:r>
        </a:p>
      </dsp:txBody>
      <dsp:txXfrm>
        <a:off x="59438" y="61282"/>
        <a:ext cx="3090668" cy="1098724"/>
      </dsp:txXfrm>
    </dsp:sp>
    <dsp:sp modelId="{B1DB84DF-D4EA-4A88-92FE-22CCE013FFAA}">
      <dsp:nvSpPr>
        <dsp:cNvPr id="0" name=""/>
        <dsp:cNvSpPr/>
      </dsp:nvSpPr>
      <dsp:spPr>
        <a:xfrm rot="5400000">
          <a:off x="5575431" y="-963803"/>
          <a:ext cx="974080" cy="570585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IN" sz="2500" kern="1200" dirty="0"/>
            <a:t>Pass:10(Pairwise)</a:t>
          </a:r>
        </a:p>
        <a:p>
          <a:pPr marL="228600" lvl="1" indent="-228600" algn="l" defTabSz="1111250">
            <a:lnSpc>
              <a:spcPct val="90000"/>
            </a:lnSpc>
            <a:spcBef>
              <a:spcPct val="0"/>
            </a:spcBef>
            <a:spcAft>
              <a:spcPct val="15000"/>
            </a:spcAft>
            <a:buChar char="•"/>
          </a:pPr>
          <a:r>
            <a:rPr lang="en-IN" sz="2500" kern="1200" dirty="0"/>
            <a:t>Fail:3(Pairwise)</a:t>
          </a:r>
        </a:p>
      </dsp:txBody>
      <dsp:txXfrm rot="-5400000">
        <a:off x="3209544" y="1449635"/>
        <a:ext cx="5658305" cy="878978"/>
      </dsp:txXfrm>
    </dsp:sp>
    <dsp:sp modelId="{CE19CFFF-B26D-4F5C-87FA-DCFF8F68C470}">
      <dsp:nvSpPr>
        <dsp:cNvPr id="0" name=""/>
        <dsp:cNvSpPr/>
      </dsp:nvSpPr>
      <dsp:spPr>
        <a:xfrm>
          <a:off x="0" y="1280324"/>
          <a:ext cx="3209544" cy="12176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IN" sz="3000" kern="1200" dirty="0"/>
            <a:t>System test</a:t>
          </a:r>
        </a:p>
      </dsp:txBody>
      <dsp:txXfrm>
        <a:off x="59438" y="1339762"/>
        <a:ext cx="3090668" cy="1098724"/>
      </dsp:txXfrm>
    </dsp:sp>
    <dsp:sp modelId="{FA0FBFE2-DE45-4670-B35C-96BE5038D026}">
      <dsp:nvSpPr>
        <dsp:cNvPr id="0" name=""/>
        <dsp:cNvSpPr/>
      </dsp:nvSpPr>
      <dsp:spPr>
        <a:xfrm rot="5400000">
          <a:off x="5575431" y="314677"/>
          <a:ext cx="974080" cy="570585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IN" sz="2500" kern="1200" dirty="0"/>
            <a:t>7 errors rectified</a:t>
          </a:r>
        </a:p>
      </dsp:txBody>
      <dsp:txXfrm rot="-5400000">
        <a:off x="3209544" y="2728116"/>
        <a:ext cx="5658305" cy="878978"/>
      </dsp:txXfrm>
    </dsp:sp>
    <dsp:sp modelId="{5144EB16-7629-4C6D-B770-E8457C47B27E}">
      <dsp:nvSpPr>
        <dsp:cNvPr id="0" name=""/>
        <dsp:cNvSpPr/>
      </dsp:nvSpPr>
      <dsp:spPr>
        <a:xfrm>
          <a:off x="0" y="2558805"/>
          <a:ext cx="3209544" cy="12176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IN" sz="3000" kern="1200" dirty="0"/>
            <a:t>Enhancement Phase</a:t>
          </a:r>
        </a:p>
      </dsp:txBody>
      <dsp:txXfrm>
        <a:off x="59438" y="2618243"/>
        <a:ext cx="3090668" cy="1098724"/>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3BF6F4-6CA8-4806-B724-71A5A6108A0D}"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10DDEA1-1A51-4C8C-AB54-C2830B0F1FD0}" type="slidenum">
              <a:rPr lang="en-US" smtClean="0"/>
              <a:t>‹#›</a:t>
            </a:fld>
            <a:endParaRPr lang="en-US"/>
          </a:p>
        </p:txBody>
      </p:sp>
    </p:spTree>
    <p:extLst>
      <p:ext uri="{BB962C8B-B14F-4D97-AF65-F5344CB8AC3E}">
        <p14:creationId xmlns:p14="http://schemas.microsoft.com/office/powerpoint/2010/main" val="192488107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3BF6F4-6CA8-4806-B724-71A5A6108A0D}"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10DDEA1-1A51-4C8C-AB54-C2830B0F1FD0}" type="slidenum">
              <a:rPr lang="en-US" smtClean="0"/>
              <a:t>‹#›</a:t>
            </a:fld>
            <a:endParaRPr lang="en-US"/>
          </a:p>
        </p:txBody>
      </p:sp>
    </p:spTree>
    <p:extLst>
      <p:ext uri="{BB962C8B-B14F-4D97-AF65-F5344CB8AC3E}">
        <p14:creationId xmlns:p14="http://schemas.microsoft.com/office/powerpoint/2010/main" val="102199375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3BF6F4-6CA8-4806-B724-71A5A6108A0D}"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10DDEA1-1A51-4C8C-AB54-C2830B0F1FD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7147184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33BF6F4-6CA8-4806-B724-71A5A6108A0D}"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0DDEA1-1A51-4C8C-AB54-C2830B0F1FD0}" type="slidenum">
              <a:rPr lang="en-US" smtClean="0"/>
              <a:t>‹#›</a:t>
            </a:fld>
            <a:endParaRPr lang="en-US"/>
          </a:p>
        </p:txBody>
      </p:sp>
    </p:spTree>
    <p:extLst>
      <p:ext uri="{BB962C8B-B14F-4D97-AF65-F5344CB8AC3E}">
        <p14:creationId xmlns:p14="http://schemas.microsoft.com/office/powerpoint/2010/main" val="73382120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33BF6F4-6CA8-4806-B724-71A5A6108A0D}"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0DDEA1-1A51-4C8C-AB54-C2830B0F1FD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4906887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33BF6F4-6CA8-4806-B724-71A5A6108A0D}"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0DDEA1-1A51-4C8C-AB54-C2830B0F1FD0}" type="slidenum">
              <a:rPr lang="en-US" smtClean="0"/>
              <a:t>‹#›</a:t>
            </a:fld>
            <a:endParaRPr lang="en-US"/>
          </a:p>
        </p:txBody>
      </p:sp>
    </p:spTree>
    <p:extLst>
      <p:ext uri="{BB962C8B-B14F-4D97-AF65-F5344CB8AC3E}">
        <p14:creationId xmlns:p14="http://schemas.microsoft.com/office/powerpoint/2010/main" val="261856656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BF6F4-6CA8-4806-B724-71A5A6108A0D}"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0DDEA1-1A51-4C8C-AB54-C2830B0F1FD0}" type="slidenum">
              <a:rPr lang="en-US" smtClean="0"/>
              <a:t>‹#›</a:t>
            </a:fld>
            <a:endParaRPr lang="en-US"/>
          </a:p>
        </p:txBody>
      </p:sp>
    </p:spTree>
    <p:extLst>
      <p:ext uri="{BB962C8B-B14F-4D97-AF65-F5344CB8AC3E}">
        <p14:creationId xmlns:p14="http://schemas.microsoft.com/office/powerpoint/2010/main" val="343608341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BF6F4-6CA8-4806-B724-71A5A6108A0D}"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0DDEA1-1A51-4C8C-AB54-C2830B0F1FD0}" type="slidenum">
              <a:rPr lang="en-US" smtClean="0"/>
              <a:t>‹#›</a:t>
            </a:fld>
            <a:endParaRPr lang="en-US"/>
          </a:p>
        </p:txBody>
      </p:sp>
    </p:spTree>
    <p:extLst>
      <p:ext uri="{BB962C8B-B14F-4D97-AF65-F5344CB8AC3E}">
        <p14:creationId xmlns:p14="http://schemas.microsoft.com/office/powerpoint/2010/main" val="309945050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BF6F4-6CA8-4806-B724-71A5A6108A0D}"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0DDEA1-1A51-4C8C-AB54-C2830B0F1FD0}" type="slidenum">
              <a:rPr lang="en-US" smtClean="0"/>
              <a:t>‹#›</a:t>
            </a:fld>
            <a:endParaRPr lang="en-US"/>
          </a:p>
        </p:txBody>
      </p:sp>
    </p:spTree>
    <p:extLst>
      <p:ext uri="{BB962C8B-B14F-4D97-AF65-F5344CB8AC3E}">
        <p14:creationId xmlns:p14="http://schemas.microsoft.com/office/powerpoint/2010/main" val="84546818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3BF6F4-6CA8-4806-B724-71A5A6108A0D}"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10DDEA1-1A51-4C8C-AB54-C2830B0F1FD0}" type="slidenum">
              <a:rPr lang="en-US" smtClean="0"/>
              <a:t>‹#›</a:t>
            </a:fld>
            <a:endParaRPr lang="en-US"/>
          </a:p>
        </p:txBody>
      </p:sp>
    </p:spTree>
    <p:extLst>
      <p:ext uri="{BB962C8B-B14F-4D97-AF65-F5344CB8AC3E}">
        <p14:creationId xmlns:p14="http://schemas.microsoft.com/office/powerpoint/2010/main" val="341679279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BF6F4-6CA8-4806-B724-71A5A6108A0D}"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10DDEA1-1A51-4C8C-AB54-C2830B0F1FD0}" type="slidenum">
              <a:rPr lang="en-US" smtClean="0"/>
              <a:t>‹#›</a:t>
            </a:fld>
            <a:endParaRPr lang="en-US"/>
          </a:p>
        </p:txBody>
      </p:sp>
    </p:spTree>
    <p:extLst>
      <p:ext uri="{BB962C8B-B14F-4D97-AF65-F5344CB8AC3E}">
        <p14:creationId xmlns:p14="http://schemas.microsoft.com/office/powerpoint/2010/main" val="355033255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BF6F4-6CA8-4806-B724-71A5A6108A0D}" type="datetimeFigureOut">
              <a:rPr lang="en-US" smtClean="0"/>
              <a:t>4/24/2018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10DDEA1-1A51-4C8C-AB54-C2830B0F1FD0}" type="slidenum">
              <a:rPr lang="en-US" smtClean="0"/>
              <a:t>‹#›</a:t>
            </a:fld>
            <a:endParaRPr lang="en-US"/>
          </a:p>
        </p:txBody>
      </p:sp>
    </p:spTree>
    <p:extLst>
      <p:ext uri="{BB962C8B-B14F-4D97-AF65-F5344CB8AC3E}">
        <p14:creationId xmlns:p14="http://schemas.microsoft.com/office/powerpoint/2010/main" val="83310480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BF6F4-6CA8-4806-B724-71A5A6108A0D}" type="datetimeFigureOut">
              <a:rPr lang="en-US" smtClean="0"/>
              <a:t>4/24/2018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10DDEA1-1A51-4C8C-AB54-C2830B0F1FD0}" type="slidenum">
              <a:rPr lang="en-US" smtClean="0"/>
              <a:t>‹#›</a:t>
            </a:fld>
            <a:endParaRPr lang="en-US"/>
          </a:p>
        </p:txBody>
      </p:sp>
    </p:spTree>
    <p:extLst>
      <p:ext uri="{BB962C8B-B14F-4D97-AF65-F5344CB8AC3E}">
        <p14:creationId xmlns:p14="http://schemas.microsoft.com/office/powerpoint/2010/main" val="67977761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BF6F4-6CA8-4806-B724-71A5A6108A0D}" type="datetimeFigureOut">
              <a:rPr lang="en-US" smtClean="0"/>
              <a:t>4/24/2018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10DDEA1-1A51-4C8C-AB54-C2830B0F1FD0}" type="slidenum">
              <a:rPr lang="en-US" smtClean="0"/>
              <a:t>‹#›</a:t>
            </a:fld>
            <a:endParaRPr lang="en-US"/>
          </a:p>
        </p:txBody>
      </p:sp>
    </p:spTree>
    <p:extLst>
      <p:ext uri="{BB962C8B-B14F-4D97-AF65-F5344CB8AC3E}">
        <p14:creationId xmlns:p14="http://schemas.microsoft.com/office/powerpoint/2010/main" val="187558279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33BF6F4-6CA8-4806-B724-71A5A6108A0D}"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10DDEA1-1A51-4C8C-AB54-C2830B0F1FD0}" type="slidenum">
              <a:rPr lang="en-US" smtClean="0"/>
              <a:t>‹#›</a:t>
            </a:fld>
            <a:endParaRPr lang="en-US"/>
          </a:p>
        </p:txBody>
      </p:sp>
    </p:spTree>
    <p:extLst>
      <p:ext uri="{BB962C8B-B14F-4D97-AF65-F5344CB8AC3E}">
        <p14:creationId xmlns:p14="http://schemas.microsoft.com/office/powerpoint/2010/main" val="20166625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33BF6F4-6CA8-4806-B724-71A5A6108A0D}"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0DDEA1-1A51-4C8C-AB54-C2830B0F1FD0}" type="slidenum">
              <a:rPr lang="en-US" smtClean="0"/>
              <a:t>‹#›</a:t>
            </a:fld>
            <a:endParaRPr lang="en-US"/>
          </a:p>
        </p:txBody>
      </p:sp>
    </p:spTree>
    <p:extLst>
      <p:ext uri="{BB962C8B-B14F-4D97-AF65-F5344CB8AC3E}">
        <p14:creationId xmlns:p14="http://schemas.microsoft.com/office/powerpoint/2010/main" val="421923461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33BF6F4-6CA8-4806-B724-71A5A6108A0D}" type="datetimeFigureOut">
              <a:rPr lang="en-US" smtClean="0"/>
              <a:t>4/24/2018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10DDEA1-1A51-4C8C-AB54-C2830B0F1FD0}" type="slidenum">
              <a:rPr lang="en-US" smtClean="0"/>
              <a:t>‹#›</a:t>
            </a:fld>
            <a:endParaRPr lang="en-US"/>
          </a:p>
        </p:txBody>
      </p:sp>
    </p:spTree>
    <p:extLst>
      <p:ext uri="{BB962C8B-B14F-4D97-AF65-F5344CB8AC3E}">
        <p14:creationId xmlns:p14="http://schemas.microsoft.com/office/powerpoint/2010/main" val="2118250577"/>
      </p:ext>
    </p:extLst>
  </p:cSld>
  <p:clrMap bg1="dk1" tx1="lt1" bg2="dk2" tx2="lt2" accent1="accent1" accent2="accent2" accent3="accent3" accent4="accent4" accent5="accent5" accent6="accent6" hlink="hlink" folHlink="folHlink"/>
  <p:sldLayoutIdLst>
    <p:sldLayoutId id="2147484135" r:id="rId1"/>
    <p:sldLayoutId id="2147484136" r:id="rId2"/>
    <p:sldLayoutId id="2147484137" r:id="rId3"/>
    <p:sldLayoutId id="2147484138" r:id="rId4"/>
    <p:sldLayoutId id="2147484139" r:id="rId5"/>
    <p:sldLayoutId id="2147484140" r:id="rId6"/>
    <p:sldLayoutId id="2147484141" r:id="rId7"/>
    <p:sldLayoutId id="2147484142" r:id="rId8"/>
    <p:sldLayoutId id="2147484143" r:id="rId9"/>
    <p:sldLayoutId id="2147484144" r:id="rId10"/>
    <p:sldLayoutId id="2147484145" r:id="rId11"/>
    <p:sldLayoutId id="2147484146" r:id="rId12"/>
    <p:sldLayoutId id="2147484147" r:id="rId13"/>
    <p:sldLayoutId id="2147484148" r:id="rId14"/>
    <p:sldLayoutId id="2147484149" r:id="rId15"/>
    <p:sldLayoutId id="2147484150" r:id="rId16"/>
  </p:sldLayoutIdLst>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96600" y="1493768"/>
            <a:ext cx="8915399" cy="2990850"/>
          </a:xfrm>
        </p:spPr>
        <p:txBody>
          <a:bodyPr>
            <a:normAutofit fontScale="90000"/>
          </a:bodyPr>
          <a:lstStyle/>
          <a:p>
            <a:r>
              <a:rPr lang="en-US" sz="4400" b="1" dirty="0"/>
              <a:t>HOSTEL ROOM ALLOCATION                        MANAGEMENT</a:t>
            </a:r>
            <a:br>
              <a:rPr lang="en-US" b="1" dirty="0"/>
            </a:br>
            <a:r>
              <a:rPr lang="en-US" b="1" dirty="0"/>
              <a:t>                          </a:t>
            </a:r>
            <a:br>
              <a:rPr lang="en-IN" i="1" dirty="0"/>
            </a:br>
            <a:endParaRPr lang="en-US" dirty="0"/>
          </a:p>
        </p:txBody>
      </p:sp>
      <p:sp>
        <p:nvSpPr>
          <p:cNvPr id="3" name="Subtitle 2"/>
          <p:cNvSpPr>
            <a:spLocks noGrp="1"/>
          </p:cNvSpPr>
          <p:nvPr>
            <p:ph type="subTitle" idx="1"/>
          </p:nvPr>
        </p:nvSpPr>
        <p:spPr>
          <a:xfrm>
            <a:off x="4938833" y="4668197"/>
            <a:ext cx="8915399" cy="1126283"/>
          </a:xfrm>
        </p:spPr>
        <p:txBody>
          <a:bodyPr>
            <a:normAutofit/>
          </a:bodyPr>
          <a:lstStyle/>
          <a:p>
            <a:r>
              <a:rPr lang="en-US" dirty="0"/>
              <a:t>Abhinav Suthar, (B16CS001)</a:t>
            </a:r>
          </a:p>
          <a:p>
            <a:r>
              <a:rPr lang="en-US" dirty="0"/>
              <a:t>Nagelli Balamallesh, (B16CS018)</a:t>
            </a:r>
          </a:p>
        </p:txBody>
      </p:sp>
      <p:pic>
        <p:nvPicPr>
          <p:cNvPr id="4" name="Picture 3" descr="https://st3.depositphotos.com/4230659/16289/v/450/depositphotos_162897792-stock-illustration-youth-hostel-building-facade-backpack.jpg">
            <a:extLst>
              <a:ext uri="{FF2B5EF4-FFF2-40B4-BE49-F238E27FC236}">
                <a16:creationId xmlns:a16="http://schemas.microsoft.com/office/drawing/2014/main" id="{1976BBC0-F0B7-4095-A8BB-827E87CE48A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16342" y="711106"/>
            <a:ext cx="3819525" cy="2990850"/>
          </a:xfrm>
          <a:prstGeom prst="rect">
            <a:avLst/>
          </a:prstGeom>
          <a:noFill/>
          <a:ln>
            <a:noFill/>
          </a:ln>
        </p:spPr>
      </p:pic>
    </p:spTree>
    <p:extLst>
      <p:ext uri="{BB962C8B-B14F-4D97-AF65-F5344CB8AC3E}">
        <p14:creationId xmlns:p14="http://schemas.microsoft.com/office/powerpoint/2010/main" val="4178262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Statistics of the test cases</a:t>
            </a:r>
          </a:p>
        </p:txBody>
      </p:sp>
      <p:sp>
        <p:nvSpPr>
          <p:cNvPr id="3" name="Content Placeholder 2"/>
          <p:cNvSpPr>
            <a:spLocks noGrp="1"/>
          </p:cNvSpPr>
          <p:nvPr>
            <p:ph idx="1"/>
          </p:nvPr>
        </p:nvSpPr>
        <p:spPr/>
        <p:txBody>
          <a:bodyPr/>
          <a:lstStyle/>
          <a:p>
            <a:pPr marL="457200" indent="-457200">
              <a:buFont typeface="Wingdings" panose="05000000000000000000" pitchFamily="2" charset="2"/>
              <a:buChar char="§"/>
            </a:pPr>
            <a:r>
              <a:rPr lang="en-US" dirty="0"/>
              <a:t> </a:t>
            </a:r>
            <a:r>
              <a:rPr lang="en-IN" dirty="0">
                <a:solidFill>
                  <a:schemeClr val="tx1"/>
                </a:solidFill>
              </a:rPr>
              <a:t>Unit testing : CFG used: Branch Coverage Method – 182 test case</a:t>
            </a:r>
          </a:p>
          <a:p>
            <a:pPr marL="457200" indent="-457200">
              <a:buFont typeface="Wingdings" panose="05000000000000000000" pitchFamily="2" charset="2"/>
              <a:buChar char="§"/>
            </a:pPr>
            <a:endParaRPr lang="en-IN" dirty="0">
              <a:solidFill>
                <a:schemeClr val="tx1"/>
              </a:solidFill>
            </a:endParaRPr>
          </a:p>
          <a:p>
            <a:pPr marL="457200" indent="-457200">
              <a:buFont typeface="Wingdings" panose="05000000000000000000" pitchFamily="2" charset="2"/>
              <a:buChar char="§"/>
            </a:pPr>
            <a:r>
              <a:rPr lang="en-IN" dirty="0">
                <a:solidFill>
                  <a:schemeClr val="tx1"/>
                </a:solidFill>
              </a:rPr>
              <a:t>System testing: End-to-end/Pairwise technique – 19 test case</a:t>
            </a:r>
          </a:p>
          <a:p>
            <a:pPr marL="457200" indent="-457200">
              <a:buFont typeface="Wingdings" panose="05000000000000000000" pitchFamily="2" charset="2"/>
              <a:buChar char="§"/>
            </a:pPr>
            <a:endParaRPr lang="en-IN" dirty="0">
              <a:solidFill>
                <a:schemeClr val="tx1"/>
              </a:solidFill>
            </a:endParaRPr>
          </a:p>
          <a:p>
            <a:pPr marL="457200" indent="-457200">
              <a:buFont typeface="Wingdings" panose="05000000000000000000" pitchFamily="2" charset="2"/>
              <a:buChar char="§"/>
            </a:pPr>
            <a:r>
              <a:rPr lang="en-IN" dirty="0">
                <a:solidFill>
                  <a:schemeClr val="tx1"/>
                </a:solidFill>
              </a:rPr>
              <a:t>Cross-Project testing: 13</a:t>
            </a:r>
          </a:p>
        </p:txBody>
      </p:sp>
    </p:spTree>
    <p:extLst>
      <p:ext uri="{BB962C8B-B14F-4D97-AF65-F5344CB8AC3E}">
        <p14:creationId xmlns:p14="http://schemas.microsoft.com/office/powerpoint/2010/main" val="148001094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IN" dirty="0"/>
              <a:t>All the requirements as mentioned in the SRS are fulfilled.</a:t>
            </a:r>
          </a:p>
          <a:p>
            <a:pPr>
              <a:buFont typeface="Wingdings" panose="05000000000000000000" pitchFamily="2" charset="2"/>
              <a:buChar char="§"/>
            </a:pPr>
            <a:endParaRPr lang="en-IN" dirty="0"/>
          </a:p>
          <a:p>
            <a:pPr>
              <a:buFont typeface="Wingdings" panose="05000000000000000000" pitchFamily="2" charset="2"/>
              <a:buChar char="§"/>
            </a:pPr>
            <a:r>
              <a:rPr lang="en-IN" dirty="0"/>
              <a:t>Unit and System Testing have been carried out extensively.</a:t>
            </a:r>
          </a:p>
          <a:p>
            <a:pPr>
              <a:buFont typeface="Wingdings" panose="05000000000000000000" pitchFamily="2" charset="2"/>
              <a:buChar char="§"/>
            </a:pPr>
            <a:endParaRPr lang="en-IN" dirty="0"/>
          </a:p>
          <a:p>
            <a:pPr>
              <a:buFont typeface="Wingdings" panose="05000000000000000000" pitchFamily="2" charset="2"/>
              <a:buChar char="§"/>
            </a:pPr>
            <a:r>
              <a:rPr lang="en-IN" dirty="0"/>
              <a:t>Valid changes from cross testing report were implemented in enhancement phase.</a:t>
            </a:r>
          </a:p>
          <a:p>
            <a:endParaRPr lang="en-US" dirty="0"/>
          </a:p>
        </p:txBody>
      </p:sp>
    </p:spTree>
    <p:extLst>
      <p:ext uri="{BB962C8B-B14F-4D97-AF65-F5344CB8AC3E}">
        <p14:creationId xmlns:p14="http://schemas.microsoft.com/office/powerpoint/2010/main" val="277414937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lated image">
            <a:extLst>
              <a:ext uri="{FF2B5EF4-FFF2-40B4-BE49-F238E27FC236}">
                <a16:creationId xmlns:a16="http://schemas.microsoft.com/office/drawing/2014/main" id="{5BD4FE16-F7E1-4241-BD3E-B290E15DCB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 b="12372"/>
          <a:stretch/>
        </p:blipFill>
        <p:spPr bwMode="auto">
          <a:xfrm>
            <a:off x="3193774" y="1448217"/>
            <a:ext cx="6096000" cy="3680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9513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features of the project</a:t>
            </a:r>
          </a:p>
        </p:txBody>
      </p:sp>
      <p:sp>
        <p:nvSpPr>
          <p:cNvPr id="3" name="Content Placeholder 2"/>
          <p:cNvSpPr>
            <a:spLocks noGrp="1"/>
          </p:cNvSpPr>
          <p:nvPr>
            <p:ph idx="1"/>
          </p:nvPr>
        </p:nvSpPr>
        <p:spPr/>
        <p:txBody>
          <a:bodyPr>
            <a:normAutofit/>
          </a:bodyPr>
          <a:lstStyle/>
          <a:p>
            <a:r>
              <a:rPr lang="en-IN" sz="2000" dirty="0"/>
              <a:t>The Project Hostel room Allocation is a software for  allotting the rooms  to students in  hostels.</a:t>
            </a:r>
          </a:p>
          <a:p>
            <a:r>
              <a:rPr lang="en-IN" sz="2000" dirty="0"/>
              <a:t>Its main purpose is to allot  rooms to the students  and change/swap the rooms if possible conditions are satisfied.</a:t>
            </a:r>
          </a:p>
          <a:p>
            <a:r>
              <a:rPr lang="en-US" sz="2000" dirty="0"/>
              <a:t>The software aims at providing an application for the convenient allocation of rooms for the students as well as an equally convenient way of managing the process by the concerned authorities(Admin).</a:t>
            </a:r>
          </a:p>
          <a:p>
            <a:r>
              <a:rPr lang="en-US" sz="2000" dirty="0"/>
              <a:t>In this Software, rooms are already allotted to the individual students at the start of the each year.</a:t>
            </a:r>
          </a:p>
          <a:p>
            <a:endParaRPr lang="en-US" dirty="0"/>
          </a:p>
        </p:txBody>
      </p:sp>
    </p:spTree>
    <p:extLst>
      <p:ext uri="{BB962C8B-B14F-4D97-AF65-F5344CB8AC3E}">
        <p14:creationId xmlns:p14="http://schemas.microsoft.com/office/powerpoint/2010/main" val="249115717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5A7E7-D055-45D7-A531-DB652EED1934}"/>
              </a:ext>
            </a:extLst>
          </p:cNvPr>
          <p:cNvSpPr>
            <a:spLocks noGrp="1"/>
          </p:cNvSpPr>
          <p:nvPr>
            <p:ph type="title"/>
          </p:nvPr>
        </p:nvSpPr>
        <p:spPr/>
        <p:txBody>
          <a:bodyPr/>
          <a:lstStyle/>
          <a:p>
            <a:r>
              <a:rPr lang="en-US" b="1" dirty="0"/>
              <a:t>Key features of the project</a:t>
            </a:r>
            <a:endParaRPr lang="en-IN" dirty="0"/>
          </a:p>
        </p:txBody>
      </p:sp>
      <p:sp>
        <p:nvSpPr>
          <p:cNvPr id="3" name="Content Placeholder 2">
            <a:extLst>
              <a:ext uri="{FF2B5EF4-FFF2-40B4-BE49-F238E27FC236}">
                <a16:creationId xmlns:a16="http://schemas.microsoft.com/office/drawing/2014/main" id="{79525FC6-17BD-411D-88AB-549F916FFD17}"/>
              </a:ext>
            </a:extLst>
          </p:cNvPr>
          <p:cNvSpPr>
            <a:spLocks noGrp="1"/>
          </p:cNvSpPr>
          <p:nvPr>
            <p:ph idx="1"/>
          </p:nvPr>
        </p:nvSpPr>
        <p:spPr/>
        <p:txBody>
          <a:bodyPr/>
          <a:lstStyle/>
          <a:p>
            <a:r>
              <a:rPr lang="en-US" sz="2000" dirty="0"/>
              <a:t>The students will be able to request for a room change/swap.</a:t>
            </a:r>
          </a:p>
          <a:p>
            <a:r>
              <a:rPr lang="en-US" sz="2000" dirty="0"/>
              <a:t> The room allocation will be based on the room availability and the preference of the students. </a:t>
            </a:r>
          </a:p>
          <a:p>
            <a:r>
              <a:rPr lang="en-US" sz="2000" dirty="0"/>
              <a:t>The Hostel Management Committee(Admin) will be able to process the requests.</a:t>
            </a:r>
          </a:p>
          <a:p>
            <a:r>
              <a:rPr lang="en-IN" sz="2000" dirty="0"/>
              <a:t>Admin checks the requests from students and depending the availability of the rooms , Admin  either accepts or rejects the room.</a:t>
            </a:r>
          </a:p>
          <a:p>
            <a:r>
              <a:rPr lang="en-IN" sz="2000" dirty="0"/>
              <a:t>Students can check the status of their requests.</a:t>
            </a:r>
          </a:p>
          <a:p>
            <a:r>
              <a:rPr lang="en-IN" sz="2000" dirty="0"/>
              <a:t>After accepting/rejecting the rooms, Admin can edit the database accordingly.</a:t>
            </a:r>
          </a:p>
          <a:p>
            <a:endParaRPr lang="en-IN" dirty="0"/>
          </a:p>
        </p:txBody>
      </p:sp>
    </p:spTree>
    <p:extLst>
      <p:ext uri="{BB962C8B-B14F-4D97-AF65-F5344CB8AC3E}">
        <p14:creationId xmlns:p14="http://schemas.microsoft.com/office/powerpoint/2010/main" val="328657072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List of use cases </a:t>
            </a:r>
            <a:endParaRPr lang="en-US" dirty="0"/>
          </a:p>
        </p:txBody>
      </p:sp>
      <p:graphicFrame>
        <p:nvGraphicFramePr>
          <p:cNvPr id="5" name="Content Placeholder 4">
            <a:extLst>
              <a:ext uri="{FF2B5EF4-FFF2-40B4-BE49-F238E27FC236}">
                <a16:creationId xmlns:a16="http://schemas.microsoft.com/office/drawing/2014/main" id="{F2300A33-B61B-47A0-812B-8E2B617DB1CC}"/>
              </a:ext>
            </a:extLst>
          </p:cNvPr>
          <p:cNvGraphicFramePr>
            <a:graphicFrameLocks noGrp="1"/>
          </p:cNvGraphicFramePr>
          <p:nvPr>
            <p:ph idx="1"/>
            <p:extLst>
              <p:ext uri="{D42A27DB-BD31-4B8C-83A1-F6EECF244321}">
                <p14:modId xmlns:p14="http://schemas.microsoft.com/office/powerpoint/2010/main" val="376253491"/>
              </p:ext>
            </p:extLst>
          </p:nvPr>
        </p:nvGraphicFramePr>
        <p:xfrm>
          <a:off x="2252870" y="1905000"/>
          <a:ext cx="9251743" cy="400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470661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94241-1792-41E5-9410-4A360770A009}"/>
              </a:ext>
            </a:extLst>
          </p:cNvPr>
          <p:cNvSpPr>
            <a:spLocks noGrp="1"/>
          </p:cNvSpPr>
          <p:nvPr>
            <p:ph type="title"/>
          </p:nvPr>
        </p:nvSpPr>
        <p:spPr/>
        <p:txBody>
          <a:bodyPr/>
          <a:lstStyle/>
          <a:p>
            <a:r>
              <a:rPr lang="en-US" b="1" dirty="0"/>
              <a:t>List of use cases </a:t>
            </a:r>
            <a:endParaRPr lang="en-IN" dirty="0"/>
          </a:p>
        </p:txBody>
      </p:sp>
      <p:graphicFrame>
        <p:nvGraphicFramePr>
          <p:cNvPr id="4" name="Content Placeholder 3">
            <a:extLst>
              <a:ext uri="{FF2B5EF4-FFF2-40B4-BE49-F238E27FC236}">
                <a16:creationId xmlns:a16="http://schemas.microsoft.com/office/drawing/2014/main" id="{ED9430F8-BAE4-4A0F-8E8B-80B25DF5E9F7}"/>
              </a:ext>
            </a:extLst>
          </p:cNvPr>
          <p:cNvGraphicFramePr>
            <a:graphicFrameLocks noGrp="1"/>
          </p:cNvGraphicFramePr>
          <p:nvPr>
            <p:ph idx="1"/>
            <p:extLst>
              <p:ext uri="{D42A27DB-BD31-4B8C-83A1-F6EECF244321}">
                <p14:modId xmlns:p14="http://schemas.microsoft.com/office/powerpoint/2010/main" val="1046740626"/>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260927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2865" y="611532"/>
            <a:ext cx="8911687" cy="1280890"/>
          </a:xfrm>
        </p:spPr>
        <p:txBody>
          <a:bodyPr>
            <a:normAutofit/>
          </a:bodyPr>
          <a:lstStyle/>
          <a:p>
            <a:r>
              <a:rPr lang="en-US" b="1" dirty="0"/>
              <a:t>Structure of the database/ file system</a:t>
            </a:r>
          </a:p>
        </p:txBody>
      </p:sp>
      <p:graphicFrame>
        <p:nvGraphicFramePr>
          <p:cNvPr id="15" name="Content Placeholder 14">
            <a:extLst>
              <a:ext uri="{FF2B5EF4-FFF2-40B4-BE49-F238E27FC236}">
                <a16:creationId xmlns:a16="http://schemas.microsoft.com/office/drawing/2014/main" id="{66C1E4F7-F454-465B-A69F-BE205709690E}"/>
              </a:ext>
            </a:extLst>
          </p:cNvPr>
          <p:cNvGraphicFramePr>
            <a:graphicFrameLocks noGrp="1"/>
          </p:cNvGraphicFramePr>
          <p:nvPr>
            <p:ph idx="1"/>
            <p:extLst>
              <p:ext uri="{D42A27DB-BD31-4B8C-83A1-F6EECF244321}">
                <p14:modId xmlns:p14="http://schemas.microsoft.com/office/powerpoint/2010/main" val="579080594"/>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077355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6D1BE-5FF2-43BC-A199-D65026B77146}"/>
              </a:ext>
            </a:extLst>
          </p:cNvPr>
          <p:cNvSpPr>
            <a:spLocks noGrp="1"/>
          </p:cNvSpPr>
          <p:nvPr>
            <p:ph type="title"/>
          </p:nvPr>
        </p:nvSpPr>
        <p:spPr>
          <a:xfrm>
            <a:off x="2062838" y="703624"/>
            <a:ext cx="8911687" cy="1280890"/>
          </a:xfrm>
        </p:spPr>
        <p:txBody>
          <a:bodyPr/>
          <a:lstStyle/>
          <a:p>
            <a:r>
              <a:rPr lang="en-US" b="1" dirty="0"/>
              <a:t>Things that could not be implemented</a:t>
            </a:r>
            <a:endParaRPr lang="en-IN" b="1" dirty="0"/>
          </a:p>
        </p:txBody>
      </p:sp>
      <p:graphicFrame>
        <p:nvGraphicFramePr>
          <p:cNvPr id="4" name="Content Placeholder 3">
            <a:extLst>
              <a:ext uri="{FF2B5EF4-FFF2-40B4-BE49-F238E27FC236}">
                <a16:creationId xmlns:a16="http://schemas.microsoft.com/office/drawing/2014/main" id="{EAC07F02-422B-4953-9CF6-9E7DED0EAEDE}"/>
              </a:ext>
            </a:extLst>
          </p:cNvPr>
          <p:cNvGraphicFramePr>
            <a:graphicFrameLocks noGrp="1"/>
          </p:cNvGraphicFramePr>
          <p:nvPr>
            <p:ph idx="1"/>
            <p:extLst>
              <p:ext uri="{D42A27DB-BD31-4B8C-83A1-F6EECF244321}">
                <p14:modId xmlns:p14="http://schemas.microsoft.com/office/powerpoint/2010/main" val="2546913106"/>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056691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C8D97-A718-4B2A-A50E-3DD99EE8B802}"/>
              </a:ext>
            </a:extLst>
          </p:cNvPr>
          <p:cNvSpPr>
            <a:spLocks noGrp="1"/>
          </p:cNvSpPr>
          <p:nvPr>
            <p:ph type="title"/>
          </p:nvPr>
        </p:nvSpPr>
        <p:spPr>
          <a:xfrm>
            <a:off x="2221864" y="650614"/>
            <a:ext cx="8911687" cy="1280890"/>
          </a:xfrm>
        </p:spPr>
        <p:txBody>
          <a:bodyPr/>
          <a:lstStyle/>
          <a:p>
            <a:r>
              <a:rPr lang="en-US" b="1" dirty="0"/>
              <a:t>Statistics of unit and system testing</a:t>
            </a:r>
            <a:endParaRPr lang="en-IN" b="1" dirty="0"/>
          </a:p>
        </p:txBody>
      </p:sp>
      <p:graphicFrame>
        <p:nvGraphicFramePr>
          <p:cNvPr id="6" name="Content Placeholder 5">
            <a:extLst>
              <a:ext uri="{FF2B5EF4-FFF2-40B4-BE49-F238E27FC236}">
                <a16:creationId xmlns:a16="http://schemas.microsoft.com/office/drawing/2014/main" id="{D774B322-2C4A-40BD-8310-26146AEED770}"/>
              </a:ext>
            </a:extLst>
          </p:cNvPr>
          <p:cNvGraphicFramePr>
            <a:graphicFrameLocks noGrp="1"/>
          </p:cNvGraphicFramePr>
          <p:nvPr>
            <p:ph idx="1"/>
            <p:extLst>
              <p:ext uri="{D42A27DB-BD31-4B8C-83A1-F6EECF244321}">
                <p14:modId xmlns:p14="http://schemas.microsoft.com/office/powerpoint/2010/main" val="3389851829"/>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360398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17DFA-FFA7-458F-B5A7-69667F0B39C7}"/>
              </a:ext>
            </a:extLst>
          </p:cNvPr>
          <p:cNvSpPr>
            <a:spLocks noGrp="1"/>
          </p:cNvSpPr>
          <p:nvPr>
            <p:ph type="title"/>
          </p:nvPr>
        </p:nvSpPr>
        <p:spPr/>
        <p:txBody>
          <a:bodyPr/>
          <a:lstStyle/>
          <a:p>
            <a:r>
              <a:rPr lang="en-US" b="1" dirty="0">
                <a:solidFill>
                  <a:schemeClr val="accent2"/>
                </a:solidFill>
              </a:rPr>
              <a:t>Cross-Testing Analysis</a:t>
            </a:r>
            <a:endParaRPr lang="en-IN" dirty="0">
              <a:solidFill>
                <a:schemeClr val="accent2"/>
              </a:solidFill>
            </a:endParaRPr>
          </a:p>
        </p:txBody>
      </p:sp>
      <p:sp>
        <p:nvSpPr>
          <p:cNvPr id="3" name="Content Placeholder 2">
            <a:extLst>
              <a:ext uri="{FF2B5EF4-FFF2-40B4-BE49-F238E27FC236}">
                <a16:creationId xmlns:a16="http://schemas.microsoft.com/office/drawing/2014/main" id="{C680C5A9-9954-4591-9D6B-FCF944E019F6}"/>
              </a:ext>
            </a:extLst>
          </p:cNvPr>
          <p:cNvSpPr>
            <a:spLocks noGrp="1"/>
          </p:cNvSpPr>
          <p:nvPr>
            <p:ph idx="1"/>
          </p:nvPr>
        </p:nvSpPr>
        <p:spPr/>
        <p:txBody>
          <a:bodyPr/>
          <a:lstStyle/>
          <a:p>
            <a:pPr marL="0" indent="0">
              <a:buNone/>
            </a:pPr>
            <a:r>
              <a:rPr lang="en-US" b="1" dirty="0"/>
              <a:t>           </a:t>
            </a:r>
            <a:r>
              <a:rPr lang="en-US" sz="3600" b="1" dirty="0"/>
              <a:t>Workflow management System</a:t>
            </a:r>
            <a:r>
              <a:rPr lang="en-US" sz="3200" dirty="0"/>
              <a:t>                                                                                </a:t>
            </a:r>
          </a:p>
          <a:p>
            <a:pPr marL="0" indent="0">
              <a:buNone/>
            </a:pPr>
            <a:r>
              <a:rPr lang="en-US" sz="3200" dirty="0"/>
              <a:t>                                              </a:t>
            </a:r>
          </a:p>
          <a:p>
            <a:pPr marL="0" indent="0">
              <a:buNone/>
            </a:pPr>
            <a:r>
              <a:rPr lang="en-US" sz="3200" dirty="0"/>
              <a:t>                                                    </a:t>
            </a:r>
            <a:r>
              <a:rPr lang="en-US" sz="2800" dirty="0"/>
              <a:t>- Group 5</a:t>
            </a:r>
            <a:endParaRPr lang="en-IN" sz="2800" dirty="0"/>
          </a:p>
        </p:txBody>
      </p:sp>
    </p:spTree>
    <p:extLst>
      <p:ext uri="{BB962C8B-B14F-4D97-AF65-F5344CB8AC3E}">
        <p14:creationId xmlns:p14="http://schemas.microsoft.com/office/powerpoint/2010/main" val="206246781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320</TotalTime>
  <Words>425</Words>
  <Application>Microsoft Office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Wingdings</vt:lpstr>
      <vt:lpstr>Wingdings 3</vt:lpstr>
      <vt:lpstr>Wisp</vt:lpstr>
      <vt:lpstr>HOSTEL ROOM ALLOCATION                        MANAGEMENT                            </vt:lpstr>
      <vt:lpstr>Key features of the project</vt:lpstr>
      <vt:lpstr>Key features of the project</vt:lpstr>
      <vt:lpstr>List of use cases </vt:lpstr>
      <vt:lpstr>List of use cases </vt:lpstr>
      <vt:lpstr>Structure of the database/ file system</vt:lpstr>
      <vt:lpstr>Things that could not be implemented</vt:lpstr>
      <vt:lpstr>Statistics of unit and system testing</vt:lpstr>
      <vt:lpstr>Cross-Testing Analysis</vt:lpstr>
      <vt:lpstr>Statistics of the test cases</vt:lpstr>
      <vt:lpstr>Conclusion</vt:lpstr>
      <vt:lpstr>PowerPoint Presentation</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&lt;Your development project title&gt;</dc:title>
  <dc:creator>CHIRANJOY CHATTOPADHYAY</dc:creator>
  <cp:lastModifiedBy>NAGELLI BALAMALLESH</cp:lastModifiedBy>
  <cp:revision>25</cp:revision>
  <dcterms:created xsi:type="dcterms:W3CDTF">2018-04-19T11:40:42Z</dcterms:created>
  <dcterms:modified xsi:type="dcterms:W3CDTF">2018-04-24T18:24:45Z</dcterms:modified>
</cp:coreProperties>
</file>