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12A8E-9A8E-4CAD-B831-B4C9DF7D4E21}" v="4" dt="2024-06-12T14:06:16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34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1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7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1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</a:t>
            </a:r>
            <a:r>
              <a:rPr lang="en-IN" b="1"/>
              <a:t>By : LAXMAN ABHINAV TATIPUDI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435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Ion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22P31A4459</cp:lastModifiedBy>
  <cp:revision>6</cp:revision>
  <dcterms:created xsi:type="dcterms:W3CDTF">2013-01-27T09:14:16Z</dcterms:created>
  <dcterms:modified xsi:type="dcterms:W3CDTF">2024-06-13T06:07:49Z</dcterms:modified>
  <cp:category/>
</cp:coreProperties>
</file>