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260" r:id="rId5"/>
    <p:sldId id="265" r:id="rId6"/>
    <p:sldId id="266" r:id="rId7"/>
    <p:sldId id="288" r:id="rId8"/>
    <p:sldId id="269" r:id="rId9"/>
    <p:sldId id="291" r:id="rId10"/>
    <p:sldId id="259" r:id="rId11"/>
    <p:sldId id="287" r:id="rId12"/>
    <p:sldId id="262" r:id="rId13"/>
    <p:sldId id="261" r:id="rId14"/>
    <p:sldId id="268" r:id="rId15"/>
    <p:sldId id="267" r:id="rId16"/>
    <p:sldId id="264" r:id="rId17"/>
    <p:sldId id="286" r:id="rId18"/>
    <p:sldId id="277" r:id="rId19"/>
    <p:sldId id="273" r:id="rId20"/>
    <p:sldId id="278" r:id="rId21"/>
    <p:sldId id="271" r:id="rId22"/>
    <p:sldId id="274" r:id="rId23"/>
    <p:sldId id="285" r:id="rId24"/>
    <p:sldId id="289" r:id="rId25"/>
    <p:sldId id="276" r:id="rId26"/>
    <p:sldId id="275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70" d="100"/>
          <a:sy n="70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FRAMEWORK FOR SMART OPERATING ROBOT IN POWER SYSTEM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E0C4-BF17-4711-BE4B-E9DEA1D234F4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FCF1-E2E0-4039-B73D-598A5ADB8D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55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FRAMEWORK FOR SMART OPERATING ROBOT IN POWER SYSTEM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8B87-BDF3-49EC-8EBE-FCD930C1A0BF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CA630-CC9A-4FDC-A72A-E795BF6F7F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016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FRAMEWORK FOR SMART OPERATING ROBOT IN POWER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FRAMEWORK FOR SMART OPERATING ROBOT IN POWER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1FC1-8FCF-4F2F-9F2C-A2C5FC2203C7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9F0A-2B9E-400B-89B9-B8DE2C0B80A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DE0B-9257-49EE-9CAB-2E6C5ECDE35C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99B5-7645-4DE2-9AD0-7A1C3968E654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99D9-0B5C-4CA5-A62B-93CF62CD894C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60C0-B98E-420E-B6ED-B245F0CD94E2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9B2A-EF99-4DEE-9014-803B8D24F962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563-B8AE-45D5-BD5D-F4AFD3F9D004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58AF-56CE-4F11-A381-D3A986ED78D9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8CF0-FD9B-4311-A0A9-0AF880636BF6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93DB-780B-4BC5-A2C8-5AD42131FF80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D5D1-3674-43FE-9541-DA2D333328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895350"/>
            <a:ext cx="7772400" cy="2762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NOVEL DESIGN FRAMEWORK FOR SMART OPERATING ROBOT IN POWER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ANJALI SIJI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NO:12, S7 BTECH CSE</a:t>
            </a: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OCTOBER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C65B-F429-4722-AE65-8376FD9C74EB}" type="datetime1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9601200" cy="5334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Simulation of human intelligence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Processes are learning, reasoning and self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correcting.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Goals of 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create expert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 human intelligence in machines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DEEP 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a cascade of multiple layers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nonlinear processing units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Accurate feature extraction and transformation.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successive layer uses the output from the previous layer as input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9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FRAMEWORK OF THE ANALYSIS SYSTEM</a:t>
            </a:r>
          </a:p>
        </p:txBody>
      </p:sp>
      <p:pic>
        <p:nvPicPr>
          <p:cNvPr id="7" name="Content Placeholder 6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27032"/>
            <a:ext cx="9144000" cy="46482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584646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 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://ieeexplore.ieee.org/document/8283978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599"/>
            <a:ext cx="8229600" cy="137160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INTELLIGENT POWER SYSTEM ANALYSIS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analyze the state of power systems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operation suggestions.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DSA  - not in real time.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Ability to fast analyze the power system, predict states of and provide operation suggestions.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INTELLIGENT POWER SYSTEM ANALYSIS SYSTEM(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include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 analysis system.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Incident prediction and warning system.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 support system.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FAST ANALYSIS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 of neural network.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Inputs are the states of the power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 power flow.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equipment status.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Maintenance plan.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Generator status.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Weather forecasting information.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neural network outputs different stability indices.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FAST ANALYSIS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Calculations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very fast once the neural network is trained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faster than conventional method.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INCIDENT PREDICTION AND WARNING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Operator may not able to react with incidents.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Predict the power system status.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Prepared before any real incident happens.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on the deep learning method.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INCIDENT PREDICTION AND WARNING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Factors causing the incidents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Weather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condition, construction, aging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Inputs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Weather forecasting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information, the construction schedule, the equipment status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Identify  the line or bus have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incident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DECISION SUPPORT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811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Possible operations and actions.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Better and faster decision.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Impacts of the incidents  reduced.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Deep neural network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Trained with the historical data of operations and actions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ISSUES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DEMANDS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AI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INTELLIGENT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POWER SYSTEM ANALYSIS 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OPERATION TICKET COMPILING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2-18C6-4CF1-8FA8-58E00F5EB80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2" y="44251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SMART OPERATION TICKET COMPILING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3394"/>
            <a:ext cx="8229600" cy="426720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Facility maintenance.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Fault recovery.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Automatic operation ticket generation.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Human errors prevented.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Human in the loop  system.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Rule base.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21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SMART OPERATION TICKET COMPILING SYSTEM</a:t>
            </a:r>
          </a:p>
        </p:txBody>
      </p:sp>
      <p:pic>
        <p:nvPicPr>
          <p:cNvPr id="7" name="Content Placeholder 6" descr="Captur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478" y="1269323"/>
            <a:ext cx="4876800" cy="494646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608093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 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ieeexplore.ieee.org/document/8283978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SMART OPERATION TICKET COMPILING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repair ticket.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ticket generating.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805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OPERATION TICKET GENERATING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1691" t="5493" r="1108" b="3079"/>
          <a:stretch/>
        </p:blipFill>
        <p:spPr bwMode="auto">
          <a:xfrm>
            <a:off x="1600200" y="1254604"/>
            <a:ext cx="8763000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61314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 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://ieeexplore.ieee.org/document/8283978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analysis system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of Deep learning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human intervention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102870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C. Q. Jiang, H. Zhou, and Q. J. Deng, “A new system of operation ticket for generation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misoperation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prevention in smart distribution network,” in Proc. 2011 Int. Conf. Electric Information and Control Engineering, Wuhan, China, 2011, pp. 60−64.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Y. J. Li, Q. Zhang, D. Y.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P. Y.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B. Z. Wu, “On operation ticket expert system for a substation using object oriented technique,” in Proc. 27th Chinese Control Conf., Kunming, China, 2008, pp. 2−5.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K. N. Chen, B. M. Zhang, W. C. Wu, and H. B. Sun, “An intelligent checking system for power system operation tickets,” in Proc. 4th Int. Conf. Electric Utility Deregulation and Restructuring and Power Technologies,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Weihai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Shandong, China, 2011, pp. 757−762.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Y.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LeCun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Y.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Bengio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G. Hinton, “Deep learning,” Nature, vol. 521, no. 7553, pp. 436−444, May 2015.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 F. Y. Wang, “Toward a revolution in transportation operations: AI for complex systems,” IEEE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Syst., vol. 23, no. 6, pp. 8−13, Nov.−Dec. 2008.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990"/>
            <a:ext cx="10972800" cy="1143000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495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[6] F. Y. Wang, “Parallel control and management for intelligent transportation system: concepts, architectures and application.” IEEE Transactions on Intelligent Transportation Systems, vol.11, no.3, pp.1−10, 2010.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[7] D. Silver, A. Huang, C. J. Maddison, A.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Guez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Sifre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G. Van Den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Driessche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Schrittwieser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Antonoglou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Panneershelvam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Lanctot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Dieleman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Grewe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N.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Kalchbrenner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Lillicrap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Leach, K.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Kavukcuoglu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Graepel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D.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Hassabis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“Mastering the game of go with deep neural networks and tree search,” Nature, vol. 529, no. 7587, pp. 484−489, Jan. 2016.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[8] Y. X. Wang, M. Q. Liu, and Z. J.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“Deep learning neural network for power system fault diagnosis,” in Proc. 35th Chinese Control Conf., Chengdu, China, 2016, pp. 6678−6683.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[9] T. S. Bi, Y. X. Ni, C. 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F. F. Wu, “A novel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fault diagnosis system for power systems using dual GA loops in ANN training,” in Proc. Power Engineering Society Summer Meeting, Seattle, WA, USA, 2000, pp. 425−430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[10] Y. L. Zhu, L. 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J. L. Lu, “Bayesian networks-based approach for power systems fault diagnosis,” IEEE Trans. Power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Deliv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., vol. 21, no. 2, pp. 634−639, Apr. 2006.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5344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Power system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center : monitor and analyze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status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perating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obot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DD13-8F65-4A41-BA45-7F11D6B45B7D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99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 fast and powerful.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tickets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compiled manually.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DEMANDS FOR SMART POWER SYSTEM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400859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power system analysis 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 power system analysis tool  : DSA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66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DEMANDS FOR SMART POWER SYSTEM OPERATIONS(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SCADA- readings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power system are collected.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are input to the DSA for analysis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to get the final analysis result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 not in real time.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799"/>
            <a:ext cx="10972800" cy="121920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DEMANDS FOR SMART POWER SYSTEM OPERATIONS(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0687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SCADA processes, distributes, and displays the data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Helps operators and other employees analyze the data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important decisions.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 slower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DEMANDS FOR SMART POWER SYSTEM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OPERATIONS(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Compiling  the operation tickets.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Keep 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operation ticket error free.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errors : tiredness and careless.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tickets  compiled by different operators for the same incident is different.</a:t>
            </a:r>
          </a:p>
          <a:p>
            <a:pPr>
              <a:lnSpc>
                <a:spcPct val="20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Compilation : experience, reasoning and abstract thinking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991"/>
            <a:ext cx="109728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Framework of smart operating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AI, neural networks with deep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learning  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Highly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non linear, complex power system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C2FC-0767-4498-AFD6-A73F608D7AB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5D1-3674-43FE-9541-DA2D333328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1419</Words>
  <Application>Microsoft Office PowerPoint</Application>
  <PresentationFormat>Widescreen</PresentationFormat>
  <Paragraphs>280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A NOVEL DESIGN FRAMEWORK FOR SMART OPERATING ROBOT IN POWER SYSTEM</vt:lpstr>
      <vt:lpstr>CONTENTS</vt:lpstr>
      <vt:lpstr>INTRODUCTION</vt:lpstr>
      <vt:lpstr>ISSUES</vt:lpstr>
      <vt:lpstr>DEMANDS FOR SMART POWER SYSTEM OPERATIONS</vt:lpstr>
      <vt:lpstr>DEMANDS FOR SMART POWER SYSTEM OPERATIONS(contd…)</vt:lpstr>
      <vt:lpstr>DEMANDS FOR SMART POWER SYSTEM OPERATIONS(contd…)</vt:lpstr>
      <vt:lpstr>DEMANDS FOR SMART POWER SYSTEM OPERATIONS(contd…)</vt:lpstr>
      <vt:lpstr>PROPOSED SYSTEM</vt:lpstr>
      <vt:lpstr>ARTIFICIAL INTELLIGENCE</vt:lpstr>
      <vt:lpstr>DEEP  LEARNING</vt:lpstr>
      <vt:lpstr>FRAMEWORK OF THE ANALYSIS SYSTEM</vt:lpstr>
      <vt:lpstr>INTELLIGENT POWER SYSTEM ANALYSIS SYSTEM</vt:lpstr>
      <vt:lpstr>INTELLIGENT POWER SYSTEM ANALYSIS SYSTEM(contd…)</vt:lpstr>
      <vt:lpstr>FAST ANALYSIS SYSTEM</vt:lpstr>
      <vt:lpstr>FAST ANALYSIS SYSTEM</vt:lpstr>
      <vt:lpstr>INCIDENT PREDICTION AND WARNING SYSTEM</vt:lpstr>
      <vt:lpstr>INCIDENT PREDICTION AND WARNING SYSTEM</vt:lpstr>
      <vt:lpstr>DECISION SUPPORT SYSTEM</vt:lpstr>
      <vt:lpstr>SMART OPERATION TICKET COMPILING SYSTEM</vt:lpstr>
      <vt:lpstr>SMART OPERATION TICKET COMPILING SYSTEM</vt:lpstr>
      <vt:lpstr>SMART OPERATION TICKET COMPILING SYSTEM</vt:lpstr>
      <vt:lpstr>OPERATION TICKET GENERATING SYSTEM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DESIGN FRAMEWORK FOR SMART OPERATING ROBOT IN POWER SYSTEM</dc:title>
  <dc:creator>Admin</dc:creator>
  <cp:lastModifiedBy>REVADHI</cp:lastModifiedBy>
  <cp:revision>136</cp:revision>
  <dcterms:created xsi:type="dcterms:W3CDTF">2018-09-27T15:38:34Z</dcterms:created>
  <dcterms:modified xsi:type="dcterms:W3CDTF">2018-10-10T07:02:36Z</dcterms:modified>
</cp:coreProperties>
</file>