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0" r:id="rId3"/>
    <p:sldId id="423" r:id="rId4"/>
    <p:sldId id="424" r:id="rId5"/>
    <p:sldId id="425" r:id="rId6"/>
    <p:sldId id="426" r:id="rId7"/>
    <p:sldId id="427" r:id="rId8"/>
    <p:sldId id="429" r:id="rId9"/>
    <p:sldId id="428" r:id="rId10"/>
    <p:sldId id="431" r:id="rId11"/>
    <p:sldId id="432" r:id="rId12"/>
    <p:sldId id="433" r:id="rId13"/>
    <p:sldId id="450" r:id="rId14"/>
    <p:sldId id="435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8" r:id="rId24"/>
    <p:sldId id="449" r:id="rId25"/>
    <p:sldId id="447" r:id="rId26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78" autoAdjust="0"/>
    <p:restoredTop sz="88265" autoAdjust="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7FF6-5755-4A8F-82BD-5A1FBCFC03A9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5B32C-534F-49D1-9866-94696F19CF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0074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3719-7EB5-4F49-992C-798A474A1115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B2E5-1832-4A7B-9004-B098EDCCE2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83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D97-1BE2-4729-B0B9-4982588A4B67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23B-0A82-4877-9A94-921796BADBA5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8405-76EF-4DED-8A0A-5341CA4BB00E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CE6-37FB-49BF-94A9-70FC5ECC55FC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3E8-FC5A-4A9C-9DC3-8AF1FDF6A09D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7E39-9895-4243-9461-60F096EE5EAE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AE05-AD4B-4B88-9E5A-30F0C7E29BB3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3147-5383-4D52-8576-D71823048F51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63A-B3DC-42FD-A92C-D6EF6A43B205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CA77-A49F-4B8E-862E-E0EBBB8D8B08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CF62-3CDF-4C6D-BB3B-7516BC4FA25A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496" y="1505930"/>
            <a:ext cx="9073008" cy="1470025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altLang="zh-TW" b="1" smtClean="0">
                <a:latin typeface="Microsoft Uighur" pitchFamily="2" charset="-78"/>
                <a:cs typeface="Microsoft Uighur" pitchFamily="2" charset="-78"/>
              </a:rPr>
              <a:t>Efficient and Consistent Flow Update for Software Defined Networks</a:t>
            </a:r>
            <a:endParaRPr lang="zh-TW" altLang="en-US" b="1" dirty="0">
              <a:latin typeface="Microsoft Uighur" pitchFamily="2" charset="-78"/>
              <a:cs typeface="Microsoft Uighur" pitchFamily="2" charset="-7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71740"/>
          </a:xfrm>
        </p:spPr>
        <p:txBody>
          <a:bodyPr>
            <a:normAutofit/>
          </a:bodyPr>
          <a:lstStyle/>
          <a:p>
            <a:r>
              <a:rPr lang="en-US" altLang="zh-TW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no:14 S7 </a:t>
            </a:r>
            <a:r>
              <a:rPr lang="en-US" altLang="zh-TW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BTech</a:t>
            </a: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CSE</a:t>
            </a:r>
          </a:p>
          <a:p>
            <a:endParaRPr lang="en-US" altLang="zh-TW" sz="1800" dirty="0" smtClean="0"/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MACE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Kothamangalam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sz="1800" dirty="0" smtClean="0"/>
          </a:p>
          <a:p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05 , 2018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45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SEGMENTING FLOW PAIRS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429124" y="1403501"/>
            <a:ext cx="4500594" cy="379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B24B-61CD-49DB-A16E-CE59B5215AA7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4286248" cy="4495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increase update parallelism.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Partition flow pair (f , f’) into segment pairs.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Partition pairs having same start and end points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564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38" y="5715016"/>
            <a:ext cx="450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ieeexplore.ieee.org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/document/8314694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DEPENDENCY GRAPH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6698" y="1625522"/>
            <a:ext cx="8229600" cy="4525963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l-&gt;(g , g’): availability of bandwidth on link l.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(g , g’)-&gt;l:release bandwidth to link l.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Segment node.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bandwidth :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TxBw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Link node.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bandwidth :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AvlBw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/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9D0E-6554-4FDE-A03E-A90A94D1B634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643998" cy="460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556C-5CA6-45EC-8C62-E2D1A8737FB1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57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57166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 EXAMPLE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5786455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/document/8314694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NON-DEADLOCK ROUNDS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1:initialize an empty round R.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2:sort segment nodes by their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TxBW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3:if there is enough bandwidth ,update (g , g’), add to R.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4:if R is not empty ,update (g , g’) and release bandwidth.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5:after update,(g , g’) is added in set 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14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NON-DEADLOCK ROUNDS(Contd..)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85463"/>
            <a:ext cx="8215370" cy="437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4371-4339-4C0C-889D-B7550549CD48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6000768"/>
            <a:ext cx="60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/document/8314694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29378" cy="116205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RESOLVING DEADLOCK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708150"/>
                <a:ext cx="8003232" cy="4385146"/>
              </a:xfrm>
            </p:spPr>
            <p:txBody>
              <a:bodyPr>
                <a:norm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itchFamily="18" charset="0"/>
                  </a:rPr>
                  <a:t>Yield ratio</a:t>
                </a:r>
              </a:p>
              <a:p>
                <a:pPr>
                  <a:buFont typeface="Arial" pitchFamily="34" charset="0"/>
                  <a:buChar char="•"/>
                </a:pPr>
                <a:endParaRPr lang="en-IN" sz="2400" dirty="0" smtClean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       yr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,ģ</m:t>
                        </m:r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𝑇𝑥𝐵𝑤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,ģ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 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𝑙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→(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𝑔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,ģ)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𝐴𝑣𝑙𝐵𝑤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𝑙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𝑇𝑥𝐵𝑤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,ģ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itchFamily="34" charset="0"/>
                  <a:buChar char="•"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Select one with lowest yield ratio and update its </a:t>
                </a:r>
                <a:r>
                  <a:rPr lang="en-IN" sz="2400" dirty="0" err="1" smtClean="0">
                    <a:latin typeface="Times New Roman" pitchFamily="18" charset="0"/>
                    <a:cs typeface="Times New Roman" pitchFamily="18" charset="0"/>
                  </a:rPr>
                  <a:t>TxBw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Update (g , g’) and reflect update in dependency graph.</a:t>
                </a:r>
              </a:p>
              <a:p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708150"/>
                <a:ext cx="8003232" cy="4385146"/>
              </a:xfrm>
              <a:blipFill rotWithShape="0">
                <a:blip r:embed="rId2"/>
                <a:stretch>
                  <a:fillRect l="-990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8C5-D0CC-4335-BCEF-EB59A3FB303A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294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607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ANALYSIS OF COMPLEXITY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14348" y="2000240"/>
                <a:ext cx="7772400" cy="457200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Cost of first phase : O(M*N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Cost of second phase : O(M*N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Cost of third phase: O(MN log MN+M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Cost of fourth phase : O(MN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Complexity: O(MN log MN+M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endParaRPr lang="en-IN" sz="2400" dirty="0" smtClean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48" y="2000240"/>
                <a:ext cx="7772400" cy="4572000"/>
              </a:xfrm>
              <a:blipFill rotWithShape="0">
                <a:blip r:embed="rId2"/>
                <a:stretch>
                  <a:fillRect l="-1020" t="-1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FD2-5C6F-4DFF-ABF3-03B5D928D394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7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4896" y="203402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72" y="1428736"/>
            <a:ext cx="5929354" cy="1643074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Simulator : cupid scheme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 types of network</a:t>
            </a:r>
          </a:p>
          <a:p>
            <a:pPr lvl="3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Mesh network </a:t>
            </a:r>
          </a:p>
          <a:p>
            <a:pPr lvl="3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network</a:t>
            </a:r>
          </a:p>
          <a:p>
            <a:pPr lvl="3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 </a:t>
            </a:r>
            <a:endParaRPr lang="en-IN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161E-3A15-48A3-90B3-A6C8E363C52F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71670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229782"/>
            <a:ext cx="5786478" cy="286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628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5786454"/>
            <a:ext cx="335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</a:t>
            </a:r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EVALUATION(Contd...)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08162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Evaluate against cupid scheme.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considers only local dependency graph to perform update.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Does not check all link’s capacities for flow pairs.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Evaluate for light , medium and heavy network loads.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DE5-A610-4558-BD38-C0FB0A046821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08-09-2018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9864" y="6400800"/>
            <a:ext cx="3962400" cy="457200"/>
          </a:xfrm>
        </p:spPr>
        <p:txBody>
          <a:bodyPr/>
          <a:lstStyle/>
          <a:p>
            <a:r>
              <a:rPr lang="en-IN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</a:t>
            </a:r>
            <a:r>
              <a:rPr lang="en-IN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50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107156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LIGHT NETWORK LOAD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A021-4801-4759-9F8E-B69571875C5D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45758" cy="421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0"/>
            <a:ext cx="578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6215082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</a:t>
            </a:r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zh-TW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Existing method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SDN Architecture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Consistent update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Proposed scheme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Analysis of time complexity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/>
          </a:p>
          <a:p>
            <a:pPr lvl="1">
              <a:buNone/>
            </a:pP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85720" y="6143644"/>
            <a:ext cx="2476500" cy="476250"/>
          </a:xfrm>
        </p:spPr>
        <p:txBody>
          <a:bodyPr/>
          <a:lstStyle/>
          <a:p>
            <a:fld id="{2C259729-00A9-4631-B74E-ED47D8D2F049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08-09-2018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143644"/>
            <a:ext cx="3962400" cy="457200"/>
          </a:xfrm>
        </p:spPr>
        <p:txBody>
          <a:bodyPr/>
          <a:lstStyle/>
          <a:p>
            <a:r>
              <a:rPr lang="en-IN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</a:t>
            </a:r>
            <a:r>
              <a:rPr lang="en-IN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1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ea typeface="SimSun-ExtB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MEDIUM NETWORK LOAD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5126-41E4-477E-B504-C46DA39C448B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882" y="1428736"/>
            <a:ext cx="882811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0"/>
            <a:ext cx="521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6072206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HEAVY NETWORK LOAD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D2D5-FC83-4A5E-9FF2-6B2BE77F44EB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8080508" cy="413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0"/>
            <a:ext cx="58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</a:t>
            </a:r>
            <a:r>
              <a:rPr lang="en-IN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Uighur" pitchFamily="2" charset="-78"/>
                <a:cs typeface="Microsoft Uighur" pitchFamily="2" charset="-78"/>
              </a:rPr>
              <a:t>s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5786454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Efficiency and consistency of network was preserved.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SDN made the performance of network better.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SDN ensures freedom from congestion problems.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SDN performs better than cupid scheme.</a:t>
            </a:r>
          </a:p>
          <a:p>
            <a:endParaRPr lang="en-IN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4D10-D7F3-4618-A865-039D2A7E89CF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57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S. Jain, A. Kumar, S.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Mandal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Poutievski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Singh,S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Venkata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J. Wanderer, J. Zhou, M. Zhu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et al., ‘‘B4: Experience with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Globally-deployed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Defined WAN,’’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ACM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SIGCOMM,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43, no. 4, pp. 3--14,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2013.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Kodialam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T.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Lakshman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‘‘Traffic Engineering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Software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Defined Networks,’’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IEEE INFOCOM, pp. 2211-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2219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2013.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Xi and H. J. Chao, ‘‘IP Fast Rerouting for Single-link/node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Failure Recovery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Broadband Communications, Networks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Sys-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tems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pp. 142--151,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2007.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Sufiev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Y. Haddad, ‘‘A Dynamic Load Balancing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Architecture for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SDN,’’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IEEE Science of Electrical Engineering (ICSEE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1--3,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2016.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Liu, J. Li, G.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Shou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Y.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Z.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W. Dai, ‘‘SDN based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LoadBalancing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Mechanism for Elephant Flow in Data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Networks,’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Proc. IEEE Int’l Symposium on Wireless Personal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Multimedia</a:t>
            </a:r>
            <a:r>
              <a:rPr lang="fr-FR" sz="2000" i="1" dirty="0" smtClean="0">
                <a:latin typeface="Times New Roman" pitchFamily="18" charset="0"/>
                <a:cs typeface="Times New Roman" pitchFamily="18" charset="0"/>
              </a:rPr>
              <a:t>Communications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(WPMC), pp. 486--490, 2014.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35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REFERENCE(Contd..)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SzPct val="78000"/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Cooper, R.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Klasing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T.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Radzik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‘‘Searching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Black-hole Faults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 Network Using Multiple Agents,’’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Principles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Of Distributed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Systems, pp. 320--332,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2006.</a:t>
            </a:r>
          </a:p>
          <a:p>
            <a:pPr marL="514350" indent="-514350">
              <a:buSzPct val="78000"/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Al-Fares, S.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Radhakrishnan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Raghavan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N. Huang, and A.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Vahdat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,‘‘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Hedera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Dynamic Flow Scheduling for Data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Networks,’’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inProc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. USENIX Conference on Networked Systems Design and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Imple-mentation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(NSDI), vol. 10, pp. 19--19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, 2010 .</a:t>
            </a:r>
          </a:p>
          <a:p>
            <a:pPr marL="514350" indent="-514350">
              <a:buSzPct val="78000"/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R. Curtis, J. C. Mogul, J.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Tourrilhes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Yalagandula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Sharma,and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Banerjee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‘‘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DevoFlow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Scaling Flow Management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High-performance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Networks,’’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ACM SIGCOMM, vol. 41, no. 4,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pp.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254-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-265,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2011.</a:t>
            </a:r>
          </a:p>
          <a:p>
            <a:pPr marL="514350" indent="-514350">
              <a:buSzPct val="78000"/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Wang, W. He, J. Su, and Y. Chen, ‘‘Cupid: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Congestion-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freeConsistent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Plane Update in Software Defined Networks,’’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Proc.</a:t>
            </a:r>
            <a:r>
              <a:rPr lang="nl-NL" sz="2000" i="1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nl-NL" sz="2000" i="1" dirty="0">
                <a:latin typeface="Times New Roman" pitchFamily="18" charset="0"/>
                <a:cs typeface="Times New Roman" pitchFamily="18" charset="0"/>
              </a:rPr>
              <a:t>INFOCOM, pp. 1--9, </a:t>
            </a:r>
            <a:r>
              <a:rPr lang="nl-NL" sz="2000" i="1" dirty="0" smtClean="0">
                <a:latin typeface="Times New Roman" pitchFamily="18" charset="0"/>
                <a:cs typeface="Times New Roman" pitchFamily="18" charset="0"/>
              </a:rPr>
              <a:t>2016.</a:t>
            </a:r>
          </a:p>
          <a:p>
            <a:pPr marL="514350" indent="-514350">
              <a:buSzPct val="78000"/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.-Y. Hong, S.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Kandula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Mahajan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M. Zhang, V. Gill, M.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Nanduri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Wattenhofer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‘‘Achieving High Utilization with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Software-driven WAN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,’’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in Proc. ACM SIGCOMM, pp. 15--26, 2013</a:t>
            </a:r>
            <a:r>
              <a:rPr lang="en-IN" sz="2000" i="1" dirty="0"/>
              <a:t>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714620"/>
            <a:ext cx="7772400" cy="33051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1683-3A88-46BF-AD3E-B898560B2DDE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50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50082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Flow update problem: set of flows are rearranged.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main challenges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Consistency</a:t>
            </a:r>
          </a:p>
          <a:p>
            <a:pPr marL="914400" lvl="2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Proposes a scheme that works in four phases.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Faster than existing schemes.</a:t>
            </a:r>
          </a:p>
          <a:p>
            <a:pPr lvl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E1F-7F26-469D-A3F9-E7A9858402EA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929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</a:t>
            </a:r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IN" altLang="zh-TW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INTRODUCTION(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SDN separates control and data plane.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Widely used in load balancing and link failure recovery.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Design a dynamic algorithm for flow update in SDN.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BA55-9D23-4DB4-8DEA-A9DA9766AE18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EXISTING METHOD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348" y="2071678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speed is not fast.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Incurs congestion in some cases.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Inefficient in handling deadlocks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High operational cost.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1CC-26A4-44D6-AA23-C609047E5D72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"/>
            <a:ext cx="5214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SDN ARCHITECTURE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95" y="1285860"/>
            <a:ext cx="6095935" cy="4189525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2FE-A631-4862-8A84-3930AEBBA6F3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108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5984" y="5429264"/>
            <a:ext cx="60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ieeexplore.ieee.org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/document/8314694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CONSISTENT UPDATE PROBLEMS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Black hole ,loop ,congestion , deadlock problems.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3E0D-CF85-4D4D-8E95-103119ED416D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14546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40373"/>
            <a:ext cx="7952432" cy="41302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50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6143644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://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ieeexplore.ieee.org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/document/8314694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0387-C133-43A2-97E1-FB50BA29E94C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612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25029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1:partition flow into segments.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2:generate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dependency graph.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3:generate non-deadlock rounds.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4:resolve deadlock.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PROPOSED SCHEME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24" y="2286000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ParFlow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():partition flow pairs to segment pairs.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GenDepGraph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():generate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dependancy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graph.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GenRnd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():sequence of non-deadlock rounds.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RsvDead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():resolve one deadlock.</a:t>
            </a:r>
          </a:p>
          <a:p>
            <a:pPr>
              <a:buNone/>
            </a:pPr>
            <a:endParaRPr lang="en-IN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3977-9302-4FE5-8647-78DB21003570}" type="datetime1">
              <a:rPr lang="en-IN" altLang="zh-TW" smtClean="0"/>
              <a:pPr/>
              <a:t>08-09-2018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8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19527</TotalTime>
  <Words>1367</Words>
  <Application>Microsoft Office PowerPoint</Application>
  <PresentationFormat>On-screen Show (4:3)</PresentationFormat>
  <Paragraphs>246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Efficient and Consistent Flow Update for Software Defined Networks</vt:lpstr>
      <vt:lpstr>CONTENTS</vt:lpstr>
      <vt:lpstr>INTRODUCTION</vt:lpstr>
      <vt:lpstr>INTRODUCTION(contd…)</vt:lpstr>
      <vt:lpstr>EXISTING METHOD</vt:lpstr>
      <vt:lpstr>SDN ARCHITECTURE</vt:lpstr>
      <vt:lpstr>CONSISTENT UPDATE PROBLEMS</vt:lpstr>
      <vt:lpstr>ALGORITHM</vt:lpstr>
      <vt:lpstr>PROPOSED SCHEME</vt:lpstr>
      <vt:lpstr>SEGMENTING FLOW PAIRS</vt:lpstr>
      <vt:lpstr> DEPENDENCY GRAPH</vt:lpstr>
      <vt:lpstr>Slide 12</vt:lpstr>
      <vt:lpstr>NON-DEADLOCK ROUNDS</vt:lpstr>
      <vt:lpstr>NON-DEADLOCK ROUNDS(Contd..)</vt:lpstr>
      <vt:lpstr>RESOLVING DEADLOCK</vt:lpstr>
      <vt:lpstr>ANALYSIS OF COMPLEXITY</vt:lpstr>
      <vt:lpstr>EVALUATION</vt:lpstr>
      <vt:lpstr>EVALUATION(Contd...)</vt:lpstr>
      <vt:lpstr>LIGHT NETWORK LOAD</vt:lpstr>
      <vt:lpstr>MEDIUM NETWORK LOAD</vt:lpstr>
      <vt:lpstr>HEAVY NETWORK LOAD</vt:lpstr>
      <vt:lpstr>CONCLUSION</vt:lpstr>
      <vt:lpstr>REFERENCES</vt:lpstr>
      <vt:lpstr>REFERENCE(Contd..)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Fish</dc:creator>
  <cp:lastModifiedBy>USER</cp:lastModifiedBy>
  <cp:revision>1006</cp:revision>
  <cp:lastPrinted>2015-05-18T00:43:36Z</cp:lastPrinted>
  <dcterms:created xsi:type="dcterms:W3CDTF">2012-12-31T04:57:16Z</dcterms:created>
  <dcterms:modified xsi:type="dcterms:W3CDTF">2018-09-08T04:32:22Z</dcterms:modified>
</cp:coreProperties>
</file>