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61" r:id="rId7"/>
    <p:sldId id="279" r:id="rId8"/>
    <p:sldId id="280" r:id="rId9"/>
    <p:sldId id="262" r:id="rId10"/>
    <p:sldId id="281" r:id="rId11"/>
    <p:sldId id="28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C42A5-60C2-4137-8642-66CD8E616B98}" type="datetimeFigureOut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17B3-4EDC-4C3C-8685-E4CBA1C4CA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6047-F51D-4DEA-8002-8691FE1C53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Clustered Crowd GPS for Privacy Valuing Active Localization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Benjamin C Hurdins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S7R, rollno:19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CSE , MACE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08/10/2018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passive interactions :active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historical visit patterns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Determined by group size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Fee based incentives – additional feature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pair is considered : less benefit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network level optimization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Keep minimum user interactions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privacy : maximum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PROPOSED SYSTEM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(contd..)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08/11/2018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 MACE KOTHAMANGALAM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16047-F51D-4DEA-8002-8691FE1C53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SOCIO TRACKING DISTANCE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cs typeface="Times New Roman" pitchFamily="18" charset="0"/>
              </a:rPr>
              <a:t>Let a </a:t>
            </a:r>
            <a:r>
              <a:rPr lang="en-US" sz="2200" smtClean="0">
                <a:cs typeface="Times New Roman" pitchFamily="18" charset="0"/>
              </a:rPr>
              <a:t>= </a:t>
            </a:r>
            <a:r>
              <a:rPr lang="en-US" sz="2200" smtClean="0">
                <a:cs typeface="Times New Roman" pitchFamily="18" charset="0"/>
              </a:rPr>
              <a:t>(</a:t>
            </a:r>
            <a:r>
              <a:rPr lang="en-US" sz="2200" i="1" smtClean="0">
                <a:cs typeface="Times New Roman" pitchFamily="18" charset="0"/>
              </a:rPr>
              <a:t>ts</a:t>
            </a:r>
            <a:r>
              <a:rPr lang="en-US" sz="2200" i="1" dirty="0" smtClean="0">
                <a:cs typeface="Times New Roman" pitchFamily="18" charset="0"/>
              </a:rPr>
              <a:t>, te, locid </a:t>
            </a:r>
            <a:r>
              <a:rPr lang="en-US" sz="2200" dirty="0" smtClean="0">
                <a:cs typeface="Times New Roman" pitchFamily="18" charset="0"/>
              </a:rPr>
              <a:t>) denote a visit event by a user </a:t>
            </a:r>
            <a:r>
              <a:rPr lang="en-US" sz="2200" b="1" i="1" dirty="0" smtClean="0">
                <a:cs typeface="Times New Roman" pitchFamily="18" charset="0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cs typeface="Times New Roman" pitchFamily="18" charset="0"/>
              </a:rPr>
              <a:t>All of the visits of a user at that location represented with a set Va</a:t>
            </a:r>
          </a:p>
          <a:p>
            <a:pPr>
              <a:lnSpc>
                <a:spcPct val="150000"/>
              </a:lnSpc>
              <a:buNone/>
            </a:pPr>
            <a:r>
              <a:rPr lang="en-US" sz="2200" b="1" i="1" dirty="0" smtClean="0">
                <a:cs typeface="Times New Roman" pitchFamily="18" charset="0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sz="22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cs typeface="Times New Roman" pitchFamily="18" charset="0"/>
              </a:rPr>
              <a:t>probability of all users in the same location and their delay. 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cs typeface="Times New Roman" pitchFamily="18" charset="0"/>
              </a:rPr>
              <a:t>find the weighted average of these delays over all possible locations</a:t>
            </a:r>
            <a:endParaRPr lang="en-US" sz="22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08/11/2018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 OF CSE, MACE KOTHAMANGALAM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48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971800"/>
            <a:ext cx="5895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239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" y="609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SOCIO TRACKING DISTANCE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62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600" y="5029200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courtesy: https://ieeexplore.ieee.org/stamp/stamp.jsp?tp=&amp;arnumber=8347087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   </a:t>
            </a:r>
            <a:br>
              <a:rPr lang="en-US" sz="4900" dirty="0" smtClean="0"/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SOCIO TRACKING DISTANCE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A lost an item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 time units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before current visit,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ai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average delay of finding it by user B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: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581400"/>
            <a:ext cx="53698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0"/>
            <a:ext cx="594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SOCIO TRACKING DISTANCE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denotes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probability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item where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denotes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sum of visit durations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owner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denotes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sum of visit durations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other users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bj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923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5438" y="2857500"/>
            <a:ext cx="5953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267200"/>
            <a:ext cx="7239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5105400"/>
            <a:ext cx="69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0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SOCIO TRACKING DISTANCE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iterate through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possible losing times to calculate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STD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numerator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sum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products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probabilities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delays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denominator is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sum of all probabilities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514600"/>
            <a:ext cx="38766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0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SOCIO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TRACKING DISTANCE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probability that it will be found by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 is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STD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 for some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pair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nodes vary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different locations.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590800"/>
            <a:ext cx="41338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0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SOCIO TRACKING DISTANCE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weighted satisfaction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for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any locations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visited by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 </a:t>
            </a:r>
          </a:p>
          <a:p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denotes the weight of the region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 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visit durations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A 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visit durations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regions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438400"/>
            <a:ext cx="374848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886200"/>
            <a:ext cx="390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0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CLUSTERING OF USERS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6858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the set of users in the network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ct val="150000"/>
              </a:lnSpc>
              <a:tabLst>
                <a:tab pos="6858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group of users,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is a subset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150000"/>
              </a:lnSpc>
              <a:tabLst>
                <a:tab pos="6858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set of 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groups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denoted by: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tabLst>
                <a:tab pos="685800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685800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tabLst>
                <a:tab pos="6858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752600"/>
            <a:ext cx="2228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810000"/>
            <a:ext cx="2619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648200"/>
            <a:ext cx="41148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647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Concept of Crowd sourcing </a:t>
            </a:r>
          </a:p>
          <a:p>
            <a:pPr>
              <a:lnSpc>
                <a:spcPct val="15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BLE technology</a:t>
            </a:r>
          </a:p>
          <a:p>
            <a:pPr>
              <a:lnSpc>
                <a:spcPct val="15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>
              <a:lnSpc>
                <a:spcPct val="15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Socio Tracking Distance </a:t>
            </a:r>
          </a:p>
          <a:p>
            <a:pPr>
              <a:lnSpc>
                <a:spcPct val="15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Clustering of users</a:t>
            </a:r>
          </a:p>
          <a:p>
            <a:pPr>
              <a:lnSpc>
                <a:spcPct val="15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Challenges</a:t>
            </a:r>
          </a:p>
          <a:p>
            <a:pPr>
              <a:lnSpc>
                <a:spcPct val="15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08/11/2018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 OF CSE, MACE KOTHAMANGALAM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24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     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CLUSTERING OF USERS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GREEDY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CLUSTERING ALGORITHM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initially 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different clusters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each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cluster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-single user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Merging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different groups in current set of groups,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maximum possible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increase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objection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merging with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positive increase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algorithm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stops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971800"/>
            <a:ext cx="2505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895600"/>
            <a:ext cx="2476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0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CLUSTERING OF USERS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7426" r="2941"/>
          <a:stretch>
            <a:fillRect/>
          </a:stretch>
        </p:blipFill>
        <p:spPr bwMode="auto">
          <a:xfrm>
            <a:off x="1066800" y="1219200"/>
            <a:ext cx="5029200" cy="5079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0"/>
            <a:ext cx="617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CLUSTERING OF USERS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Objective function is given by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/>
              <a:t>users of same </a:t>
            </a:r>
            <a:r>
              <a:rPr lang="en-US" sz="2400" dirty="0"/>
              <a:t>group interact </a:t>
            </a:r>
            <a:r>
              <a:rPr lang="en-US" sz="2400" dirty="0" smtClean="0"/>
              <a:t>for active localization</a:t>
            </a:r>
          </a:p>
          <a:p>
            <a:endParaRPr lang="en-US" sz="2400" dirty="0" smtClean="0"/>
          </a:p>
          <a:p>
            <a:r>
              <a:rPr lang="en-US" sz="2400" dirty="0"/>
              <a:t>there </a:t>
            </a:r>
            <a:r>
              <a:rPr lang="en-US" sz="2400" dirty="0" smtClean="0"/>
              <a:t>exists                           interactions </a:t>
            </a:r>
            <a:r>
              <a:rPr lang="en-US" sz="2400" dirty="0"/>
              <a:t>in group </a:t>
            </a:r>
            <a:r>
              <a:rPr lang="en-US" sz="2400" i="1" dirty="0"/>
              <a:t>i.</a:t>
            </a:r>
            <a:endParaRPr lang="en-US" sz="2400" dirty="0" smtClean="0"/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86000"/>
            <a:ext cx="42576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800600"/>
            <a:ext cx="16668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0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r="76734"/>
          <a:stretch>
            <a:fillRect/>
          </a:stretch>
        </p:blipFill>
        <p:spPr bwMode="auto">
          <a:xfrm>
            <a:off x="2971800" y="2286000"/>
            <a:ext cx="9906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438400" y="26670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benefit 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increasing number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users participating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indoor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GPS information is not available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accurate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ack of acceptance BLE tags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localization of lost tags is achieved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background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intruding into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mobility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ewarding system will attract more users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48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[1] Pixie. (Mar. 2017). </a:t>
            </a:r>
            <a:r>
              <a:rPr lang="en-US" sz="1400" i="1" dirty="0"/>
              <a:t>The Nation's Biggest Lost and Found Survey. [Online].</a:t>
            </a:r>
          </a:p>
          <a:p>
            <a:pPr>
              <a:buNone/>
            </a:pPr>
            <a:r>
              <a:rPr lang="en-US" sz="1400" dirty="0" smtClean="0"/>
              <a:t>	Available</a:t>
            </a:r>
            <a:r>
              <a:rPr lang="en-US" sz="1400" dirty="0"/>
              <a:t>: https://getpixie.com/blogs/news/lostfoundsurvey</a:t>
            </a:r>
          </a:p>
          <a:p>
            <a:r>
              <a:rPr lang="en-US" sz="1400" dirty="0"/>
              <a:t>[2] N. Guy. (Oct. 2017). </a:t>
            </a:r>
            <a:r>
              <a:rPr lang="en-US" sz="1400" i="1" dirty="0"/>
              <a:t>The Best GPS Trackers for Cats and Dogs. [Online].</a:t>
            </a:r>
          </a:p>
          <a:p>
            <a:pPr>
              <a:buNone/>
            </a:pPr>
            <a:r>
              <a:rPr lang="en-US" sz="1400" dirty="0" smtClean="0"/>
              <a:t>	Available</a:t>
            </a:r>
            <a:r>
              <a:rPr lang="en-US" sz="1400" dirty="0"/>
              <a:t>: https://thewirecutter.com/reviews/best-gps-pet-trackers/</a:t>
            </a:r>
          </a:p>
          <a:p>
            <a:r>
              <a:rPr lang="en-US" sz="1400" dirty="0"/>
              <a:t>[3] R. Edwards. </a:t>
            </a:r>
            <a:r>
              <a:rPr lang="en-US" sz="1400" i="1" dirty="0"/>
              <a:t>Best Wearable GPS Trackers for Kids Buyers Guide.</a:t>
            </a:r>
          </a:p>
          <a:p>
            <a:pPr>
              <a:buNone/>
            </a:pPr>
            <a:r>
              <a:rPr lang="en-US" sz="1400" dirty="0" smtClean="0"/>
              <a:t>	Accessed</a:t>
            </a:r>
            <a:r>
              <a:rPr lang="en-US" sz="1400" dirty="0"/>
              <a:t>: Apr. 2018. [Online]. Available: https://www.safewise.</a:t>
            </a:r>
          </a:p>
          <a:p>
            <a:pPr>
              <a:buNone/>
            </a:pPr>
            <a:r>
              <a:rPr lang="en-US" sz="1400" dirty="0" smtClean="0"/>
              <a:t>	com/resources/wearable-gps-tracking-devices-for-kids-guide</a:t>
            </a:r>
            <a:endParaRPr lang="en-US" sz="1400" dirty="0"/>
          </a:p>
          <a:p>
            <a:r>
              <a:rPr lang="en-US" sz="1400" dirty="0"/>
              <a:t>[4] K. Bishop. (2017). </a:t>
            </a:r>
            <a:r>
              <a:rPr lang="en-US" sz="1400" i="1" dirty="0"/>
              <a:t>Growth Business: GPS Tracking. The Elderly.</a:t>
            </a:r>
          </a:p>
          <a:p>
            <a:pPr>
              <a:buNone/>
            </a:pPr>
            <a:r>
              <a:rPr lang="en-US" sz="1400" dirty="0" smtClean="0"/>
              <a:t>	[</a:t>
            </a:r>
            <a:r>
              <a:rPr lang="en-US" sz="1400" dirty="0"/>
              <a:t>Online]. Available: https://www.cnbc.com/2014/03/11/growth-businessgps-</a:t>
            </a:r>
          </a:p>
          <a:p>
            <a:pPr>
              <a:buNone/>
            </a:pPr>
            <a:r>
              <a:rPr lang="en-US" sz="1400" dirty="0" smtClean="0"/>
              <a:t>	tracking-the-elderly.html</a:t>
            </a:r>
            <a:endParaRPr lang="en-US" sz="1400" dirty="0"/>
          </a:p>
          <a:p>
            <a:r>
              <a:rPr lang="en-US" sz="1400" dirty="0"/>
              <a:t>[5] C. Gomez, J. Oller, and J. Paradells, ``Overview and evaluation of bluetooth</a:t>
            </a:r>
          </a:p>
          <a:p>
            <a:pPr>
              <a:buNone/>
            </a:pPr>
            <a:r>
              <a:rPr lang="en-US" sz="1400" dirty="0" smtClean="0"/>
              <a:t>	low </a:t>
            </a:r>
            <a:r>
              <a:rPr lang="en-US" sz="1400" dirty="0"/>
              <a:t>energy: An emerging low-power wireless technology,'' </a:t>
            </a:r>
            <a:r>
              <a:rPr lang="en-US" sz="1400" i="1" dirty="0"/>
              <a:t>Sensors,</a:t>
            </a:r>
          </a:p>
          <a:p>
            <a:pPr>
              <a:buNone/>
            </a:pPr>
            <a:r>
              <a:rPr lang="en-US" sz="1400" dirty="0" smtClean="0"/>
              <a:t>	vol</a:t>
            </a:r>
            <a:r>
              <a:rPr lang="en-US" sz="1400" dirty="0"/>
              <a:t>. 12, no. 9, pp. 1173411753, 2012.</a:t>
            </a:r>
          </a:p>
          <a:p>
            <a:r>
              <a:rPr lang="en-US" sz="1400" dirty="0"/>
              <a:t>[6] thetileapp.com. (2016). </a:t>
            </a:r>
            <a:r>
              <a:rPr lang="en-US" sz="1400" i="1" dirty="0"/>
              <a:t>Tile Bluetooth Tracker Device. [Online].Available:</a:t>
            </a:r>
          </a:p>
          <a:p>
            <a:pPr>
              <a:buNone/>
            </a:pPr>
            <a:r>
              <a:rPr lang="en-US" sz="1400" dirty="0" smtClean="0"/>
              <a:t>	https</a:t>
            </a:r>
            <a:r>
              <a:rPr lang="en-US" sz="1400" dirty="0"/>
              <a:t>://www.thetileapp.com</a:t>
            </a:r>
          </a:p>
          <a:p>
            <a:r>
              <a:rPr lang="en-US" sz="1400" dirty="0"/>
              <a:t>[7] TraxFamily.com. (2016). </a:t>
            </a:r>
            <a:r>
              <a:rPr lang="en-US" sz="1400" i="1" dirty="0"/>
              <a:t>A Really Small and Light GPS Tracker for Kids</a:t>
            </a:r>
          </a:p>
          <a:p>
            <a:pPr>
              <a:buNone/>
            </a:pPr>
            <a:r>
              <a:rPr lang="en-US" sz="1400" i="1" dirty="0" smtClean="0"/>
              <a:t>	and </a:t>
            </a:r>
            <a:r>
              <a:rPr lang="en-US" sz="1400" i="1" dirty="0"/>
              <a:t>Pets. [Online]. Available: https://</a:t>
            </a:r>
            <a:r>
              <a:rPr lang="en-US" sz="1400" i="1" dirty="0" smtClean="0"/>
              <a:t>traxfamily.com</a:t>
            </a:r>
            <a:endParaRPr lang="en-US" sz="1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638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[8] S. Cohen. (2015). </a:t>
            </a:r>
            <a:r>
              <a:rPr lang="en-US" sz="1400" i="1" dirty="0"/>
              <a:t>Locus Pocus Can Track all Your Bluetooth</a:t>
            </a:r>
          </a:p>
          <a:p>
            <a:pPr>
              <a:buNone/>
            </a:pPr>
            <a:r>
              <a:rPr lang="en-US" sz="1400" i="1" dirty="0" smtClean="0"/>
              <a:t>	DevicesAnd </a:t>
            </a:r>
            <a:r>
              <a:rPr lang="en-US" sz="1400" i="1" dirty="0"/>
              <a:t>Other People's, Too, VentureBeat. [Online]. Available:</a:t>
            </a:r>
          </a:p>
          <a:p>
            <a:pPr>
              <a:buNone/>
            </a:pPr>
            <a:r>
              <a:rPr lang="en-US" sz="1400" dirty="0" smtClean="0"/>
              <a:t>	http</a:t>
            </a:r>
            <a:r>
              <a:rPr lang="en-US" sz="1400" dirty="0"/>
              <a:t>://venturebeat.com/2015/06/06/locus-pocus-can-trackall-yourbluetooth-</a:t>
            </a:r>
          </a:p>
          <a:p>
            <a:pPr>
              <a:buNone/>
            </a:pPr>
            <a:r>
              <a:rPr lang="en-US" sz="1400" dirty="0" smtClean="0"/>
              <a:t>	devices-and-other-peoples-too</a:t>
            </a:r>
            <a:endParaRPr lang="en-US" sz="1400" dirty="0"/>
          </a:p>
          <a:p>
            <a:r>
              <a:rPr lang="en-US" sz="1400" dirty="0"/>
              <a:t>[9] J. Zhang, F. Tang, L. Barolli, Y. Yang, andW. Xu, ``Information gain based</a:t>
            </a:r>
          </a:p>
          <a:p>
            <a:pPr>
              <a:buNone/>
            </a:pPr>
            <a:r>
              <a:rPr lang="en-US" sz="1400" dirty="0" smtClean="0"/>
              <a:t>	maximum </a:t>
            </a:r>
            <a:r>
              <a:rPr lang="en-US" sz="1400" dirty="0"/>
              <a:t>task matching in spatial crowdsourcing,'' in </a:t>
            </a:r>
            <a:r>
              <a:rPr lang="en-US" sz="1400" i="1" dirty="0"/>
              <a:t>Proc. IEEE 31st Int.</a:t>
            </a:r>
          </a:p>
          <a:p>
            <a:pPr>
              <a:buNone/>
            </a:pPr>
            <a:r>
              <a:rPr lang="en-US" sz="1400" i="1" dirty="0" smtClean="0"/>
              <a:t>	Conf</a:t>
            </a:r>
            <a:r>
              <a:rPr lang="en-US" sz="1400" i="1" dirty="0"/>
              <a:t>. Adv. Inf. Netw. Appl. (AINA), Mar. 2017, pp. 886893.</a:t>
            </a:r>
          </a:p>
          <a:p>
            <a:r>
              <a:rPr lang="en-US" sz="1400" dirty="0"/>
              <a:t>[10] L. Kazemi and C. Shahabi, ``GeoCrowd: Enabling query answering with</a:t>
            </a:r>
          </a:p>
          <a:p>
            <a:pPr>
              <a:buNone/>
            </a:pPr>
            <a:r>
              <a:rPr lang="en-US" sz="1400" dirty="0" smtClean="0"/>
              <a:t>	spatial </a:t>
            </a:r>
            <a:r>
              <a:rPr lang="en-US" sz="1400" dirty="0"/>
              <a:t>crowdsourcing,'' in </a:t>
            </a:r>
            <a:r>
              <a:rPr lang="en-US" sz="1400" i="1" dirty="0"/>
              <a:t>Proc. 20th Int. Conf. Adv. Geographic Inf. Syst.,</a:t>
            </a:r>
          </a:p>
          <a:p>
            <a:pPr>
              <a:buNone/>
            </a:pPr>
            <a:r>
              <a:rPr lang="en-US" sz="1400" dirty="0" smtClean="0"/>
              <a:t>	2012</a:t>
            </a:r>
            <a:r>
              <a:rPr lang="en-US" sz="1400" dirty="0"/>
              <a:t>, pp. 189198.</a:t>
            </a:r>
          </a:p>
          <a:p>
            <a:r>
              <a:rPr lang="en-US" sz="1400" dirty="0"/>
              <a:t>[11] E. Bulut and B. K. Szymanski, ``Identifying the space buddies to track lost</a:t>
            </a:r>
          </a:p>
          <a:p>
            <a:pPr>
              <a:buNone/>
            </a:pPr>
            <a:r>
              <a:rPr lang="en-US" sz="1400" dirty="0" smtClean="0"/>
              <a:t>	items</a:t>
            </a:r>
            <a:r>
              <a:rPr lang="en-US" sz="1400" dirty="0"/>
              <a:t>,'' in </a:t>
            </a:r>
            <a:r>
              <a:rPr lang="en-US" sz="1400" i="1" dirty="0"/>
              <a:t>Proc. 2nd Int. Workshop Social Sens., 2017, pp. 6974.</a:t>
            </a:r>
          </a:p>
          <a:p>
            <a:r>
              <a:rPr lang="en-US" sz="1400" dirty="0"/>
              <a:t>[12] A. Campbell, ``The rise of people-centric sensing,'' in </a:t>
            </a:r>
            <a:r>
              <a:rPr lang="en-US" sz="1400" i="1" dirty="0"/>
              <a:t>Distributed</a:t>
            </a:r>
          </a:p>
          <a:p>
            <a:pPr>
              <a:buNone/>
            </a:pPr>
            <a:r>
              <a:rPr lang="en-US" sz="1400" i="1" dirty="0" smtClean="0"/>
              <a:t>	Computing </a:t>
            </a:r>
            <a:r>
              <a:rPr lang="en-US" sz="1400" i="1" dirty="0"/>
              <a:t>and Networking. ICDCN 2009 (Lecture Notes in Computer</a:t>
            </a:r>
          </a:p>
          <a:p>
            <a:pPr>
              <a:buNone/>
            </a:pPr>
            <a:r>
              <a:rPr lang="en-US" sz="1400" dirty="0" smtClean="0"/>
              <a:t>	Science</a:t>
            </a:r>
            <a:r>
              <a:rPr lang="en-US" sz="1400" dirty="0"/>
              <a:t>), vol. 5408, V. Garg, R. Wattenhofer, and K. Kothapalli,</a:t>
            </a:r>
          </a:p>
          <a:p>
            <a:pPr>
              <a:buNone/>
            </a:pPr>
            <a:r>
              <a:rPr lang="en-US" sz="1400" dirty="0" smtClean="0"/>
              <a:t>	Eds</a:t>
            </a:r>
            <a:r>
              <a:rPr lang="en-US" sz="1400" dirty="0"/>
              <a:t>. Berlin, Germany: Springer, 2008. [Online]. Available:</a:t>
            </a:r>
          </a:p>
          <a:p>
            <a:pPr>
              <a:buNone/>
            </a:pPr>
            <a:r>
              <a:rPr lang="en-US" sz="1400" dirty="0" smtClean="0"/>
              <a:t>	https</a:t>
            </a:r>
            <a:r>
              <a:rPr lang="en-US" sz="1400" dirty="0"/>
              <a:t>://</a:t>
            </a:r>
            <a:r>
              <a:rPr lang="en-US" sz="1400" dirty="0" smtClean="0"/>
              <a:t>link.springer.com/chapter/10.1007%2F978-3-540-92295-7_3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Need to find lost items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a common feature in smart phones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the crowd to get information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 users based on their offered benefit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08/11/2018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 OF CSE, MACE KOTHAMANGALAM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56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CROWD SOURCING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Definition : crowd sourcing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 : image tagging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Spatial crowd sourcing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08/11/2018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 OF CSE, MACE KOTHAMANGALAM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2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BLE TECHNOLOGY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BLE : Bluetooth Low Energy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 cost near range communication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Bluetooth : common in most smart phones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Range : 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1: 100m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2 : 10m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3 : 1m</a:t>
            </a:r>
          </a:p>
          <a:p>
            <a:pPr lvl="3">
              <a:lnSpc>
                <a:spcPct val="150000"/>
              </a:lnSpc>
              <a:buNone/>
            </a:pPr>
            <a:endParaRPr lang="en-US" dirty="0" smtClean="0"/>
          </a:p>
          <a:p>
            <a:pPr lvl="3">
              <a:lnSpc>
                <a:spcPct val="150000"/>
              </a:lnSpc>
              <a:buNone/>
            </a:pPr>
            <a:endParaRPr lang="en-US" dirty="0" smtClean="0"/>
          </a:p>
          <a:p>
            <a:pPr lvl="3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08/11/2018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 OF CSE, MACE KOTHAMANGALAM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2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BLE TECHNOLOGY </a:t>
            </a:r>
            <a:r>
              <a:rPr lang="en-US" sz="2400" dirty="0" smtClean="0"/>
              <a:t>(contd..)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BLE tags : cheap and common in market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Price :200 INR +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Battery life : 1.5yrs or more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Existing usage :Indoor localizations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08/11/2018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 OF CSE, MACE KOTHAMANGALAM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BLE TECHNOLOGY </a:t>
            </a:r>
            <a:r>
              <a:rPr lang="en-US" sz="2400" dirty="0" smtClean="0"/>
              <a:t>(contd..)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 near communication options : 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NFC tag ,QR code , RFID tags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Technology common in smart phones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Device should come in contact with tag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interaction from user required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BLE TECHNOLOGY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 applications: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indoor localization, navigation , ticketing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Indoor localization: use Received Signal Strength Indication (RSSI)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for BLE close proximity required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 users based on benefit offered in finding object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Socio Tracking Distance(STD) metric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Clustering of users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Greedy clustering algorithm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08/11/2018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DEPT OF CSE, MACE KOTHAMANGALAM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17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Clustered Crowd GPS for Privacy Valuing Active Localization</a:t>
            </a:r>
            <a:endParaRPr lang="en-US" sz="1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6047-F51D-4DEA-8002-8691FE1C539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6108</TotalTime>
  <Words>1132</Words>
  <Application>Microsoft Office PowerPoint</Application>
  <PresentationFormat>On-screen Show (4:3)</PresentationFormat>
  <Paragraphs>284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Clustered Crowd GPS for Privacy Valuing Active Localization</vt:lpstr>
      <vt:lpstr>CONTENT</vt:lpstr>
      <vt:lpstr>INTRODUCTION</vt:lpstr>
      <vt:lpstr>CROWD SOURCING</vt:lpstr>
      <vt:lpstr>BLE TECHNOLOGY</vt:lpstr>
      <vt:lpstr>BLE TECHNOLOGY (contd..)</vt:lpstr>
      <vt:lpstr>BLE TECHNOLOGY (contd..)</vt:lpstr>
      <vt:lpstr>BLE TECHNOLOGY (contd..)</vt:lpstr>
      <vt:lpstr>PROPOSED SYSTEM</vt:lpstr>
      <vt:lpstr>PROPOSED SYSTEM (contd..)</vt:lpstr>
      <vt:lpstr>Slide 11</vt:lpstr>
      <vt:lpstr>SOCIO TRACKING DISTANCE</vt:lpstr>
      <vt:lpstr>Slide 13</vt:lpstr>
      <vt:lpstr>    SOCIO TRACKING DISTANCE (contd..) </vt:lpstr>
      <vt:lpstr>SOCIO TRACKING DISTANCE (contd..)</vt:lpstr>
      <vt:lpstr>SOCIO TRACKING DISTANCE (contd..)</vt:lpstr>
      <vt:lpstr>SOCIO TRACKING DISTANCE (contd..)</vt:lpstr>
      <vt:lpstr>SOCIO TRACKING DISTANCE (contd..)</vt:lpstr>
      <vt:lpstr>CLUSTERING OF USERS</vt:lpstr>
      <vt:lpstr>       CLUSTERING OF USERS (contd..)</vt:lpstr>
      <vt:lpstr>  CLUSTERING OF USERS (contd..)</vt:lpstr>
      <vt:lpstr>CLUSTERING OF USERS (contd..)</vt:lpstr>
      <vt:lpstr>CHALLENGES</vt:lpstr>
      <vt:lpstr>CONCLUSION</vt:lpstr>
      <vt:lpstr>REFERENCES</vt:lpstr>
      <vt:lpstr>REFERENCES(Contd..)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Clustered Crowd GPS for Privacy Valuing Active Localization</dc:title>
  <dc:creator>HP</dc:creator>
  <cp:lastModifiedBy>HP</cp:lastModifiedBy>
  <cp:revision>67</cp:revision>
  <dcterms:created xsi:type="dcterms:W3CDTF">2018-11-03T09:29:29Z</dcterms:created>
  <dcterms:modified xsi:type="dcterms:W3CDTF">2018-11-13T18:52:54Z</dcterms:modified>
</cp:coreProperties>
</file>