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6"/>
  </p:notesMasterIdLst>
  <p:handoutMasterIdLst>
    <p:handoutMasterId r:id="rId37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7" r:id="rId29"/>
    <p:sldId id="288" r:id="rId30"/>
    <p:sldId id="289" r:id="rId31"/>
    <p:sldId id="290" r:id="rId32"/>
    <p:sldId id="284" r:id="rId33"/>
    <p:sldId id="286" r:id="rId34"/>
    <p:sldId id="28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 smtClean="0"/>
              <a:t>SOCIAL FINGERPRINTING: DETECTION OF SPAMBOT GROUPS THROUGH DNA-INSPIRED BEHAVIORAL MODELING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mtClean="0"/>
              <a:t>10/31/2018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Dept. CSE ,MACE Kothamangalam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450FC0-F433-437C-A264-8FF057D82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684421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 smtClean="0"/>
              <a:t>SOCIAL FINGERPRINTING: DETECTION OF SPAMBOT GROUPS THROUGH DNA-INSPIRED BEHAVIORAL MODELING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mtClean="0"/>
              <a:t>10/31/2018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Dept. CSE ,MACE Kothamangalam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D01F2A-BEA5-4E28-9715-9FBF46990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831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01F2A-BEA5-4E28-9715-9FBF46990768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10/31/2018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Dept. CSE ,MACE Kothamangalam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dirty="0" smtClean="0"/>
              <a:t>SOCIAL FINGERPRINTING: DETECTION OF SPAMBOT GROUPS THROUGH DNA-INSPIRED BEHAVIORAL MODELING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343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SOCIAL FINGERPRINTING: DETECTION OF SPAMBOT GROUPS THROUGH DNA-INSPIRED BEHAVIORAL MODELING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10/31/2018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Dept. CSE ,MACE Kothamangalam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AD01F2A-BEA5-4E28-9715-9FBF4699076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941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10/31/2018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CSE,MACE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E74EC-886C-4816-827B-36A0A96C7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667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10/31/2018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CSE,MACE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E74EC-886C-4816-827B-36A0A96C7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48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10/31/2018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CSE,MACE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E74EC-886C-4816-827B-36A0A96C7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205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10/31/2018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CSE,MACE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E74EC-886C-4816-827B-36A0A96C7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94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10/31/2018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CSE,MACE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E74EC-886C-4816-827B-36A0A96C7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30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10/31/2018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CSE,MACE Kothamangalam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E74EC-886C-4816-827B-36A0A96C7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829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10/31/2018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CSE,MACE Kothamangalam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E74EC-886C-4816-827B-36A0A96C7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51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10/31/2018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CSE,MACE Kothamangalam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E74EC-886C-4816-827B-36A0A96C7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05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10/31/2018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CSE,MACE Kothamangalam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E74EC-886C-4816-827B-36A0A96C7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16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10/31/2018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CSE,MACE Kothamangalam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E74EC-886C-4816-827B-36A0A96C7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11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10/31/2018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CSE,MACE Kothamangalam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E74EC-886C-4816-827B-36A0A96C7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315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10/31/2018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Dept of CSE,MACE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E74EC-886C-4816-827B-36A0A96C7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971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0480" y="1138824"/>
            <a:ext cx="9144000" cy="2187099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FINGERPRINTING: DETECTION OF SPAMBOT GROUPS THROUGH DNA-INSPIRED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BEHAVIORAL MODELING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00480" y="3952557"/>
            <a:ext cx="9144000" cy="16557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CLINT MATHEWS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No:22 S7 B-Tech CSE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CSE,MACE Kothamangalam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October 2018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10/31/2018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Dept. of CSE,MACE Kothamangalam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E74EC-886C-4816-827B-36A0A96C756D}" type="slidenum">
              <a:rPr lang="en-US" smtClean="0">
                <a:solidFill>
                  <a:schemeClr val="tx1"/>
                </a:solidFill>
              </a:rPr>
              <a:t>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9700" y="113795"/>
            <a:ext cx="10947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SOCIAL FINGERPRINTING: DETECTION OF SPAMBOT GROUPS THROUGH DNA-INSPIRED BEHAVIORAL MODELING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95235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Twitter Datasets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world data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different family of spam bots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Mayoral election spambots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Ecommerce spambots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engineering 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10/31/2018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Dept. of CSE,MACE Kothamangalam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E74EC-886C-4816-827B-36A0A96C756D}" type="slidenum">
              <a:rPr lang="en-US" smtClean="0">
                <a:solidFill>
                  <a:schemeClr val="tx1"/>
                </a:solidFill>
              </a:rPr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9700" y="113795"/>
            <a:ext cx="10947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SOCIAL FINGERPRINTING: DETECTION OF SPAMBOT GROUPS THROUGH DNA-INSPIRED BEHAVIORAL MODELING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21163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Twitter Datasets(contd…)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Twitter crawler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of bots and humans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10/31/2018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Dept. of CSE,MACE Kothamangalam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E74EC-886C-4816-827B-36A0A96C756D}" type="slidenum">
              <a:rPr lang="en-US" smtClean="0">
                <a:solidFill>
                  <a:schemeClr val="tx1"/>
                </a:solidFill>
              </a:rPr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9700" y="113795"/>
            <a:ext cx="10947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SOCIAL FINGERPRINTING: DETECTION OF SPAMBOT GROUPS THROUGH DNA-INSPIRED BEHAVIORAL MODELING</a:t>
            </a:r>
            <a:endParaRPr lang="en-US" sz="1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0" y="3522663"/>
            <a:ext cx="10287000" cy="17430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13403" y="5265738"/>
            <a:ext cx="461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/>
              <a:t>(Courtesy: https://ieeexplore.ieee.org/document/7436643/table1.jpg)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73874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DNA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DNA sequence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DNA strand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database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Techniques –Repetition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10/31/2018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Dept. of CSE,MACE Kothamangalam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E74EC-886C-4816-827B-36A0A96C756D}" type="slidenum">
              <a:rPr lang="en-US" smtClean="0">
                <a:solidFill>
                  <a:schemeClr val="tx1"/>
                </a:solidFill>
              </a:rPr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9700" y="113795"/>
            <a:ext cx="10947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SOCIAL FINGERPRINTING: DETECTION OF SPAMBOT GROUPS THROUGH DNA-INSPIRED BEHAVIORAL MODELING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02255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DNA(contd…)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Digital DNA to model OSN users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Flexibility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Number and meaning of bases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Twitter digital DNA concept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10/31/2018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Dept. of CSE,MACE Kothamangalam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E74EC-886C-4816-827B-36A0A96C756D}" type="slidenum">
              <a:rPr lang="en-US" smtClean="0">
                <a:solidFill>
                  <a:schemeClr val="tx1"/>
                </a:solidFill>
              </a:rPr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9700" y="113795"/>
            <a:ext cx="10947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SOCIAL FINGERPRINTING: DETECTION OF SPAMBOT GROUPS THROUGH DNA-INSPIRED BEHAVIORAL MODELING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36545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digital DNA 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Bases used to create digital DNA sequence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= {B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,B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,B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,…,B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B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≠B i , j=1,…,N and i ≠ j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Cardinality N=|B|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DNA sequence encodes action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s=(b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,b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,b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,…,b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b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€ B i=1,…,n and n=|s|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10/31/2018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Dept. of CSE,MACE Kothamangalam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E74EC-886C-4816-827B-36A0A96C756D}" type="slidenum">
              <a:rPr lang="en-US" smtClean="0">
                <a:solidFill>
                  <a:schemeClr val="tx1"/>
                </a:solidFill>
              </a:rPr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9700" y="113795"/>
            <a:ext cx="10947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SOCIAL FINGERPRINTING: DETECTION OF SPAMBOT GROUPS THROUGH DNA-INSPIRED BEHAVIORAL MODELING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92122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DNA (contd....)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10/31/2018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Dept. of CSE,MACE Kothamangalam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E74EC-886C-4816-827B-36A0A96C756D}" type="slidenum">
              <a:rPr lang="en-US" smtClean="0">
                <a:solidFill>
                  <a:schemeClr val="tx1"/>
                </a:solidFill>
              </a:rPr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9700" y="113795"/>
            <a:ext cx="10947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SOCIAL FINGERPRINTING: DETECTION OF SPAMBOT GROUPS THROUGH DNA-INSPIRED BEHAVIORAL MODELING</a:t>
            </a:r>
            <a:endParaRPr lang="en-US" sz="1200" dirty="0"/>
          </a:p>
        </p:txBody>
      </p:sp>
      <p:sp>
        <p:nvSpPr>
          <p:cNvPr id="9" name="Left Brace 8"/>
          <p:cNvSpPr/>
          <p:nvPr/>
        </p:nvSpPr>
        <p:spPr>
          <a:xfrm>
            <a:off x="2260603" y="2086539"/>
            <a:ext cx="469900" cy="92333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ight Brace 9"/>
          <p:cNvSpPr/>
          <p:nvPr/>
        </p:nvSpPr>
        <p:spPr>
          <a:xfrm>
            <a:off x="4038600" y="2086539"/>
            <a:ext cx="431800" cy="92333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30500" y="2086543"/>
            <a:ext cx="142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</a:t>
            </a:r>
            <a:r>
              <a:rPr lang="en-US" dirty="0">
                <a:sym typeface="Wingdings" panose="05000000000000000000" pitchFamily="2" charset="2"/>
              </a:rPr>
              <a:t> tweet,</a:t>
            </a:r>
          </a:p>
          <a:p>
            <a:r>
              <a:rPr lang="en-US" dirty="0">
                <a:sym typeface="Wingdings" panose="05000000000000000000" pitchFamily="2" charset="2"/>
              </a:rPr>
              <a:t>C  reply,</a:t>
            </a:r>
          </a:p>
          <a:p>
            <a:r>
              <a:rPr lang="en-US" dirty="0">
                <a:sym typeface="Wingdings" panose="05000000000000000000" pitchFamily="2" charset="2"/>
              </a:rPr>
              <a:t>T  retweet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470403" y="2317371"/>
            <a:ext cx="1460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={A,C,T}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8203" y="3647008"/>
            <a:ext cx="90297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2400" dirty="0"/>
              <a:t>DNA sequence of above type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s={A,A,A,C,A,T,C,A,A,C,…}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57287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DNA (contd....)</a:t>
            </a:r>
            <a:endParaRPr lang="en-US" sz="40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868" y="1431892"/>
            <a:ext cx="6201064" cy="4351339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10/31/2018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Dept. of CSE,MACE Kothamangalam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E74EC-886C-4816-827B-36A0A96C756D}" type="slidenum">
              <a:rPr lang="en-US" smtClean="0">
                <a:solidFill>
                  <a:schemeClr val="tx1"/>
                </a:solidFill>
              </a:rPr>
              <a:t>16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9700" y="113795"/>
            <a:ext cx="10947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SOCIAL FINGERPRINTING: DETECTION OF SPAMBOT GROUPS THROUGH DNA-INSPIRED BEHAVIORAL MODELING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3790954" y="5506231"/>
            <a:ext cx="461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/>
              <a:t>(Courtesy: https://ieeexplore.ieee.org/document/7436643/dna.jpg)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1407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Similarity measure for digital DNA sequences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K-common substring problem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Monoatomic non increasing functions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LCS[k-1] ≥ LCS[k] ∀ 3≤ k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10/31/2018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Dept. of CSE,MACE Kothamangalam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E74EC-886C-4816-827B-36A0A96C756D}" type="slidenum">
              <a:rPr lang="en-US" smtClean="0">
                <a:solidFill>
                  <a:schemeClr val="tx1"/>
                </a:solidFill>
              </a:rPr>
              <a:t>17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9700" y="113795"/>
            <a:ext cx="10947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SOCIAL FINGERPRINTING: DETECTION OF SPAMBOT GROUPS THROUGH DNA-INSPIRED BEHAVIORAL MODELING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12628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LCS (contd…)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292813"/>
            <a:ext cx="7765152" cy="4498391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10/31/2018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Dept. of CSE,MACE Kothamangalam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E74EC-886C-4816-827B-36A0A96C756D}" type="slidenum">
              <a:rPr lang="en-US" smtClean="0">
                <a:solidFill>
                  <a:schemeClr val="tx1"/>
                </a:solidFill>
              </a:rPr>
              <a:t>18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9700" y="113795"/>
            <a:ext cx="10947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SOCIAL FINGERPRINTING: DETECTION OF SPAMBOT GROUPS THROUGH DNA-INSPIRED BEHAVIORAL MODELING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787330" y="5796775"/>
            <a:ext cx="461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/>
              <a:t>(Courtesy: https://ieeexplore.ieee.org/document/7436643/lcs.jpg)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9421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Characterization of DNAs with LCS curves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Distinction between genuine users and spambots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LCS curves of datasets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Sudden drop in LCS curves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High value of LCS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High level of similarity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10/31/2018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Dept. of CSE,MACE Kothamangalam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E74EC-886C-4816-827B-36A0A96C756D}" type="slidenum">
              <a:rPr lang="en-US" smtClean="0">
                <a:solidFill>
                  <a:schemeClr val="tx1"/>
                </a:solidFill>
              </a:rPr>
              <a:t>19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9700" y="113795"/>
            <a:ext cx="10947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SOCIAL FINGERPRINTING: DETECTION OF SPAMBOT GROUPS THROUGH DNA-INSPIRED BEHAVIORAL MODELING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82243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5305"/>
            <a:ext cx="10515600" cy="10287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3"/>
            <a:ext cx="10515600" cy="45339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work/Relevant Work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Approach - Working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and Results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Approach – Advantages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10/31/2018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Dept. of CSE,MACE Kothamangalam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E74EC-886C-4816-827B-36A0A96C756D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9700" y="113795"/>
            <a:ext cx="10947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SOCIAL FINGERPRINTING: DETECTION OF SPAMBOT GROUPS THROUGH DNA-INSPIRED BEHAVIORAL MODELING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68593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LCS Curves of Heterogeneous Users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690688"/>
            <a:ext cx="10287000" cy="361791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10/31/2018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Dept. of CSE,MACE Kothamangalam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E74EC-886C-4816-827B-36A0A96C756D}" type="slidenum">
              <a:rPr lang="en-US" smtClean="0">
                <a:solidFill>
                  <a:schemeClr val="tx1"/>
                </a:solidFill>
              </a:rPr>
              <a:t>20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9700" y="113795"/>
            <a:ext cx="10947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SOCIAL FINGERPRINTING: DETECTION OF SPAMBOT GROUPS THROUGH DNA-INSPIRED BEHAVIORAL MODELING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114229" y="5416977"/>
            <a:ext cx="5216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/>
              <a:t>(Courtesy: https://ieeexplore.ieee.org/document/7436643/homohetro.jpg)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856296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Fingerprinting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87573"/>
            <a:ext cx="10515600" cy="435133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Supervised and an unsupervised approach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Spambots related to high LCS values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Long behavioral patterns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10/31/2018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Dept</a:t>
            </a:r>
            <a:r>
              <a:rPr lang="en-US" dirty="0" smtClean="0">
                <a:solidFill>
                  <a:schemeClr val="tx1"/>
                </a:solidFill>
              </a:rPr>
              <a:t> of CSE,MACE Kothamangalam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E74EC-886C-4816-827B-36A0A96C756D}" type="slidenum">
              <a:rPr lang="en-US" smtClean="0">
                <a:solidFill>
                  <a:schemeClr val="tx1"/>
                </a:solidFill>
              </a:rPr>
              <a:t>21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9700" y="113795"/>
            <a:ext cx="10947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SOCIAL FINGERPRINTING: DETECTION OF SPAMBOT GROUPS THROUGH DNA-INSPIRED BEHAVIORAL MODELING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622305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Discriminate between genuine users and spambots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Training-set , Test-set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Splitting point in the LCS curves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 evaluated using ROC curves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learning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10/31/2018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Dept</a:t>
            </a:r>
            <a:r>
              <a:rPr lang="en-US" dirty="0" smtClean="0">
                <a:solidFill>
                  <a:schemeClr val="tx1"/>
                </a:solidFill>
              </a:rPr>
              <a:t> of CSE,MACE Kothamangalam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E74EC-886C-4816-827B-36A0A96C756D}" type="slidenum">
              <a:rPr lang="en-US" smtClean="0">
                <a:solidFill>
                  <a:schemeClr val="tx1"/>
                </a:solidFill>
              </a:rPr>
              <a:t>22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9700" y="113795"/>
            <a:ext cx="10947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SOCIAL FINGERPRINTING: DETECTION OF SPAMBOT GROUPS THROUGH DNA-INSPIRED BEHAVIORAL MODELING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807509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Approach(contd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290" y="1495425"/>
            <a:ext cx="4753228" cy="4351339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10/31/2018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Dept. of CSE,MACE Kothamangalam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E74EC-886C-4816-827B-36A0A96C756D}" type="slidenum">
              <a:rPr lang="en-US" smtClean="0">
                <a:solidFill>
                  <a:schemeClr val="tx1"/>
                </a:solidFill>
              </a:rPr>
              <a:t>23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9700" y="113795"/>
            <a:ext cx="10947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SOCIAL FINGERPRINTING: DETECTION OF SPAMBOT GROUPS THROUGH DNA-INSPIRED BEHAVIORAL MODELING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2919289" y="5824558"/>
            <a:ext cx="5216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/>
              <a:t>(Courtesy: https://ieeexplore.ieee.org/document/7436643/supervised.jpg)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054382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Approach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2604"/>
            <a:ext cx="10515600" cy="435133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Leverages previous findings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 derivative of a LCS curve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Steep drops corresponds to splitting point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Sharp negative peeks in LCS’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Smoothed LCS curves, low pass filter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10/31/2018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Dept. of CSE,MACE Kothamangalam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E74EC-886C-4816-827B-36A0A96C756D}" type="slidenum">
              <a:rPr lang="en-US" smtClean="0">
                <a:solidFill>
                  <a:schemeClr val="tx1"/>
                </a:solidFill>
              </a:rPr>
              <a:t>24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9700" y="113795"/>
            <a:ext cx="10947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SOCIAL FINGERPRINTING: DETECTION OF SPAMBOT GROUPS THROUGH DNA-INSPIRED BEHAVIORAL MODELING</a:t>
            </a:r>
            <a:endParaRPr lang="en-US" sz="1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4994299"/>
            <a:ext cx="6313488" cy="7239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30873" y="5622571"/>
            <a:ext cx="5216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/>
              <a:t>(Courtesy: https://ieeexplore.ieee.org/document/7436643/logderlcs.jpg)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896573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Approach(contd…)</a:t>
            </a:r>
            <a:endParaRPr lang="en-US" sz="40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1527969"/>
            <a:ext cx="9525000" cy="4210051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10/31/2018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Dept. of CSE,MACE Kothamangalam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E74EC-886C-4816-827B-36A0A96C756D}" type="slidenum">
              <a:rPr lang="en-US" smtClean="0">
                <a:solidFill>
                  <a:schemeClr val="tx1"/>
                </a:solidFill>
              </a:rPr>
              <a:t>25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9700" y="113795"/>
            <a:ext cx="10947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SOCIAL FINGERPRINTING: DETECTION OF SPAMBOT GROUPS THROUGH DNA-INSPIRED BEHAVIORAL MODELING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581403" y="5631687"/>
            <a:ext cx="5216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/>
              <a:t>(Courtesy: https://ieeexplore.ieee.org/document/7436643/unstructured.jpg)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449434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600" dirty="0"/>
              <a:t>Steep drops of LCS curves</a:t>
            </a:r>
          </a:p>
          <a:p>
            <a:pPr>
              <a:lnSpc>
                <a:spcPct val="150000"/>
              </a:lnSpc>
            </a:pPr>
            <a:r>
              <a:rPr lang="en-US" sz="2600" dirty="0"/>
              <a:t>Similar splitting thresholds</a:t>
            </a:r>
          </a:p>
          <a:p>
            <a:pPr>
              <a:lnSpc>
                <a:spcPct val="150000"/>
              </a:lnSpc>
            </a:pPr>
            <a:r>
              <a:rPr lang="en-US" sz="2600" dirty="0"/>
              <a:t>Evaluation metrics based 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/>
              <a:t>True Positive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/>
              <a:t>True Negative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/>
              <a:t>False Positive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/>
              <a:t>False Negative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10/31/2018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Dept. of CSE,MACE Kothamangalam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E74EC-886C-4816-827B-36A0A96C756D}" type="slidenum">
              <a:rPr lang="en-US" smtClean="0">
                <a:solidFill>
                  <a:schemeClr val="tx1"/>
                </a:solidFill>
              </a:rPr>
              <a:t>26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9700" y="113795"/>
            <a:ext cx="10947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SOCIAL FINGERPRINTING: DETECTION OF SPAMBOT GROUPS THROUGH DNA-INSPIRED BEHAVIORAL MODELING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683700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(contd…)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Confusion matrix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Standard Evaluation metrics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Precision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Recall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Specificity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Accuracy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F-Measure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Matthews Correlation Coefficient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10/31/2018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Dept</a:t>
            </a:r>
            <a:r>
              <a:rPr lang="en-US" dirty="0" smtClean="0">
                <a:solidFill>
                  <a:schemeClr val="tx1"/>
                </a:solidFill>
              </a:rPr>
              <a:t> of CSE,MACE Kothamangalam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E74EC-886C-4816-827B-36A0A96C756D}" type="slidenum">
              <a:rPr lang="en-US" smtClean="0">
                <a:solidFill>
                  <a:schemeClr val="tx1"/>
                </a:solidFill>
              </a:rPr>
              <a:t>27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9700" y="113795"/>
            <a:ext cx="10947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SOCIAL FINGERPRINTING: DETECTION OF SPAMBOT GROUPS THROUGH DNA-INSPIRED BEHAVIORAL MODELING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646909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tate of the art spam bot detection algorithm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approach by Yang et al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Tweeting time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Level of automation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approaches by Miller et al and Ahmed et al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10/31/2018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Dept. of CSE,MACE Kothamangalam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E74EC-886C-4816-827B-36A0A96C756D}" type="slidenum">
              <a:rPr lang="en-US" smtClean="0">
                <a:solidFill>
                  <a:schemeClr val="tx1"/>
                </a:solidFill>
              </a:rPr>
              <a:t>28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9700" y="113795"/>
            <a:ext cx="10947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SOCIAL FINGERPRINTING: DETECTION OF SPAMBOT GROUPS THROUGH DNA-INSPIRED BEHAVIORAL MODELING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847187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Discussion(contd…)</a:t>
            </a:r>
            <a:endParaRPr lang="en-US" sz="40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0" y="1907934"/>
            <a:ext cx="9486900" cy="314852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10/31/2018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Dept. of CSE,MACE Kothamangalam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E74EC-886C-4816-827B-36A0A96C756D}" type="slidenum">
              <a:rPr lang="en-US" smtClean="0">
                <a:solidFill>
                  <a:schemeClr val="tx1"/>
                </a:solidFill>
              </a:rPr>
              <a:t>29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9700" y="113795"/>
            <a:ext cx="10947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SOCIAL FINGERPRINTING: DETECTION OF SPAMBOT GROUPS THROUGH DNA-INSPIRED BEHAVIORAL MODELING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2830389" y="5179054"/>
            <a:ext cx="5216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/>
              <a:t>(Courtesy: https://</a:t>
            </a:r>
            <a:r>
              <a:rPr lang="en-US" sz="1200" dirty="0" smtClean="0"/>
              <a:t>ieeexplore.ieee.org/document/7436643/discussion.jpg</a:t>
            </a:r>
            <a:r>
              <a:rPr lang="en-US" sz="1200" dirty="0"/>
              <a:t>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38916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70183"/>
            <a:ext cx="10515600" cy="112050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0075"/>
            <a:ext cx="10515600" cy="435133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OSN?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Spambots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Behavioral Modeling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Fingerprinting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10/31/2018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Dept. of CSE,MACE Kothamangalam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E74EC-886C-4816-827B-36A0A96C756D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9700" y="113795"/>
            <a:ext cx="10947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SOCIAL FINGERPRINTING: DETECTION OF SPAMBOT GROUPS THROUGH DNA-INSPIRED BEHAVIORAL MODELING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868537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99377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Flexibility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600" y="2556041"/>
            <a:ext cx="5727700" cy="330835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10/31/2018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Dept. of CSE,MACE Kothamangalam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E74EC-886C-4816-827B-36A0A96C756D}" type="slidenum">
              <a:rPr lang="en-US" smtClean="0">
                <a:solidFill>
                  <a:schemeClr val="tx1"/>
                </a:solidFill>
              </a:rPr>
              <a:t>30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9700" y="113795"/>
            <a:ext cx="10947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SOCIAL FINGERPRINTING: DETECTION OF SPAMBOT GROUPS THROUGH DNA-INSPIRED BEHAVIORAL MODELING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155700" y="1485037"/>
            <a:ext cx="86521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types of digital DNA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Monte Carlo Simulation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06800" y="5930766"/>
            <a:ext cx="5216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/>
              <a:t>(Courtesy: https://</a:t>
            </a:r>
            <a:r>
              <a:rPr lang="en-US" sz="1200" dirty="0" smtClean="0"/>
              <a:t>ieeexplore.ieee.org/document/7436643/permutation.jpg</a:t>
            </a:r>
            <a:r>
              <a:rPr lang="en-US" sz="1200" dirty="0"/>
              <a:t>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349512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Spam bots mimic human behavior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Novel spam bots escape state of the art algorithms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Digital DNA behavioral modeling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10/31/2018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Dept. of CSE,MACE Kothamangalam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E74EC-886C-4816-827B-36A0A96C756D}" type="slidenum">
              <a:rPr lang="en-US" smtClean="0">
                <a:solidFill>
                  <a:schemeClr val="tx1"/>
                </a:solidFill>
              </a:rPr>
              <a:t>31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9700" y="113795"/>
            <a:ext cx="10947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SOCIAL FINGERPRINTING: DETECTION OF SPAMBOT GROUPS THROUGH DNA-INSPIRED BEHAVIORAL MODELING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997624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96837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4601"/>
            <a:ext cx="10515600" cy="4978399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[1] H. Liu et al., “Uncovering deception in social media,” Social Network Analysis and Mining, vol. 4, no. 1, pp. 1–2, 2014.</a:t>
            </a:r>
          </a:p>
          <a:p>
            <a:r>
              <a:rPr lang="en-US" sz="2400" dirty="0"/>
              <a:t>[2] G. </a:t>
            </a:r>
            <a:r>
              <a:rPr lang="en-US" sz="2400" dirty="0"/>
              <a:t>Stringhini, M. Egele, C. </a:t>
            </a:r>
            <a:r>
              <a:rPr lang="en-US" sz="2400" dirty="0" smtClean="0"/>
              <a:t>Kruegel, </a:t>
            </a:r>
            <a:r>
              <a:rPr lang="en-US" sz="2400" dirty="0"/>
              <a:t>and G. Vigna, “Poultry markets</a:t>
            </a:r>
            <a:r>
              <a:rPr lang="en-US" sz="2400" dirty="0" smtClean="0"/>
              <a:t>: on the underground economy of Twitter followers, "in Online </a:t>
            </a:r>
            <a:r>
              <a:rPr lang="en-US" sz="2400" dirty="0"/>
              <a:t>Social Networks. </a:t>
            </a:r>
            <a:r>
              <a:rPr lang="en-US" sz="2400" dirty="0"/>
              <a:t>ACM, 2012, pp. 1–6. </a:t>
            </a:r>
          </a:p>
          <a:p>
            <a:r>
              <a:rPr lang="en-US" sz="2400" dirty="0"/>
              <a:t>[3] G. </a:t>
            </a:r>
            <a:r>
              <a:rPr lang="en-US" sz="2400" dirty="0"/>
              <a:t>Stringhini, G. </a:t>
            </a:r>
            <a:r>
              <a:rPr lang="en-US" sz="2400" dirty="0"/>
              <a:t>Wang, M. </a:t>
            </a:r>
            <a:r>
              <a:rPr lang="en-US" sz="2400" dirty="0"/>
              <a:t>Egele, C. Kruegel, G. Vigna, H. </a:t>
            </a:r>
            <a:r>
              <a:rPr lang="en-US" sz="2400" dirty="0" err="1"/>
              <a:t>Zheng</a:t>
            </a:r>
            <a:r>
              <a:rPr lang="en-US" sz="2400" dirty="0"/>
              <a:t>, and B. Y. Zhao, “Follow the green: growth and dynamics in Twitter follower markets,” in Internet Measurement Conference (IMC). ACM, 2013, pp. 163–176. </a:t>
            </a:r>
          </a:p>
          <a:p>
            <a:r>
              <a:rPr lang="en-US" sz="2400" dirty="0"/>
              <a:t>[4] K. Thomas, D. McCoy, C. Grier, A. </a:t>
            </a:r>
            <a:r>
              <a:rPr lang="en-US" sz="2400" dirty="0" err="1"/>
              <a:t>Kolcz</a:t>
            </a:r>
            <a:r>
              <a:rPr lang="en-US" sz="2400" dirty="0"/>
              <a:t>, and V. </a:t>
            </a:r>
            <a:r>
              <a:rPr lang="en-US" sz="2400" dirty="0" err="1"/>
              <a:t>Paxson</a:t>
            </a:r>
            <a:r>
              <a:rPr lang="en-US" sz="2400" dirty="0"/>
              <a:t>, “Trafﬁcking fraudulent accounts: The role of the underground market in Twitter spam and abuse,” in 22nd USENIX Security Symposium, 2013, pp. </a:t>
            </a:r>
            <a:r>
              <a:rPr lang="en-US" sz="2400" dirty="0"/>
              <a:t>195–210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[5] K. Lee, J. Caverlee, and S. Webb, “Uncovering social spammers: social honeypots + machine learning,” in 33rd Research and Development in Information Retrieval. ACM, 2010, pp. 435–442.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10/31/2018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Dept. of CSE,MACE Kothamangalam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E74EC-886C-4816-827B-36A0A96C756D}" type="slidenum">
              <a:rPr lang="en-US" smtClean="0">
                <a:solidFill>
                  <a:schemeClr val="tx1"/>
                </a:solidFill>
              </a:rPr>
              <a:t>32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9700" y="113795"/>
            <a:ext cx="10947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SOCIAL FINGERPRINTING: DETECTION OF SPAMBOT GROUPS THROUGH DNA-INSPIRED BEHAVIORAL MODELING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82109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29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(contd…)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9700"/>
            <a:ext cx="10515600" cy="47672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[6] G. Stringhini, C. Kruegel, and G. Vigna, “Detecting spammers on social networks,” in 26th Annual Computer Security Applications Conference (ACSAC). ACM, 2010, pp. 1–9.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[7] S. Fortunato, “Community detection in graphs,” Physics Reports, vol. 486, no. 3, pp. 75–174, 2010.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[8] S. Ghosh, B. Viswanath, F. Kooti, N. K. Sharma, G. Korlam, F. Benevenuto, N. Ganguly, and K. P. Gummadi, “Understanding and combating link farming in the Twitter social network,” in 21st World Wide Web. ACM, 2012, pp. 61–70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[9] C. Yang, R. Hark reader, and G. Gu, “Empirical evaluation and new design for ﬁghting evolving Twitter spammers,” IEEE Trans. Information Forensics and Security, vol. 8, no. 8, pp. 1280–1293, 2013. [10] X. Hu, J. Tang, and H. Liu, “Online social spammer detection,” in 28th AAAI Conference on Artiﬁcial Intelligence, 2014.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10/31/2018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Dept. of CSE,MACE Kothamangalam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E74EC-886C-4816-827B-36A0A96C756D}" type="slidenum">
              <a:rPr lang="en-US" smtClean="0">
                <a:solidFill>
                  <a:schemeClr val="tx1"/>
                </a:solidFill>
              </a:rPr>
              <a:t>33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9700" y="113795"/>
            <a:ext cx="10947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SOCIAL FINGERPRINTING: DETECTION OF SPAMBOT GROUPS THROUGH DNA-INSPIRED BEHAVIORAL MODELING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659230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876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10/31/2018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Dept. of CSE,MACE Kothamangalam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E74EC-886C-4816-827B-36A0A96C756D}" type="slidenum">
              <a:rPr lang="en-US" smtClean="0">
                <a:solidFill>
                  <a:schemeClr val="tx1"/>
                </a:solidFill>
              </a:rPr>
              <a:t>34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9700" y="113795"/>
            <a:ext cx="10947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SOCIAL FINGERPRINTING: DETECTION OF SPAMBOT GROUPS THROUGH DNA-INSPIRED BEHAVIORAL MODELING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44105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(contd…)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87573"/>
            <a:ext cx="10515600" cy="435133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Spambot detection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Flexibility and applicability</a:t>
            </a: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10/31/2018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Dept. of CSE,MACE Kothamangalam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E74EC-886C-4816-827B-36A0A96C756D}" type="slidenum">
              <a:rPr lang="en-US" smtClean="0">
                <a:solidFill>
                  <a:schemeClr val="tx1"/>
                </a:solidFill>
              </a:r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9700" y="113795"/>
            <a:ext cx="10947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SOCIAL FINGERPRINTING: DETECTION OF SPAMBOT GROUPS THROUGH DNA-INSPIRED BEHAVIORAL MODELING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20626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bots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Spammers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Bots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Cyborgs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Fake followers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10/31/2018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Dept. of CSE,MACE Kothamangalam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E74EC-886C-4816-827B-36A0A96C756D}" type="slidenum">
              <a:rPr lang="en-US" smtClean="0">
                <a:solidFill>
                  <a:schemeClr val="tx1"/>
                </a:solidFill>
              </a:r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9700" y="113795"/>
            <a:ext cx="10947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SOCIAL FINGERPRINTING: DETECTION OF SPAMBOT GROUPS THROUGH DNA-INSPIRED BEHAVIORAL MODELING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58958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Established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Pruning rules and features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 Fake followers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classifier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over fitting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of data gathering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10/31/2018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Dept</a:t>
            </a:r>
            <a:r>
              <a:rPr lang="en-US" dirty="0" smtClean="0">
                <a:solidFill>
                  <a:schemeClr val="tx1"/>
                </a:solidFill>
              </a:rPr>
              <a:t> of CSE,MACE Kothamangalam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E74EC-886C-4816-827B-36A0A96C756D}" type="slidenum">
              <a:rPr lang="en-US" smtClean="0">
                <a:solidFill>
                  <a:schemeClr val="tx1"/>
                </a:solidFill>
              </a:r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9700" y="113795"/>
            <a:ext cx="10947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SOCIAL FINGERPRINTING: DETECTION OF SPAMBOT GROUPS THROUGH DNA-INSPIRED BEHAVIORAL MODELING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63580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Emerging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Collective behavior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generation of spam bots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DNA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of groups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10/31/2018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Dept. of CSE,MACE Kothamangalam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E74EC-886C-4816-827B-36A0A96C756D}" type="slidenum">
              <a:rPr lang="en-US" smtClean="0">
                <a:solidFill>
                  <a:schemeClr val="tx1"/>
                </a:solidFill>
              </a:rPr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9700" y="113795"/>
            <a:ext cx="10947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SOCIAL FINGERPRINTING: DETECTION OF SPAMBOT GROUPS THROUGH DNA-INSPIRED BEHAVIORAL MODELING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36211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Emerging Trends(contd…)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SynchroTrap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10/31/2018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Dept. of CSE,MACE Kothamangalam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E74EC-886C-4816-827B-36A0A96C756D}" type="slidenum">
              <a:rPr lang="en-US" smtClean="0">
                <a:solidFill>
                  <a:schemeClr val="tx1"/>
                </a:solidFill>
              </a:r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9700" y="113795"/>
            <a:ext cx="10947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SOCIAL FINGERPRINTING: DETECTION OF SPAMBOT GROUPS THROUGH DNA-INSPIRED BEHAVIORAL MODELING</a:t>
            </a:r>
            <a:endParaRPr lang="en-US" sz="1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300" y="2434840"/>
            <a:ext cx="8788400" cy="326251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74193" y="5738237"/>
            <a:ext cx="7038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(Courtesy: https://users.cs.duke.edu/~qiangcao/synchrotrap_project/pics/synchrotrap_overview_2.png)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51636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of characters encoding accounts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cost of data gathering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Timeline data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DNA inspired modeling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10/31/2018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Dept. of CSE,MACE Kothamangalam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E74EC-886C-4816-827B-36A0A96C756D}" type="slidenum">
              <a:rPr lang="en-US" smtClean="0">
                <a:solidFill>
                  <a:schemeClr val="tx1"/>
                </a:solidFill>
              </a:r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9700" y="113795"/>
            <a:ext cx="10947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SOCIAL FINGERPRINTING: DETECTION OF SPAMBOT GROUPS THROUGH DNA-INSPIRED BEHAVIORAL MODELING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99404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487</TotalTime>
  <Words>1701</Words>
  <Application>Microsoft Office PowerPoint</Application>
  <PresentationFormat>Widescreen</PresentationFormat>
  <Paragraphs>311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SOCIAL FINGERPRINTING: DETECTION OF SPAMBOT GROUPS THROUGH DNA-INSPIRED BEHAVIORAL MODELING</vt:lpstr>
      <vt:lpstr>Contents</vt:lpstr>
      <vt:lpstr>Introduction</vt:lpstr>
      <vt:lpstr>Introduction (contd…)</vt:lpstr>
      <vt:lpstr>Related work</vt:lpstr>
      <vt:lpstr>Established techniques</vt:lpstr>
      <vt:lpstr>Emerging Trends</vt:lpstr>
      <vt:lpstr>Emerging Trends(contd…)</vt:lpstr>
      <vt:lpstr>Comparison</vt:lpstr>
      <vt:lpstr>Twitter Datasets</vt:lpstr>
      <vt:lpstr>Twitter Datasets(contd…) </vt:lpstr>
      <vt:lpstr>Digital DNA</vt:lpstr>
      <vt:lpstr>Digital DNA(contd…)</vt:lpstr>
      <vt:lpstr>Definition of digital DNA sequence</vt:lpstr>
      <vt:lpstr>Digital DNA (contd....)</vt:lpstr>
      <vt:lpstr>Digital DNA (contd....)</vt:lpstr>
      <vt:lpstr>LCS</vt:lpstr>
      <vt:lpstr>LCS (contd…)</vt:lpstr>
      <vt:lpstr>Characterization of DNAs with LCS curves </vt:lpstr>
      <vt:lpstr>LCS Curves of Heterogeneous Users</vt:lpstr>
      <vt:lpstr>Social Fingerprinting</vt:lpstr>
      <vt:lpstr>Supervised Approach</vt:lpstr>
      <vt:lpstr>Supervised Approach(contd…)</vt:lpstr>
      <vt:lpstr>Unsupervised Approach</vt:lpstr>
      <vt:lpstr>Unsupervised Approach(contd…)</vt:lpstr>
      <vt:lpstr>Comparison </vt:lpstr>
      <vt:lpstr>Comparison (contd…)</vt:lpstr>
      <vt:lpstr>Discussion</vt:lpstr>
      <vt:lpstr>Discussion(contd…)</vt:lpstr>
      <vt:lpstr>Flexibility</vt:lpstr>
      <vt:lpstr>Conclusion</vt:lpstr>
      <vt:lpstr>References </vt:lpstr>
      <vt:lpstr>References (contd…)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FINGERPRINTING: DETECTION OF SPAMBOT GROUPS THROUGH DNA-INSPIRED BEHAVIORAL MODELING</dc:title>
  <dc:creator>Clint Mathews</dc:creator>
  <cp:lastModifiedBy>Clint Mathews</cp:lastModifiedBy>
  <cp:revision>44</cp:revision>
  <dcterms:created xsi:type="dcterms:W3CDTF">2018-10-29T12:20:25Z</dcterms:created>
  <dcterms:modified xsi:type="dcterms:W3CDTF">2018-10-29T20:28:01Z</dcterms:modified>
</cp:coreProperties>
</file>