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7" r:id="rId5"/>
    <p:sldId id="288" r:id="rId6"/>
    <p:sldId id="259" r:id="rId7"/>
    <p:sldId id="275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10" r:id="rId19"/>
    <p:sldId id="311" r:id="rId20"/>
    <p:sldId id="302" r:id="rId21"/>
    <p:sldId id="303" r:id="rId22"/>
    <p:sldId id="304" r:id="rId23"/>
    <p:sldId id="305" r:id="rId24"/>
    <p:sldId id="306" r:id="rId25"/>
    <p:sldId id="308" r:id="rId26"/>
    <p:sldId id="309" r:id="rId27"/>
    <p:sldId id="307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DA9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49" autoAdjust="0"/>
    <p:restoredTop sz="94660"/>
  </p:normalViewPr>
  <p:slideViewPr>
    <p:cSldViewPr>
      <p:cViewPr>
        <p:scale>
          <a:sx n="70" d="100"/>
          <a:sy n="70" d="100"/>
        </p:scale>
        <p:origin x="-140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CLICKSTREAM ANALYSIS FOR CROWD BASED OBJECT SEGMENTAION WITH CONFIDENCE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DA81-14F5-4000-92B6-B0948B1D14A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301BF-F5F5-4BE9-A952-B5C6E223E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2C3E-F1D3-4AE5-8D69-F679CB6E075A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F684-7F1E-4740-8E0E-80636D472A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84288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of collecting, analyzing and reporting aggregate data </a:t>
            </a:r>
            <a:r>
              <a:rPr lang="en-IN" sz="2400" dirty="0" smtClean="0"/>
              <a:t>traffic analytics</a:t>
            </a:r>
            <a:endParaRPr lang="en-GB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optima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low-quality labels is to acquire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labels from each sample and rank them against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majority of the acquired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labelsprovide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close to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optimafeatures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derived from the image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(e.g. image edges) and parameters obtained from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annotation contour or segmentation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F684-7F1E-4740-8E0E-80636D472AF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CLICKSTREAM ANALYSIS FOR CROWD BASED OBJECT SEGMENTAION WITH CONFIDENCE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52799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CLICKSTREAM ANALYSIS FOR CROWD-BASED OBJECT SEGMENTATION WITH CONFIDENCE</a:t>
            </a:r>
            <a:endParaRPr lang="en-GB" sz="32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DEEPUL NAIR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No:23  S7 B-Tech CSE</a:t>
            </a:r>
          </a:p>
          <a:p>
            <a:r>
              <a:rPr lang="en-GB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GB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Kothamangalam</a:t>
            </a:r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November,2018</a:t>
            </a:r>
            <a:endParaRPr lang="en-GB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20" y="6286520"/>
            <a:ext cx="2085975" cy="365125"/>
          </a:xfrm>
        </p:spPr>
        <p:txBody>
          <a:bodyPr/>
          <a:lstStyle/>
          <a:p>
            <a:r>
              <a:rPr lang="en-US" dirty="0" smtClean="0"/>
              <a:t>11/15/18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55635" cy="365125"/>
          </a:xfrm>
        </p:spPr>
        <p:txBody>
          <a:bodyPr/>
          <a:lstStyle/>
          <a:p>
            <a:r>
              <a:rPr lang="en-US" dirty="0"/>
              <a:t> Dept</a:t>
            </a:r>
            <a:r>
              <a:rPr lang="en-US" dirty="0" smtClean="0"/>
              <a:t>. of CSE, MACE </a:t>
            </a:r>
            <a:r>
              <a:rPr lang="en-US" dirty="0" err="1" smtClean="0"/>
              <a:t>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2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915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3"/>
            <a:ext cx="7858180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85852" y="5786454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ieeexplore.ieee.org</a:t>
            </a:r>
            <a:r>
              <a:rPr lang="en-US" sz="1400" dirty="0" smtClean="0"/>
              <a:t>/document/8120128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214678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8"/>
            <a:ext cx="8286808" cy="371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85852" y="5786454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ieeexplore.ieee.org</a:t>
            </a:r>
            <a:r>
              <a:rPr lang="en-US" sz="1400" dirty="0" smtClean="0"/>
              <a:t>/document/8120128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err="1">
                <a:solidFill>
                  <a:srgbClr val="241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000" b="1" dirty="0" err="1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lickstream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sz="4000" b="1" dirty="0">
                <a:solidFill>
                  <a:srgbClr val="241D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endParaRPr lang="en-GB" sz="4000" b="1" dirty="0">
              <a:solidFill>
                <a:srgbClr val="241DA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action is triggered by mouse action by event types: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Down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wheel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click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Accerlation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 click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mouse distance and contour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857488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Operations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59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143240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147763"/>
            <a:ext cx="7705725" cy="506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based Feature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15082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image gradient and angle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velocity: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angle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14554"/>
            <a:ext cx="200026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357562"/>
            <a:ext cx="55007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286520"/>
            <a:ext cx="2895600" cy="363517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mean,median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deviation of angles are taken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interpolated line segment is taken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643174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00438"/>
            <a:ext cx="6429420" cy="168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image Quality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10" y="1428736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the DSC value of the feature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is then calculated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143644"/>
            <a:ext cx="3455635" cy="42862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857364"/>
            <a:ext cx="22145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857628"/>
            <a:ext cx="3643338" cy="122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10" y="1428736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trained with features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:PASCAL Visual Object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estimation is quantified : difference in DSC values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methods used to find optimal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are CMIM,ICAP etc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is then calculated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143644"/>
            <a:ext cx="3455635" cy="42862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10" y="1428736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143644"/>
            <a:ext cx="3455635" cy="42862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OpenLayer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Amazon Mechanical Turk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 classes are extended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Acquired 1000 annotations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methods used to find optimal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are CMIM,ICAP etc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39403"/>
          </a:xfrm>
        </p:spPr>
        <p:txBody>
          <a:bodyPr/>
          <a:lstStyle/>
          <a:p>
            <a:r>
              <a:rPr lang="en-GB" sz="3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56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weighted merging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STAPLE algorithm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 quality is used for merging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 quality is filtered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971800" y="632460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 Cost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is calculated</a:t>
            </a:r>
          </a:p>
          <a:p>
            <a:r>
              <a:rPr lang="en-US" sz="800" dirty="0" smtClean="0"/>
              <a:t>s</a:t>
            </a:r>
            <a:endParaRPr lang="en-US" sz="3200" dirty="0" smtClean="0"/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Cost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86050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5613" y="2071678"/>
            <a:ext cx="4362469" cy="169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4500570"/>
            <a:ext cx="464347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Improvement of values in segmentation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good DSC value; low quality is omitted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angle, interpolated region and gradient is important features of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estimation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accuracy:median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mouse velocity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capability: high performance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cost: outperforms conventional methods and least expensive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835824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357290" y="5429264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ieeexplore.ieee.org</a:t>
            </a:r>
            <a:r>
              <a:rPr lang="en-US" sz="1400" dirty="0" smtClean="0"/>
              <a:t>/document/8120128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772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Estimation Analysis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5786454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ieeexplore.ieee.org</a:t>
            </a:r>
            <a:r>
              <a:rPr lang="en-US" sz="1400" dirty="0" smtClean="0"/>
              <a:t>/document/8120128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14422"/>
            <a:ext cx="6572296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772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ESTIMATION OF FEATURE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5786454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ieeexplore.ieee.org</a:t>
            </a:r>
            <a:r>
              <a:rPr lang="en-US" sz="1400" dirty="0" smtClean="0"/>
              <a:t>/document/8120128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52588"/>
            <a:ext cx="6929486" cy="40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Clickstream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are very good predictor for segmentation quality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generalize over similar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applied for confidence based annotations</a:t>
            </a: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142984"/>
            <a:ext cx="792958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Luckow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K. Kennedy, F.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Manhardt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E.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Djerekarov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B. Vorster, and 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Apon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“Automotive big data: Applications, workloads and infrastructures,” in Proc. IEEE International Conference on Big Data (Big Data), pp. 1201–1210, 2015.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J. Deng, W. Dong, R.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Socher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L.-J. Li, K. Li, and L.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Fei-Fei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Ima-geNet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: A Large-Scale Hierarchical Image Database,” in Proc. IEEE Conference on Computer Vision and Pattern Recognition, 2009.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L. Zhou, L. Wang, Q. Wang, and Y. Shi, eds., Machine Learning in Medical Imaging, vol. LNCS 9352, 2015.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Krizhevsky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I.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Sutskever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and G. E. Hinton,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Imagenet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classifi-cation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with deep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convolutional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neural networks,” in Advances in Neural Information Processing Systems, pp. 1097–1105, 2012.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Albarqouni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C.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F. Achilles, V.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Belagiannis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Demirci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and N.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Navab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Aggnet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: Deep learning from crowds for mitosis detection in breast cancer histology images,” IEEE Transactions on Medical Imaging, vol. 35, no. 5, pp. 1313–1321, 2016.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4346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00042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71461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5720" y="235743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96200" cy="4038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Biomedical Image Processing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under water vehicles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bottleneck issue affecting it?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76200" y="7961"/>
            <a:ext cx="55626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01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Crowd Sourcing</a:t>
            </a:r>
            <a:endParaRPr lang="en-GB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8767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Outsourcing cognitive works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of engaging crowed for common goal</a:t>
            </a:r>
            <a:r>
              <a:rPr lang="en-IN" dirty="0" smtClean="0"/>
              <a:t>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via Internet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3071802" y="6286520"/>
            <a:ext cx="3455635" cy="293687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40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Clickstream</a:t>
            </a:r>
            <a:r>
              <a:rPr lang="en-GB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GB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876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of collecting, analyzing and reporting aggregate data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raffic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analytics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behaviour</a:t>
            </a:r>
            <a:r>
              <a:rPr lang="en-IN" dirty="0" smtClean="0"/>
              <a:t>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via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mousestrokes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7958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3143240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GB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GB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 of algorithms for annotations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 training 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Spamming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control</a:t>
            </a:r>
            <a:r>
              <a:rPr lang="en-IN" sz="2400" dirty="0" smtClean="0"/>
              <a:t> 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15082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786050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214686"/>
            <a:ext cx="4900618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reference data into annotation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Pairing unknown label with reference label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consensus is taken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on reference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consider the quality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71802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86520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labels are taken and ranked against acquired 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solution close to optimum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in large amount of data required from crowd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3000364" y="6286520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 smtClean="0">
                <a:solidFill>
                  <a:srgbClr val="241DA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15082"/>
            <a:ext cx="2895600" cy="365125"/>
          </a:xfrm>
        </p:spPr>
        <p:txBody>
          <a:bodyPr/>
          <a:lstStyle/>
          <a:p>
            <a:r>
              <a:rPr lang="en-US" dirty="0" smtClean="0"/>
              <a:t>11/15/2018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524000"/>
            <a:ext cx="7924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utomatic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annotation quality estimation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features from 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obtained from contour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method is used for confidence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857488" y="6215082"/>
            <a:ext cx="345563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Dept. of CSE, MACE Kothamangalam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76200" y="7961"/>
            <a:ext cx="728188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CLICKSTREAM ANALYSIS FOR CROWD BASED OBJECT SEGMENTATION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2441</Words>
  <Application>Microsoft Office PowerPoint</Application>
  <PresentationFormat>On-screen Show (4:3)</PresentationFormat>
  <Paragraphs>462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CLICKSTREAM ANALYSIS FOR CROWD-BASED OBJECT SEGMENTATION WITH CONFIDENCE</vt:lpstr>
      <vt:lpstr>CONTENTS</vt:lpstr>
      <vt:lpstr>INTRODUCTION</vt:lpstr>
      <vt:lpstr>Crowd Sourcing</vt:lpstr>
      <vt:lpstr>Clickstream Analysis</vt:lpstr>
      <vt:lpstr>Problem</vt:lpstr>
      <vt:lpstr> Related Works</vt:lpstr>
      <vt:lpstr> Related Works</vt:lpstr>
      <vt:lpstr> Related Works</vt:lpstr>
      <vt:lpstr>Proposed System</vt:lpstr>
      <vt:lpstr> Proposed System</vt:lpstr>
      <vt:lpstr> Clickstream Data Collection</vt:lpstr>
      <vt:lpstr> Feature Extraction</vt:lpstr>
      <vt:lpstr>Draw Operations</vt:lpstr>
      <vt:lpstr> Image based Feature</vt:lpstr>
      <vt:lpstr> Feature Extraction</vt:lpstr>
      <vt:lpstr> Estimation of image Quality</vt:lpstr>
      <vt:lpstr> Validation</vt:lpstr>
      <vt:lpstr> Generalization</vt:lpstr>
      <vt:lpstr> Confidence weighted merging</vt:lpstr>
      <vt:lpstr> Annotation Cost</vt:lpstr>
      <vt:lpstr> Result and Discussions</vt:lpstr>
      <vt:lpstr> Result and Discussions</vt:lpstr>
      <vt:lpstr> Image Quality</vt:lpstr>
      <vt:lpstr>Estimation Analysis</vt:lpstr>
      <vt:lpstr>MEAN ESTIMATION OF FEATURE</vt:lpstr>
      <vt:lpstr> 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BALANCE AND FUSION FOR UNDER WATER IMAGE ENHANCEMENT</dc:title>
  <dc:creator>ABHAY</dc:creator>
  <cp:lastModifiedBy>pc2</cp:lastModifiedBy>
  <cp:revision>93</cp:revision>
  <dcterms:created xsi:type="dcterms:W3CDTF">2018-08-07T17:39:42Z</dcterms:created>
  <dcterms:modified xsi:type="dcterms:W3CDTF">2018-11-14T05:26:11Z</dcterms:modified>
</cp:coreProperties>
</file>