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43"/>
  </p:notesMasterIdLst>
  <p:sldIdLst>
    <p:sldId id="256" r:id="rId2"/>
    <p:sldId id="258" r:id="rId3"/>
    <p:sldId id="298" r:id="rId4"/>
    <p:sldId id="261" r:id="rId5"/>
    <p:sldId id="263" r:id="rId6"/>
    <p:sldId id="262" r:id="rId7"/>
    <p:sldId id="260" r:id="rId8"/>
    <p:sldId id="259" r:id="rId9"/>
    <p:sldId id="264" r:id="rId10"/>
    <p:sldId id="273" r:id="rId11"/>
    <p:sldId id="272" r:id="rId12"/>
    <p:sldId id="271" r:id="rId13"/>
    <p:sldId id="270" r:id="rId14"/>
    <p:sldId id="269" r:id="rId15"/>
    <p:sldId id="268" r:id="rId16"/>
    <p:sldId id="266" r:id="rId17"/>
    <p:sldId id="267" r:id="rId18"/>
    <p:sldId id="265" r:id="rId19"/>
    <p:sldId id="274" r:id="rId20"/>
    <p:sldId id="275" r:id="rId21"/>
    <p:sldId id="276" r:id="rId22"/>
    <p:sldId id="278" r:id="rId23"/>
    <p:sldId id="29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1DD70-91C8-4958-84F1-99108F105F76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A2767-8A05-4550-9681-20DB84101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5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A2767-8A05-4550-9681-20DB84101E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6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A2767-8A05-4550-9681-20DB84101E6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7CD0-992A-4722-8E65-3FB87E4920D7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D9BC-88C5-4BD3-82FD-E436B4EBB059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A1B-C56A-4ACD-B885-20FA4D5114D4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1760-D814-4724-A889-D731DBD8DA75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36A8-E3CB-49C2-9D91-7333C4ADE236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F3F9-5B50-428F-B689-779C28916565}" type="datetime1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7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E087-CCF6-487E-95E0-500FA37F5370}" type="datetime1">
              <a:rPr lang="en-IN" smtClean="0"/>
              <a:t>11-09-2018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5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8C9C-AAE0-4EED-B7C7-FCC8A506368C}" type="datetime1">
              <a:rPr lang="en-IN" smtClean="0"/>
              <a:t>11-09-2018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1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A36-AD50-4EBE-B8E7-1E649F0BAB5C}" type="datetime1">
              <a:rPr lang="en-IN" smtClean="0"/>
              <a:t>11-09-2018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F2C7D4-CCF7-4547-AFF1-FF2244785D64}" type="datetime1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3A12-7E11-4817-B6F5-411BC439DC6D}" type="datetime1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CC63FE-74CA-4F0A-9F9B-FC529214F754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6EF58D-F744-4EA2-843E-9E6EDA383A8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356" y="431405"/>
            <a:ext cx="10058400" cy="1875066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Urban Microclimate Analysis Using Internet of Things</a:t>
            </a:r>
            <a:endParaRPr lang="en-IN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141" y="2730323"/>
            <a:ext cx="10058400" cy="436343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I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 S</a:t>
            </a:r>
          </a:p>
          <a:p>
            <a:pPr algn="ctr"/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no.27 S7 </a:t>
            </a:r>
            <a:r>
              <a:rPr lang="en-I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</a:p>
          <a:p>
            <a:pPr algn="ctr"/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</a:t>
            </a:r>
            <a:r>
              <a:rPr lang="en-IN" cap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CSE,MACE,Kothamangalam</a:t>
            </a:r>
            <a:endParaRPr lang="en-I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2462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(Sensor data collection Architecture</a:t>
            </a: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90163" y="3580327"/>
            <a:ext cx="1365161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Sensor Network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86185" y="3580327"/>
            <a:ext cx="1365161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IOT Gateway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612706" y="3580327"/>
            <a:ext cx="1365161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714790" y="3580327"/>
            <a:ext cx="1365161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Estimation algorithm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3213641" y="3763946"/>
            <a:ext cx="414227" cy="2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8141318" y="3744819"/>
            <a:ext cx="414227" cy="22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961194" y="4870114"/>
            <a:ext cx="1825972" cy="862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middleware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>
            <a:off x="4368766" y="4172755"/>
            <a:ext cx="1505414" cy="6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0"/>
            <a:endCxn id="9" idx="2"/>
          </p:cNvCxnSpPr>
          <p:nvPr/>
        </p:nvCxnSpPr>
        <p:spPr>
          <a:xfrm flipV="1">
            <a:off x="5874180" y="4172755"/>
            <a:ext cx="1421107" cy="6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(Sensor data collection Architecture</a:t>
            </a: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cont..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98745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11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485623" y="2962141"/>
            <a:ext cx="1365160" cy="114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sensor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485623" y="4415617"/>
            <a:ext cx="1365160" cy="1146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sensor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89431" y="3535251"/>
            <a:ext cx="2459865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fusion center &amp;</a:t>
            </a:r>
          </a:p>
          <a:p>
            <a:pPr algn="ctr"/>
            <a:r>
              <a:rPr lang="en-IN" dirty="0" smtClean="0"/>
              <a:t>Sensor board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 rot="1477757">
            <a:off x="4172755" y="3535251"/>
            <a:ext cx="901521" cy="27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20079467">
            <a:off x="4217952" y="4787723"/>
            <a:ext cx="901521" cy="27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(Sensor data collection Architecture)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Node / Data collection in sensors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 to sensor board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x with a rate of 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12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75020" y="4185634"/>
            <a:ext cx="399245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68203" y="3760631"/>
            <a:ext cx="0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08350" y="4404575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8203" y="37606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4411" y="45076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52168" y="4230710"/>
            <a:ext cx="579549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155592" y="4230710"/>
            <a:ext cx="1442433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221900" y="4243589"/>
            <a:ext cx="579549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8082013" y="3562069"/>
            <a:ext cx="390312" cy="3282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7959143" y="3192737"/>
            <a:ext cx="222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Wireless transmission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790371" y="3788466"/>
            <a:ext cx="243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Buffer with space of p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524565" y="4565561"/>
            <a:ext cx="17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Sampling rate n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54365" y="4389550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58551" y="4387404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58261" y="4404575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50194" y="4387404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0"/>
          </p:cNvCxnSpPr>
          <p:nvPr/>
        </p:nvCxnSpPr>
        <p:spPr>
          <a:xfrm flipV="1">
            <a:off x="8277169" y="3890289"/>
            <a:ext cx="0" cy="5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(Sensor data collection Architecture)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476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Board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Micro-controller like arduino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to associated gateway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data fusion center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fuzzy logic to ensure event drive data collection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processing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(Sensor data collection Architecture)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Gateway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 data through low energy communication links like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Device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management cost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heterogeneous data to standard form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Controlle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(Sensor data collection Architecture)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monitoring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Specification of security mechanism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monitoring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send to database or to cloud storage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9" y="334851"/>
            <a:ext cx="11113276" cy="560230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16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368805" y="5937160"/>
            <a:ext cx="6141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ourtesy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Urban Microclimate Analysis Using Internet of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, IEEE Journal 2018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location take it as point p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 is represented as p(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-sensor node , t-time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S=[s1,s2…..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we have X=[x1,x2…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where X is sensor data of s1, 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Xmap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=[X1,X2,…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BME optimisation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(cont..)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stages in BME(Bayesian maximum entropy)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knowledge collection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 and information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Shannon's information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72" y="5138670"/>
            <a:ext cx="7547712" cy="7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Algorithm (cont..)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62" y="2729032"/>
            <a:ext cx="8852621" cy="22035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299443"/>
            <a:ext cx="10058400" cy="1450757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884369"/>
            <a:ext cx="10058400" cy="457541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Existing 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Challenges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 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(Sensor data collection Architecture)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</a:t>
            </a:r>
            <a:r>
              <a:rPr lang="en-IN" dirty="0" err="1" smtClean="0"/>
              <a:t>CSE,MACE,Kothamangalam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Algorithm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Pre-posterior stage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specific knowledge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Includes hard and soft data</a:t>
            </a: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 estimation operation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Algorithm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Stage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optimisation operation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21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72" y="3387194"/>
            <a:ext cx="5900906" cy="412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71" y="4082674"/>
            <a:ext cx="5759231" cy="427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72" y="4830548"/>
            <a:ext cx="5759230" cy="379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8" y="5530794"/>
            <a:ext cx="4609457" cy="3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btained data can be represented in form of hyper ellipsoids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1" y="2678805"/>
            <a:ext cx="3784286" cy="31902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7391" y="597746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Courtesy: www.google.com/hyperellipsoid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ellipse is selected as parent and its following ellipsoid as child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an ellipsoid and its child ellipsoid is calculated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value is used to identify the anomaly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</a:t>
            </a: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(cont..)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Neighbour Reachability Density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Ellipsoidal Neighbourhood Outlier Factor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13" y="3318036"/>
            <a:ext cx="5931915" cy="416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82" y="5074416"/>
            <a:ext cx="5520176" cy="7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two ellipsoid  &lt;  ENOF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anomaly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two ellipsoid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ENOF 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Presence of anomaly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(cont..)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26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2438"/>
            <a:ext cx="4600993" cy="325835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2" y="2292438"/>
            <a:ext cx="4746188" cy="3258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9667" y="568212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Real-time Urban Microclimate Analysis Using Internet of Things , IEEE Journal 2018</a:t>
            </a:r>
          </a:p>
        </p:txBody>
      </p:sp>
    </p:spTree>
    <p:extLst>
      <p:ext uri="{BB962C8B-B14F-4D97-AF65-F5344CB8AC3E}">
        <p14:creationId xmlns:p14="http://schemas.microsoft.com/office/powerpoint/2010/main" val="5374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(cont..)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99" y="2058467"/>
            <a:ext cx="4869944" cy="35180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26028" y="569500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Real-time Urban Microclimate Analysis Using Internet of Things , IEEE Journal 2018</a:t>
            </a:r>
          </a:p>
        </p:txBody>
      </p:sp>
    </p:spTree>
    <p:extLst>
      <p:ext uri="{BB962C8B-B14F-4D97-AF65-F5344CB8AC3E}">
        <p14:creationId xmlns:p14="http://schemas.microsoft.com/office/powerpoint/2010/main" val="1562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(cont..)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9430"/>
            <a:ext cx="10058400" cy="36133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49587" y="572813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Real-time Urban Microclimate Analysis Using Internet of Things , IEEE Journal 2018</a:t>
            </a:r>
          </a:p>
        </p:txBody>
      </p:sp>
    </p:spTree>
    <p:extLst>
      <p:ext uri="{BB962C8B-B14F-4D97-AF65-F5344CB8AC3E}">
        <p14:creationId xmlns:p14="http://schemas.microsoft.com/office/powerpoint/2010/main" val="535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elps in deciding canopy cover by analysing anomalous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Canopy cover is referred to the data set, for each data set we have respective canopy cover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29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54" y="3454950"/>
            <a:ext cx="3762900" cy="2709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7106" y="612621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Real-time Urban Microclimate Analysis Using Internet of Things , IEEE Journal 2018</a:t>
            </a:r>
          </a:p>
        </p:txBody>
      </p:sp>
    </p:spTree>
    <p:extLst>
      <p:ext uri="{BB962C8B-B14F-4D97-AF65-F5344CB8AC3E}">
        <p14:creationId xmlns:p14="http://schemas.microsoft.com/office/powerpoint/2010/main" val="4128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299443"/>
            <a:ext cx="10058400" cy="1450757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(cont..)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836679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Estimation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</a:t>
            </a:r>
            <a:r>
              <a:rPr lang="en-IN" dirty="0" err="1" smtClean="0"/>
              <a:t>CSE,MACE,Kothamangalam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1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O(n3) – BME prior stage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O(2^k (k-1)!)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k=no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 sensors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O(n3) – anomaly detection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sensors performs data collection (hard &amp; soft ), (indoor &amp; outdoor)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data is optimised using BME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Bayesian Maximum Entropy is one of the efficient algorithm for optimisation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 ellipsoidal model for anomaly detection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(cont..)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Canopy cover determination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Multivariate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Highly efficient and fast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Rajasegarar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Gluhak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A. Imran, M.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Moshtaghi,C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Leckie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Palaniswami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“Ellipsoidal neighbourhood outlier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for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anomaly detection in resource constrained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I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,”Pattern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vol. 47, no. 9, pp. 2867–2879, </a:t>
            </a: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Middel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Ruddell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H. Hagen, “Travis - a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framework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mobile transect data sets in an urban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microclimate context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 in IEEE Pacific Visual. Symposium), April 2015, pp. 167–174.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1677521"/>
            <a:ext cx="10058400" cy="1450757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Thank You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U.H.I. (Urban Heat Islands)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Modelling of Complex Ecosystem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Canopy cover, buildings, parks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Introduction (cont..)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parameters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Geographic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</a:rPr>
              <a:t>Information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Time analysis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from meteorological stations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Real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processing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analysis speed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multivariate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Meteorological stations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equipment reads data for a large area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 of data optimization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 of indoor data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Limited availability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time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anomalies / unusual patterns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Inclusion of multivariate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77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real time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eovisualization 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Spatio-temporal estimation (Bayesian maximum entropy)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Anomaly detection using hyper ellipsoidal models</a:t>
            </a:r>
          </a:p>
          <a:p>
            <a:pPr marL="201168" lvl="1" indent="0">
              <a:buNone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 sensor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time and historical data analysis</a:t>
            </a:r>
          </a:p>
          <a:p>
            <a:pPr marL="201168" lvl="1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C449-6022-4553-BCCF-39232AF33FCC}" type="datetime1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CSE,MACE,Kothamangalam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F58D-F744-4EA2-843E-9E6EDA383A8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1690</TotalTime>
  <Words>1117</Words>
  <Application>Microsoft Office PowerPoint</Application>
  <PresentationFormat>Widescreen</PresentationFormat>
  <Paragraphs>413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Retrospect</vt:lpstr>
      <vt:lpstr>Real-time Urban Microclimate Analysis Using Internet of Things</vt:lpstr>
      <vt:lpstr>Contents</vt:lpstr>
      <vt:lpstr>Contents (cont..)</vt:lpstr>
      <vt:lpstr>Introduction</vt:lpstr>
      <vt:lpstr>Introduction (cont..)</vt:lpstr>
      <vt:lpstr>Existing Method</vt:lpstr>
      <vt:lpstr>Meteorological stations</vt:lpstr>
      <vt:lpstr>Challenges </vt:lpstr>
      <vt:lpstr>Proposed method</vt:lpstr>
      <vt:lpstr>IOT (Sensor data collection Architecture)</vt:lpstr>
      <vt:lpstr>IOT (Sensor data collection Architecture) cont..</vt:lpstr>
      <vt:lpstr>IOT (Sensor data collection Architecture) cont..</vt:lpstr>
      <vt:lpstr>IOT (Sensor data collection Architecture) cont..</vt:lpstr>
      <vt:lpstr>IOT (Sensor data collection Architecture) cont..</vt:lpstr>
      <vt:lpstr>IOT (Sensor data collection Architecture) cont..</vt:lpstr>
      <vt:lpstr>PowerPoint Presentation</vt:lpstr>
      <vt:lpstr>       Estimation Algorithm</vt:lpstr>
      <vt:lpstr>Estimation Algorithm (cont..)</vt:lpstr>
      <vt:lpstr>Estimation Algorithm (cont..)</vt:lpstr>
      <vt:lpstr>Estimation Algorithm (cont..)</vt:lpstr>
      <vt:lpstr>Estimation Algorithm (cont..)</vt:lpstr>
      <vt:lpstr>Anomaly Detection</vt:lpstr>
      <vt:lpstr>Anomaly Detection</vt:lpstr>
      <vt:lpstr>Anomaly Detection (cont..)</vt:lpstr>
      <vt:lpstr>Anomaly Detection (cont..)</vt:lpstr>
      <vt:lpstr>Anomaly Detection (cont..)</vt:lpstr>
      <vt:lpstr>Anomaly Detection (cont..)</vt:lpstr>
      <vt:lpstr>Anomaly Detection (cont..)</vt:lpstr>
      <vt:lpstr>Anomaly Detection (cont..)</vt:lpstr>
      <vt:lpstr>Complexity </vt:lpstr>
      <vt:lpstr>Conclusion </vt:lpstr>
      <vt:lpstr>Conclusion (cont..)</vt:lpstr>
      <vt:lpstr>References</vt:lpstr>
      <vt:lpstr>   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Urban Microclimate Analysis Using Internet of Things</dc:title>
  <dc:creator>GANESH S</dc:creator>
  <cp:lastModifiedBy>GANESH S</cp:lastModifiedBy>
  <cp:revision>62</cp:revision>
  <dcterms:created xsi:type="dcterms:W3CDTF">2018-08-15T05:23:47Z</dcterms:created>
  <dcterms:modified xsi:type="dcterms:W3CDTF">2018-09-11T15:06:19Z</dcterms:modified>
</cp:coreProperties>
</file>