
<file path=[Content_Types].xml><?xml version="1.0" encoding="utf-8"?>
<Types xmlns="http://schemas.openxmlformats.org/package/2006/content-types">
  <Default Extension="png" ContentType="image/png"/>
  <Default Extension="bmp" ContentType="image/bmp"/>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404" r:id="rId1"/>
  </p:sldMasterIdLst>
  <p:notesMasterIdLst>
    <p:notesMasterId r:id="rId26"/>
  </p:notesMasterIdLst>
  <p:handoutMasterIdLst>
    <p:handoutMasterId r:id="rId27"/>
  </p:handoutMasterIdLst>
  <p:sldIdLst>
    <p:sldId id="256" r:id="rId2"/>
    <p:sldId id="257" r:id="rId3"/>
    <p:sldId id="258" r:id="rId4"/>
    <p:sldId id="273" r:id="rId5"/>
    <p:sldId id="259" r:id="rId6"/>
    <p:sldId id="260" r:id="rId7"/>
    <p:sldId id="262" r:id="rId8"/>
    <p:sldId id="261" r:id="rId9"/>
    <p:sldId id="263" r:id="rId10"/>
    <p:sldId id="264" r:id="rId11"/>
    <p:sldId id="265" r:id="rId12"/>
    <p:sldId id="266" r:id="rId13"/>
    <p:sldId id="280" r:id="rId14"/>
    <p:sldId id="267" r:id="rId15"/>
    <p:sldId id="268" r:id="rId16"/>
    <p:sldId id="269" r:id="rId17"/>
    <p:sldId id="270" r:id="rId18"/>
    <p:sldId id="271" r:id="rId19"/>
    <p:sldId id="272" r:id="rId20"/>
    <p:sldId id="274" r:id="rId21"/>
    <p:sldId id="275" r:id="rId22"/>
    <p:sldId id="277" r:id="rId23"/>
    <p:sldId id="282" r:id="rId24"/>
    <p:sldId id="276" r:id="rId25"/>
  </p:sldIdLst>
  <p:sldSz cx="9906000" cy="6858000" type="A4"/>
  <p:notesSz cx="9601200" cy="7315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91026A0-8185-4784-99E8-8CE6B1AA832B}">
          <p14:sldIdLst>
            <p14:sldId id="256"/>
            <p14:sldId id="257"/>
            <p14:sldId id="258"/>
            <p14:sldId id="273"/>
            <p14:sldId id="259"/>
            <p14:sldId id="260"/>
            <p14:sldId id="262"/>
            <p14:sldId id="261"/>
            <p14:sldId id="263"/>
            <p14:sldId id="264"/>
            <p14:sldId id="265"/>
            <p14:sldId id="266"/>
            <p14:sldId id="280"/>
            <p14:sldId id="267"/>
            <p14:sldId id="268"/>
            <p14:sldId id="269"/>
            <p14:sldId id="270"/>
            <p14:sldId id="271"/>
            <p14:sldId id="272"/>
            <p14:sldId id="274"/>
            <p14:sldId id="275"/>
            <p14:sldId id="277"/>
            <p14:sldId id="282"/>
            <p14:sldId id="276"/>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4" autoAdjust="0"/>
    <p:restoredTop sz="94662" autoAdjust="0"/>
  </p:normalViewPr>
  <p:slideViewPr>
    <p:cSldViewPr>
      <p:cViewPr>
        <p:scale>
          <a:sx n="70" d="100"/>
          <a:sy n="70" d="100"/>
        </p:scale>
        <p:origin x="-594" y="-72"/>
      </p:cViewPr>
      <p:guideLst>
        <p:guide orient="horz" pos="2160"/>
        <p:guide pos="3120"/>
      </p:guideLst>
    </p:cSldViewPr>
  </p:slideViewPr>
  <p:outlineViewPr>
    <p:cViewPr>
      <p:scale>
        <a:sx n="33" d="100"/>
        <a:sy n="33" d="100"/>
      </p:scale>
      <p:origin x="0" y="15510"/>
    </p:cViewPr>
  </p:outlineViewPr>
  <p:notesTextViewPr>
    <p:cViewPr>
      <p:scale>
        <a:sx n="1" d="1"/>
        <a:sy n="1" d="1"/>
      </p:scale>
      <p:origin x="0" y="0"/>
    </p:cViewPr>
  </p:notesTextViewPr>
  <p:notesViewPr>
    <p:cSldViewPr>
      <p:cViewPr varScale="1">
        <p:scale>
          <a:sx n="70" d="100"/>
          <a:sy n="70" d="100"/>
        </p:scale>
        <p:origin x="-1926" y="-252"/>
      </p:cViewPr>
      <p:guideLst>
        <p:guide orient="horz" pos="2304"/>
        <p:guide pos="302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160520" cy="365760"/>
          </a:xfrm>
          <a:prstGeom prst="rect">
            <a:avLst/>
          </a:prstGeom>
        </p:spPr>
        <p:txBody>
          <a:bodyPr vert="horz" lIns="96657" tIns="48328" rIns="96657" bIns="48328" rtlCol="0"/>
          <a:lstStyle>
            <a:lvl1pPr algn="l">
              <a:defRPr sz="1300"/>
            </a:lvl1pPr>
          </a:lstStyle>
          <a:p>
            <a:r>
              <a:rPr lang="en-US" dirty="0" smtClean="0"/>
              <a:t>Real-time myocontrol of paretic muscles using machine learning</a:t>
            </a:r>
            <a:endParaRPr lang="en-US" dirty="0"/>
          </a:p>
        </p:txBody>
      </p:sp>
      <p:sp>
        <p:nvSpPr>
          <p:cNvPr id="3" name="Date Placeholder 2"/>
          <p:cNvSpPr>
            <a:spLocks noGrp="1"/>
          </p:cNvSpPr>
          <p:nvPr>
            <p:ph type="dt" sz="quarter" idx="1"/>
          </p:nvPr>
        </p:nvSpPr>
        <p:spPr>
          <a:xfrm>
            <a:off x="5438459" y="0"/>
            <a:ext cx="4160520" cy="365760"/>
          </a:xfrm>
          <a:prstGeom prst="rect">
            <a:avLst/>
          </a:prstGeom>
        </p:spPr>
        <p:txBody>
          <a:bodyPr vert="horz" lIns="96657" tIns="48328" rIns="96657" bIns="48328" rtlCol="0"/>
          <a:lstStyle>
            <a:lvl1pPr algn="r">
              <a:defRPr sz="1300"/>
            </a:lvl1pPr>
          </a:lstStyle>
          <a:p>
            <a:fld id="{3C18166A-5088-4933-BF03-D74ED491F327}" type="datetimeFigureOut">
              <a:rPr lang="en-US" smtClean="0"/>
              <a:t>9/4/2018</a:t>
            </a:fld>
            <a:endParaRPr lang="en-US"/>
          </a:p>
        </p:txBody>
      </p:sp>
      <p:sp>
        <p:nvSpPr>
          <p:cNvPr id="4" name="Footer Placeholder 3"/>
          <p:cNvSpPr>
            <a:spLocks noGrp="1"/>
          </p:cNvSpPr>
          <p:nvPr>
            <p:ph type="ftr" sz="quarter" idx="2"/>
          </p:nvPr>
        </p:nvSpPr>
        <p:spPr>
          <a:xfrm>
            <a:off x="0" y="6948170"/>
            <a:ext cx="4160520" cy="365760"/>
          </a:xfrm>
          <a:prstGeom prst="rect">
            <a:avLst/>
          </a:prstGeom>
        </p:spPr>
        <p:txBody>
          <a:bodyPr vert="horz" lIns="96657" tIns="48328" rIns="96657" bIns="48328" rtlCol="0" anchor="b"/>
          <a:lstStyle>
            <a:lvl1pPr algn="l">
              <a:defRPr sz="1300"/>
            </a:lvl1pPr>
          </a:lstStyle>
          <a:p>
            <a:r>
              <a:rPr lang="en-US" smtClean="0"/>
              <a:t>Dept.of CSE,MACE Kothamangalam </a:t>
            </a:r>
            <a:endParaRPr lang="en-US" dirty="0"/>
          </a:p>
        </p:txBody>
      </p:sp>
      <p:sp>
        <p:nvSpPr>
          <p:cNvPr id="5" name="Slide Number Placeholder 4"/>
          <p:cNvSpPr>
            <a:spLocks noGrp="1"/>
          </p:cNvSpPr>
          <p:nvPr>
            <p:ph type="sldNum" sz="quarter" idx="3"/>
          </p:nvPr>
        </p:nvSpPr>
        <p:spPr>
          <a:xfrm>
            <a:off x="5438459" y="6948170"/>
            <a:ext cx="4160520" cy="365760"/>
          </a:xfrm>
          <a:prstGeom prst="rect">
            <a:avLst/>
          </a:prstGeom>
        </p:spPr>
        <p:txBody>
          <a:bodyPr vert="horz" lIns="96657" tIns="48328" rIns="96657" bIns="48328" rtlCol="0" anchor="b"/>
          <a:lstStyle>
            <a:lvl1pPr algn="r">
              <a:defRPr sz="1300"/>
            </a:lvl1pPr>
          </a:lstStyle>
          <a:p>
            <a:fld id="{1C4EA24A-CA75-4BEC-BC44-B17D0A38408C}" type="slidenum">
              <a:rPr lang="en-US" smtClean="0"/>
              <a:t>‹#›</a:t>
            </a:fld>
            <a:endParaRPr lang="en-US"/>
          </a:p>
        </p:txBody>
      </p:sp>
    </p:spTree>
    <p:extLst>
      <p:ext uri="{BB962C8B-B14F-4D97-AF65-F5344CB8AC3E}">
        <p14:creationId xmlns:p14="http://schemas.microsoft.com/office/powerpoint/2010/main" val="8263809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160520" cy="365760"/>
          </a:xfrm>
          <a:prstGeom prst="rect">
            <a:avLst/>
          </a:prstGeom>
        </p:spPr>
        <p:txBody>
          <a:bodyPr vert="horz" lIns="96657" tIns="48328" rIns="96657" bIns="48328" rtlCol="0"/>
          <a:lstStyle>
            <a:lvl1pPr algn="l">
              <a:defRPr sz="1300"/>
            </a:lvl1pPr>
          </a:lstStyle>
          <a:p>
            <a:r>
              <a:rPr lang="en-US" dirty="0" smtClean="0"/>
              <a:t>Real-time myocontrol of paretic muscles using machine learning</a:t>
            </a:r>
            <a:endParaRPr lang="en-US" dirty="0"/>
          </a:p>
        </p:txBody>
      </p:sp>
      <p:sp>
        <p:nvSpPr>
          <p:cNvPr id="3" name="Date Placeholder 2"/>
          <p:cNvSpPr>
            <a:spLocks noGrp="1"/>
          </p:cNvSpPr>
          <p:nvPr>
            <p:ph type="dt" idx="1"/>
          </p:nvPr>
        </p:nvSpPr>
        <p:spPr>
          <a:xfrm>
            <a:off x="5438459" y="0"/>
            <a:ext cx="4160520" cy="365760"/>
          </a:xfrm>
          <a:prstGeom prst="rect">
            <a:avLst/>
          </a:prstGeom>
        </p:spPr>
        <p:txBody>
          <a:bodyPr vert="horz" lIns="96657" tIns="48328" rIns="96657" bIns="48328" rtlCol="0"/>
          <a:lstStyle>
            <a:lvl1pPr algn="r">
              <a:defRPr sz="1300"/>
            </a:lvl1pPr>
          </a:lstStyle>
          <a:p>
            <a:fld id="{A48A0C4D-CA70-4580-8DFE-C6369EEDA09E}" type="datetimeFigureOut">
              <a:rPr lang="en-US" smtClean="0"/>
              <a:t>9/4/2018</a:t>
            </a:fld>
            <a:endParaRPr lang="en-US"/>
          </a:p>
        </p:txBody>
      </p:sp>
      <p:sp>
        <p:nvSpPr>
          <p:cNvPr id="4" name="Slide Image Placeholder 3"/>
          <p:cNvSpPr>
            <a:spLocks noGrp="1" noRot="1" noChangeAspect="1"/>
          </p:cNvSpPr>
          <p:nvPr>
            <p:ph type="sldImg" idx="2"/>
          </p:nvPr>
        </p:nvSpPr>
        <p:spPr>
          <a:xfrm>
            <a:off x="2819400" y="547688"/>
            <a:ext cx="3962400" cy="2743200"/>
          </a:xfrm>
          <a:prstGeom prst="rect">
            <a:avLst/>
          </a:prstGeom>
          <a:noFill/>
          <a:ln w="12700">
            <a:solidFill>
              <a:prstClr val="black"/>
            </a:solidFill>
          </a:ln>
        </p:spPr>
        <p:txBody>
          <a:bodyPr vert="horz" lIns="96657" tIns="48328" rIns="96657" bIns="48328" rtlCol="0" anchor="ctr"/>
          <a:lstStyle/>
          <a:p>
            <a:endParaRPr lang="en-US"/>
          </a:p>
        </p:txBody>
      </p:sp>
      <p:sp>
        <p:nvSpPr>
          <p:cNvPr id="5" name="Notes Placeholder 4"/>
          <p:cNvSpPr>
            <a:spLocks noGrp="1"/>
          </p:cNvSpPr>
          <p:nvPr>
            <p:ph type="body" sz="quarter" idx="3"/>
          </p:nvPr>
        </p:nvSpPr>
        <p:spPr>
          <a:xfrm>
            <a:off x="960120" y="3474720"/>
            <a:ext cx="7680960" cy="3291840"/>
          </a:xfrm>
          <a:prstGeom prst="rect">
            <a:avLst/>
          </a:prstGeom>
        </p:spPr>
        <p:txBody>
          <a:bodyPr vert="horz" lIns="96657" tIns="48328" rIns="96657" bIns="48328"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948170"/>
            <a:ext cx="4160520" cy="365760"/>
          </a:xfrm>
          <a:prstGeom prst="rect">
            <a:avLst/>
          </a:prstGeom>
        </p:spPr>
        <p:txBody>
          <a:bodyPr vert="horz" lIns="96657" tIns="48328" rIns="96657" bIns="48328" rtlCol="0" anchor="b"/>
          <a:lstStyle>
            <a:lvl1pPr algn="l">
              <a:defRPr sz="1300"/>
            </a:lvl1pPr>
          </a:lstStyle>
          <a:p>
            <a:r>
              <a:rPr lang="en-US" smtClean="0"/>
              <a:t>Dept.of CSE,MACE Kothamangalam </a:t>
            </a:r>
            <a:endParaRPr lang="en-US"/>
          </a:p>
        </p:txBody>
      </p:sp>
      <p:sp>
        <p:nvSpPr>
          <p:cNvPr id="7" name="Slide Number Placeholder 6"/>
          <p:cNvSpPr>
            <a:spLocks noGrp="1"/>
          </p:cNvSpPr>
          <p:nvPr>
            <p:ph type="sldNum" sz="quarter" idx="5"/>
          </p:nvPr>
        </p:nvSpPr>
        <p:spPr>
          <a:xfrm>
            <a:off x="5438459" y="6948170"/>
            <a:ext cx="4160520" cy="365760"/>
          </a:xfrm>
          <a:prstGeom prst="rect">
            <a:avLst/>
          </a:prstGeom>
        </p:spPr>
        <p:txBody>
          <a:bodyPr vert="horz" lIns="96657" tIns="48328" rIns="96657" bIns="48328" rtlCol="0" anchor="b"/>
          <a:lstStyle>
            <a:lvl1pPr algn="r">
              <a:defRPr sz="1300"/>
            </a:lvl1pPr>
          </a:lstStyle>
          <a:p>
            <a:fld id="{ADACFB84-EAE8-4BDE-AB4E-2FCBF850AACC}" type="slidenum">
              <a:rPr lang="en-US" smtClean="0"/>
              <a:t>‹#›</a:t>
            </a:fld>
            <a:endParaRPr lang="en-US"/>
          </a:p>
        </p:txBody>
      </p:sp>
    </p:spTree>
    <p:extLst>
      <p:ext uri="{BB962C8B-B14F-4D97-AF65-F5344CB8AC3E}">
        <p14:creationId xmlns:p14="http://schemas.microsoft.com/office/powerpoint/2010/main" val="227017933"/>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819400" y="547688"/>
            <a:ext cx="3962400" cy="27432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DACFB84-EAE8-4BDE-AB4E-2FCBF850AACC}" type="slidenum">
              <a:rPr lang="en-US" smtClean="0"/>
              <a:t>1</a:t>
            </a:fld>
            <a:endParaRPr lang="en-US"/>
          </a:p>
        </p:txBody>
      </p:sp>
      <p:sp>
        <p:nvSpPr>
          <p:cNvPr id="5" name="Header Placeholder 4"/>
          <p:cNvSpPr>
            <a:spLocks noGrp="1"/>
          </p:cNvSpPr>
          <p:nvPr>
            <p:ph type="hdr" sz="quarter" idx="11"/>
          </p:nvPr>
        </p:nvSpPr>
        <p:spPr/>
        <p:txBody>
          <a:bodyPr/>
          <a:lstStyle/>
          <a:p>
            <a:r>
              <a:rPr lang="en-US" dirty="0" smtClean="0"/>
              <a:t>Real-time myocontrol of paretic muscles using machine learning</a:t>
            </a:r>
            <a:endParaRPr lang="en-US" dirty="0"/>
          </a:p>
        </p:txBody>
      </p:sp>
      <p:sp>
        <p:nvSpPr>
          <p:cNvPr id="6" name="Footer Placeholder 5"/>
          <p:cNvSpPr>
            <a:spLocks noGrp="1"/>
          </p:cNvSpPr>
          <p:nvPr>
            <p:ph type="ftr" sz="quarter" idx="12"/>
          </p:nvPr>
        </p:nvSpPr>
        <p:spPr/>
        <p:txBody>
          <a:bodyPr/>
          <a:lstStyle/>
          <a:p>
            <a:r>
              <a:rPr lang="en-US" smtClean="0"/>
              <a:t>Dept.of CSE,MACE Kothamangalam </a:t>
            </a:r>
            <a:endParaRPr lang="en-US"/>
          </a:p>
        </p:txBody>
      </p:sp>
    </p:spTree>
    <p:extLst>
      <p:ext uri="{BB962C8B-B14F-4D97-AF65-F5344CB8AC3E}">
        <p14:creationId xmlns:p14="http://schemas.microsoft.com/office/powerpoint/2010/main" val="9442632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819400" y="547688"/>
            <a:ext cx="3962400" cy="2743200"/>
          </a:xfrm>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dirty="0" smtClean="0"/>
              <a:t>Real-time myocontrol of paretic muscles using machine learning</a:t>
            </a:r>
            <a:endParaRPr lang="en-US" dirty="0"/>
          </a:p>
        </p:txBody>
      </p:sp>
      <p:sp>
        <p:nvSpPr>
          <p:cNvPr id="5" name="Slide Number Placeholder 4"/>
          <p:cNvSpPr>
            <a:spLocks noGrp="1"/>
          </p:cNvSpPr>
          <p:nvPr>
            <p:ph type="sldNum" sz="quarter" idx="11"/>
          </p:nvPr>
        </p:nvSpPr>
        <p:spPr/>
        <p:txBody>
          <a:bodyPr/>
          <a:lstStyle/>
          <a:p>
            <a:fld id="{ADACFB84-EAE8-4BDE-AB4E-2FCBF850AACC}" type="slidenum">
              <a:rPr lang="en-US" smtClean="0"/>
              <a:t>10</a:t>
            </a:fld>
            <a:endParaRPr lang="en-US"/>
          </a:p>
        </p:txBody>
      </p:sp>
      <p:sp>
        <p:nvSpPr>
          <p:cNvPr id="6" name="Footer Placeholder 5"/>
          <p:cNvSpPr>
            <a:spLocks noGrp="1"/>
          </p:cNvSpPr>
          <p:nvPr>
            <p:ph type="ftr" sz="quarter" idx="12"/>
          </p:nvPr>
        </p:nvSpPr>
        <p:spPr/>
        <p:txBody>
          <a:bodyPr/>
          <a:lstStyle/>
          <a:p>
            <a:r>
              <a:rPr lang="en-US" smtClean="0"/>
              <a:t>Dept.of CSE,MACE Kothamangalam </a:t>
            </a:r>
            <a:endParaRPr lang="en-US"/>
          </a:p>
        </p:txBody>
      </p:sp>
    </p:spTree>
    <p:extLst>
      <p:ext uri="{BB962C8B-B14F-4D97-AF65-F5344CB8AC3E}">
        <p14:creationId xmlns:p14="http://schemas.microsoft.com/office/powerpoint/2010/main" val="19114035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819400" y="547688"/>
            <a:ext cx="3962400" cy="2743200"/>
          </a:xfrm>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dirty="0" smtClean="0"/>
              <a:t>Real-time myocontrol of paretic muscles using machine learning</a:t>
            </a:r>
            <a:endParaRPr lang="en-US" dirty="0"/>
          </a:p>
        </p:txBody>
      </p:sp>
      <p:sp>
        <p:nvSpPr>
          <p:cNvPr id="5" name="Slide Number Placeholder 4"/>
          <p:cNvSpPr>
            <a:spLocks noGrp="1"/>
          </p:cNvSpPr>
          <p:nvPr>
            <p:ph type="sldNum" sz="quarter" idx="11"/>
          </p:nvPr>
        </p:nvSpPr>
        <p:spPr/>
        <p:txBody>
          <a:bodyPr/>
          <a:lstStyle/>
          <a:p>
            <a:fld id="{ADACFB84-EAE8-4BDE-AB4E-2FCBF850AACC}" type="slidenum">
              <a:rPr lang="en-US" smtClean="0"/>
              <a:t>11</a:t>
            </a:fld>
            <a:endParaRPr lang="en-US"/>
          </a:p>
        </p:txBody>
      </p:sp>
      <p:sp>
        <p:nvSpPr>
          <p:cNvPr id="6" name="Footer Placeholder 5"/>
          <p:cNvSpPr>
            <a:spLocks noGrp="1"/>
          </p:cNvSpPr>
          <p:nvPr>
            <p:ph type="ftr" sz="quarter" idx="12"/>
          </p:nvPr>
        </p:nvSpPr>
        <p:spPr/>
        <p:txBody>
          <a:bodyPr/>
          <a:lstStyle/>
          <a:p>
            <a:r>
              <a:rPr lang="en-US" smtClean="0"/>
              <a:t>Dept.of CSE,MACE Kothamangalam </a:t>
            </a:r>
            <a:endParaRPr lang="en-US"/>
          </a:p>
        </p:txBody>
      </p:sp>
    </p:spTree>
    <p:extLst>
      <p:ext uri="{BB962C8B-B14F-4D97-AF65-F5344CB8AC3E}">
        <p14:creationId xmlns:p14="http://schemas.microsoft.com/office/powerpoint/2010/main" val="24142640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819400" y="547688"/>
            <a:ext cx="3962400" cy="2743200"/>
          </a:xfrm>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dirty="0" smtClean="0"/>
              <a:t>Real-time myocontrol of paretic muscles using machine learning</a:t>
            </a:r>
            <a:endParaRPr lang="en-US" dirty="0"/>
          </a:p>
        </p:txBody>
      </p:sp>
      <p:sp>
        <p:nvSpPr>
          <p:cNvPr id="5" name="Slide Number Placeholder 4"/>
          <p:cNvSpPr>
            <a:spLocks noGrp="1"/>
          </p:cNvSpPr>
          <p:nvPr>
            <p:ph type="sldNum" sz="quarter" idx="11"/>
          </p:nvPr>
        </p:nvSpPr>
        <p:spPr/>
        <p:txBody>
          <a:bodyPr/>
          <a:lstStyle/>
          <a:p>
            <a:fld id="{ADACFB84-EAE8-4BDE-AB4E-2FCBF850AACC}" type="slidenum">
              <a:rPr lang="en-US" smtClean="0"/>
              <a:t>12</a:t>
            </a:fld>
            <a:endParaRPr lang="en-US"/>
          </a:p>
        </p:txBody>
      </p:sp>
      <p:sp>
        <p:nvSpPr>
          <p:cNvPr id="6" name="Footer Placeholder 5"/>
          <p:cNvSpPr>
            <a:spLocks noGrp="1"/>
          </p:cNvSpPr>
          <p:nvPr>
            <p:ph type="ftr" sz="quarter" idx="12"/>
          </p:nvPr>
        </p:nvSpPr>
        <p:spPr/>
        <p:txBody>
          <a:bodyPr/>
          <a:lstStyle/>
          <a:p>
            <a:r>
              <a:rPr lang="en-US" smtClean="0"/>
              <a:t>Dept.of CSE,MACE Kothamangalam </a:t>
            </a:r>
            <a:endParaRPr lang="en-US"/>
          </a:p>
        </p:txBody>
      </p:sp>
    </p:spTree>
    <p:extLst>
      <p:ext uri="{BB962C8B-B14F-4D97-AF65-F5344CB8AC3E}">
        <p14:creationId xmlns:p14="http://schemas.microsoft.com/office/powerpoint/2010/main" val="30536143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819400" y="547688"/>
            <a:ext cx="3962400" cy="2743200"/>
          </a:xfrm>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dirty="0" smtClean="0"/>
              <a:t>Real-time myocontrol of paretic muscles using machine learning</a:t>
            </a:r>
            <a:endParaRPr lang="en-US" dirty="0"/>
          </a:p>
        </p:txBody>
      </p:sp>
      <p:sp>
        <p:nvSpPr>
          <p:cNvPr id="5" name="Slide Number Placeholder 4"/>
          <p:cNvSpPr>
            <a:spLocks noGrp="1"/>
          </p:cNvSpPr>
          <p:nvPr>
            <p:ph type="sldNum" sz="quarter" idx="11"/>
          </p:nvPr>
        </p:nvSpPr>
        <p:spPr/>
        <p:txBody>
          <a:bodyPr/>
          <a:lstStyle/>
          <a:p>
            <a:fld id="{ADACFB84-EAE8-4BDE-AB4E-2FCBF850AACC}" type="slidenum">
              <a:rPr lang="en-US" smtClean="0"/>
              <a:t>13</a:t>
            </a:fld>
            <a:endParaRPr lang="en-US"/>
          </a:p>
        </p:txBody>
      </p:sp>
      <p:sp>
        <p:nvSpPr>
          <p:cNvPr id="6" name="Footer Placeholder 5"/>
          <p:cNvSpPr>
            <a:spLocks noGrp="1"/>
          </p:cNvSpPr>
          <p:nvPr>
            <p:ph type="ftr" sz="quarter" idx="12"/>
          </p:nvPr>
        </p:nvSpPr>
        <p:spPr/>
        <p:txBody>
          <a:bodyPr/>
          <a:lstStyle/>
          <a:p>
            <a:r>
              <a:rPr lang="en-US" smtClean="0"/>
              <a:t>Dept.of CSE,MACE Kothamangalam </a:t>
            </a:r>
            <a:endParaRPr lang="en-US"/>
          </a:p>
        </p:txBody>
      </p:sp>
    </p:spTree>
    <p:extLst>
      <p:ext uri="{BB962C8B-B14F-4D97-AF65-F5344CB8AC3E}">
        <p14:creationId xmlns:p14="http://schemas.microsoft.com/office/powerpoint/2010/main" val="30536143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819400" y="547688"/>
            <a:ext cx="3962400" cy="2743200"/>
          </a:xfrm>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dirty="0" smtClean="0"/>
              <a:t>Real-time myocontrol of paretic muscles using machine learning</a:t>
            </a:r>
            <a:endParaRPr lang="en-US" dirty="0"/>
          </a:p>
        </p:txBody>
      </p:sp>
      <p:sp>
        <p:nvSpPr>
          <p:cNvPr id="5" name="Slide Number Placeholder 4"/>
          <p:cNvSpPr>
            <a:spLocks noGrp="1"/>
          </p:cNvSpPr>
          <p:nvPr>
            <p:ph type="sldNum" sz="quarter" idx="11"/>
          </p:nvPr>
        </p:nvSpPr>
        <p:spPr/>
        <p:txBody>
          <a:bodyPr/>
          <a:lstStyle/>
          <a:p>
            <a:fld id="{ADACFB84-EAE8-4BDE-AB4E-2FCBF850AACC}" type="slidenum">
              <a:rPr lang="en-US" smtClean="0"/>
              <a:t>14</a:t>
            </a:fld>
            <a:endParaRPr lang="en-US"/>
          </a:p>
        </p:txBody>
      </p:sp>
      <p:sp>
        <p:nvSpPr>
          <p:cNvPr id="6" name="Footer Placeholder 5"/>
          <p:cNvSpPr>
            <a:spLocks noGrp="1"/>
          </p:cNvSpPr>
          <p:nvPr>
            <p:ph type="ftr" sz="quarter" idx="12"/>
          </p:nvPr>
        </p:nvSpPr>
        <p:spPr/>
        <p:txBody>
          <a:bodyPr/>
          <a:lstStyle/>
          <a:p>
            <a:r>
              <a:rPr lang="en-US" smtClean="0"/>
              <a:t>Dept.of CSE,MACE Kothamangalam </a:t>
            </a:r>
            <a:endParaRPr lang="en-US"/>
          </a:p>
        </p:txBody>
      </p:sp>
    </p:spTree>
    <p:extLst>
      <p:ext uri="{BB962C8B-B14F-4D97-AF65-F5344CB8AC3E}">
        <p14:creationId xmlns:p14="http://schemas.microsoft.com/office/powerpoint/2010/main" val="1805319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819400" y="547688"/>
            <a:ext cx="3962400" cy="2743200"/>
          </a:xfrm>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dirty="0" smtClean="0"/>
              <a:t>Real-time myocontrol of paretic muscles using machine learning</a:t>
            </a:r>
            <a:endParaRPr lang="en-US" dirty="0"/>
          </a:p>
        </p:txBody>
      </p:sp>
      <p:sp>
        <p:nvSpPr>
          <p:cNvPr id="5" name="Slide Number Placeholder 4"/>
          <p:cNvSpPr>
            <a:spLocks noGrp="1"/>
          </p:cNvSpPr>
          <p:nvPr>
            <p:ph type="sldNum" sz="quarter" idx="11"/>
          </p:nvPr>
        </p:nvSpPr>
        <p:spPr/>
        <p:txBody>
          <a:bodyPr/>
          <a:lstStyle/>
          <a:p>
            <a:fld id="{ADACFB84-EAE8-4BDE-AB4E-2FCBF850AACC}" type="slidenum">
              <a:rPr lang="en-US" smtClean="0"/>
              <a:t>15</a:t>
            </a:fld>
            <a:endParaRPr lang="en-US"/>
          </a:p>
        </p:txBody>
      </p:sp>
      <p:sp>
        <p:nvSpPr>
          <p:cNvPr id="6" name="Footer Placeholder 5"/>
          <p:cNvSpPr>
            <a:spLocks noGrp="1"/>
          </p:cNvSpPr>
          <p:nvPr>
            <p:ph type="ftr" sz="quarter" idx="12"/>
          </p:nvPr>
        </p:nvSpPr>
        <p:spPr/>
        <p:txBody>
          <a:bodyPr/>
          <a:lstStyle/>
          <a:p>
            <a:r>
              <a:rPr lang="en-US" smtClean="0"/>
              <a:t>Dept.of CSE,MACE Kothamangalam </a:t>
            </a:r>
            <a:endParaRPr lang="en-US"/>
          </a:p>
        </p:txBody>
      </p:sp>
    </p:spTree>
    <p:extLst>
      <p:ext uri="{BB962C8B-B14F-4D97-AF65-F5344CB8AC3E}">
        <p14:creationId xmlns:p14="http://schemas.microsoft.com/office/powerpoint/2010/main" val="29357139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819400" y="547688"/>
            <a:ext cx="3962400" cy="2743200"/>
          </a:xfrm>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dirty="0" smtClean="0"/>
              <a:t>Real-time myocontrol of paretic muscles using machine learning</a:t>
            </a:r>
            <a:endParaRPr lang="en-US" dirty="0"/>
          </a:p>
        </p:txBody>
      </p:sp>
      <p:sp>
        <p:nvSpPr>
          <p:cNvPr id="5" name="Slide Number Placeholder 4"/>
          <p:cNvSpPr>
            <a:spLocks noGrp="1"/>
          </p:cNvSpPr>
          <p:nvPr>
            <p:ph type="sldNum" sz="quarter" idx="11"/>
          </p:nvPr>
        </p:nvSpPr>
        <p:spPr/>
        <p:txBody>
          <a:bodyPr/>
          <a:lstStyle/>
          <a:p>
            <a:fld id="{ADACFB84-EAE8-4BDE-AB4E-2FCBF850AACC}" type="slidenum">
              <a:rPr lang="en-US" smtClean="0"/>
              <a:t>16</a:t>
            </a:fld>
            <a:endParaRPr lang="en-US"/>
          </a:p>
        </p:txBody>
      </p:sp>
      <p:sp>
        <p:nvSpPr>
          <p:cNvPr id="6" name="Footer Placeholder 5"/>
          <p:cNvSpPr>
            <a:spLocks noGrp="1"/>
          </p:cNvSpPr>
          <p:nvPr>
            <p:ph type="ftr" sz="quarter" idx="12"/>
          </p:nvPr>
        </p:nvSpPr>
        <p:spPr/>
        <p:txBody>
          <a:bodyPr/>
          <a:lstStyle/>
          <a:p>
            <a:r>
              <a:rPr lang="en-US" smtClean="0"/>
              <a:t>Dept.of CSE,MACE Kothamangalam </a:t>
            </a:r>
            <a:endParaRPr lang="en-US"/>
          </a:p>
        </p:txBody>
      </p:sp>
    </p:spTree>
    <p:extLst>
      <p:ext uri="{BB962C8B-B14F-4D97-AF65-F5344CB8AC3E}">
        <p14:creationId xmlns:p14="http://schemas.microsoft.com/office/powerpoint/2010/main" val="29522824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819400" y="547688"/>
            <a:ext cx="3962400" cy="2743200"/>
          </a:xfrm>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dirty="0" smtClean="0"/>
              <a:t>Real-time myocontrol of paretic muscles using machine learning</a:t>
            </a:r>
            <a:endParaRPr lang="en-US" dirty="0"/>
          </a:p>
        </p:txBody>
      </p:sp>
      <p:sp>
        <p:nvSpPr>
          <p:cNvPr id="5" name="Slide Number Placeholder 4"/>
          <p:cNvSpPr>
            <a:spLocks noGrp="1"/>
          </p:cNvSpPr>
          <p:nvPr>
            <p:ph type="sldNum" sz="quarter" idx="11"/>
          </p:nvPr>
        </p:nvSpPr>
        <p:spPr/>
        <p:txBody>
          <a:bodyPr/>
          <a:lstStyle/>
          <a:p>
            <a:fld id="{ADACFB84-EAE8-4BDE-AB4E-2FCBF850AACC}" type="slidenum">
              <a:rPr lang="en-US" smtClean="0"/>
              <a:t>17</a:t>
            </a:fld>
            <a:endParaRPr lang="en-US"/>
          </a:p>
        </p:txBody>
      </p:sp>
      <p:sp>
        <p:nvSpPr>
          <p:cNvPr id="6" name="Footer Placeholder 5"/>
          <p:cNvSpPr>
            <a:spLocks noGrp="1"/>
          </p:cNvSpPr>
          <p:nvPr>
            <p:ph type="ftr" sz="quarter" idx="12"/>
          </p:nvPr>
        </p:nvSpPr>
        <p:spPr/>
        <p:txBody>
          <a:bodyPr/>
          <a:lstStyle/>
          <a:p>
            <a:r>
              <a:rPr lang="en-US" smtClean="0"/>
              <a:t>Dept.of CSE,MACE Kothamangalam </a:t>
            </a:r>
            <a:endParaRPr lang="en-US"/>
          </a:p>
        </p:txBody>
      </p:sp>
    </p:spTree>
    <p:extLst>
      <p:ext uri="{BB962C8B-B14F-4D97-AF65-F5344CB8AC3E}">
        <p14:creationId xmlns:p14="http://schemas.microsoft.com/office/powerpoint/2010/main" val="22931616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819400" y="547688"/>
            <a:ext cx="3962400" cy="2743200"/>
          </a:xfrm>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dirty="0" smtClean="0"/>
              <a:t>Real-time myocontrol of paretic muscles using machine learning</a:t>
            </a:r>
            <a:endParaRPr lang="en-US" dirty="0"/>
          </a:p>
        </p:txBody>
      </p:sp>
      <p:sp>
        <p:nvSpPr>
          <p:cNvPr id="5" name="Slide Number Placeholder 4"/>
          <p:cNvSpPr>
            <a:spLocks noGrp="1"/>
          </p:cNvSpPr>
          <p:nvPr>
            <p:ph type="sldNum" sz="quarter" idx="11"/>
          </p:nvPr>
        </p:nvSpPr>
        <p:spPr/>
        <p:txBody>
          <a:bodyPr/>
          <a:lstStyle/>
          <a:p>
            <a:fld id="{ADACFB84-EAE8-4BDE-AB4E-2FCBF850AACC}" type="slidenum">
              <a:rPr lang="en-US" smtClean="0"/>
              <a:t>18</a:t>
            </a:fld>
            <a:endParaRPr lang="en-US"/>
          </a:p>
        </p:txBody>
      </p:sp>
      <p:sp>
        <p:nvSpPr>
          <p:cNvPr id="6" name="Footer Placeholder 5"/>
          <p:cNvSpPr>
            <a:spLocks noGrp="1"/>
          </p:cNvSpPr>
          <p:nvPr>
            <p:ph type="ftr" sz="quarter" idx="12"/>
          </p:nvPr>
        </p:nvSpPr>
        <p:spPr/>
        <p:txBody>
          <a:bodyPr/>
          <a:lstStyle/>
          <a:p>
            <a:r>
              <a:rPr lang="en-US" smtClean="0"/>
              <a:t>Dept.of CSE,MACE Kothamangalam </a:t>
            </a:r>
            <a:endParaRPr lang="en-US"/>
          </a:p>
        </p:txBody>
      </p:sp>
    </p:spTree>
    <p:extLst>
      <p:ext uri="{BB962C8B-B14F-4D97-AF65-F5344CB8AC3E}">
        <p14:creationId xmlns:p14="http://schemas.microsoft.com/office/powerpoint/2010/main" val="286262446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819400" y="547688"/>
            <a:ext cx="3962400" cy="2743200"/>
          </a:xfrm>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dirty="0" smtClean="0"/>
              <a:t>Real-time myocontrol of paretic muscles using machine learning</a:t>
            </a:r>
            <a:endParaRPr lang="en-US" dirty="0"/>
          </a:p>
        </p:txBody>
      </p:sp>
      <p:sp>
        <p:nvSpPr>
          <p:cNvPr id="5" name="Slide Number Placeholder 4"/>
          <p:cNvSpPr>
            <a:spLocks noGrp="1"/>
          </p:cNvSpPr>
          <p:nvPr>
            <p:ph type="sldNum" sz="quarter" idx="11"/>
          </p:nvPr>
        </p:nvSpPr>
        <p:spPr/>
        <p:txBody>
          <a:bodyPr/>
          <a:lstStyle/>
          <a:p>
            <a:fld id="{ADACFB84-EAE8-4BDE-AB4E-2FCBF850AACC}" type="slidenum">
              <a:rPr lang="en-US" smtClean="0"/>
              <a:t>19</a:t>
            </a:fld>
            <a:endParaRPr lang="en-US"/>
          </a:p>
        </p:txBody>
      </p:sp>
      <p:sp>
        <p:nvSpPr>
          <p:cNvPr id="6" name="Footer Placeholder 5"/>
          <p:cNvSpPr>
            <a:spLocks noGrp="1"/>
          </p:cNvSpPr>
          <p:nvPr>
            <p:ph type="ftr" sz="quarter" idx="12"/>
          </p:nvPr>
        </p:nvSpPr>
        <p:spPr/>
        <p:txBody>
          <a:bodyPr/>
          <a:lstStyle/>
          <a:p>
            <a:r>
              <a:rPr lang="en-US" smtClean="0"/>
              <a:t>Dept.of CSE,MACE Kothamangalam </a:t>
            </a:r>
            <a:endParaRPr lang="en-US"/>
          </a:p>
        </p:txBody>
      </p:sp>
    </p:spTree>
    <p:extLst>
      <p:ext uri="{BB962C8B-B14F-4D97-AF65-F5344CB8AC3E}">
        <p14:creationId xmlns:p14="http://schemas.microsoft.com/office/powerpoint/2010/main" val="17499077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819400" y="547688"/>
            <a:ext cx="3962400" cy="2743200"/>
          </a:xfrm>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dirty="0" smtClean="0"/>
              <a:t>Real-time myocontrol of paretic muscles using machine learning</a:t>
            </a:r>
            <a:endParaRPr lang="en-US" dirty="0"/>
          </a:p>
        </p:txBody>
      </p:sp>
      <p:sp>
        <p:nvSpPr>
          <p:cNvPr id="5" name="Slide Number Placeholder 4"/>
          <p:cNvSpPr>
            <a:spLocks noGrp="1"/>
          </p:cNvSpPr>
          <p:nvPr>
            <p:ph type="sldNum" sz="quarter" idx="11"/>
          </p:nvPr>
        </p:nvSpPr>
        <p:spPr/>
        <p:txBody>
          <a:bodyPr/>
          <a:lstStyle/>
          <a:p>
            <a:fld id="{ADACFB84-EAE8-4BDE-AB4E-2FCBF850AACC}" type="slidenum">
              <a:rPr lang="en-US" smtClean="0"/>
              <a:t>2</a:t>
            </a:fld>
            <a:endParaRPr lang="en-US"/>
          </a:p>
        </p:txBody>
      </p:sp>
      <p:sp>
        <p:nvSpPr>
          <p:cNvPr id="6" name="Footer Placeholder 5"/>
          <p:cNvSpPr>
            <a:spLocks noGrp="1"/>
          </p:cNvSpPr>
          <p:nvPr>
            <p:ph type="ftr" sz="quarter" idx="12"/>
          </p:nvPr>
        </p:nvSpPr>
        <p:spPr/>
        <p:txBody>
          <a:bodyPr/>
          <a:lstStyle/>
          <a:p>
            <a:r>
              <a:rPr lang="en-US" smtClean="0"/>
              <a:t>Dept.of CSE,MACE Kothamangalam </a:t>
            </a:r>
            <a:endParaRPr lang="en-US"/>
          </a:p>
        </p:txBody>
      </p:sp>
    </p:spTree>
    <p:extLst>
      <p:ext uri="{BB962C8B-B14F-4D97-AF65-F5344CB8AC3E}">
        <p14:creationId xmlns:p14="http://schemas.microsoft.com/office/powerpoint/2010/main" val="305616928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819400" y="547688"/>
            <a:ext cx="3962400" cy="2743200"/>
          </a:xfrm>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dirty="0" smtClean="0"/>
              <a:t>Real-time myocontrol of paretic muscles using machine learning</a:t>
            </a:r>
            <a:endParaRPr lang="en-US" dirty="0"/>
          </a:p>
        </p:txBody>
      </p:sp>
      <p:sp>
        <p:nvSpPr>
          <p:cNvPr id="5" name="Slide Number Placeholder 4"/>
          <p:cNvSpPr>
            <a:spLocks noGrp="1"/>
          </p:cNvSpPr>
          <p:nvPr>
            <p:ph type="sldNum" sz="quarter" idx="11"/>
          </p:nvPr>
        </p:nvSpPr>
        <p:spPr/>
        <p:txBody>
          <a:bodyPr/>
          <a:lstStyle/>
          <a:p>
            <a:fld id="{ADACFB84-EAE8-4BDE-AB4E-2FCBF850AACC}" type="slidenum">
              <a:rPr lang="en-US" smtClean="0"/>
              <a:t>20</a:t>
            </a:fld>
            <a:endParaRPr lang="en-US"/>
          </a:p>
        </p:txBody>
      </p:sp>
      <p:sp>
        <p:nvSpPr>
          <p:cNvPr id="6" name="Footer Placeholder 5"/>
          <p:cNvSpPr>
            <a:spLocks noGrp="1"/>
          </p:cNvSpPr>
          <p:nvPr>
            <p:ph type="ftr" sz="quarter" idx="12"/>
          </p:nvPr>
        </p:nvSpPr>
        <p:spPr/>
        <p:txBody>
          <a:bodyPr/>
          <a:lstStyle/>
          <a:p>
            <a:r>
              <a:rPr lang="en-US" smtClean="0"/>
              <a:t>Dept.of CSE,MACE Kothamangalam </a:t>
            </a:r>
            <a:endParaRPr lang="en-US"/>
          </a:p>
        </p:txBody>
      </p:sp>
    </p:spTree>
    <p:extLst>
      <p:ext uri="{BB962C8B-B14F-4D97-AF65-F5344CB8AC3E}">
        <p14:creationId xmlns:p14="http://schemas.microsoft.com/office/powerpoint/2010/main" val="369130005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819400" y="547688"/>
            <a:ext cx="3962400" cy="2743200"/>
          </a:xfrm>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dirty="0" smtClean="0"/>
              <a:t>Real-time myocontrol of paretic muscles using machine learning</a:t>
            </a:r>
            <a:endParaRPr lang="en-US" dirty="0"/>
          </a:p>
        </p:txBody>
      </p:sp>
      <p:sp>
        <p:nvSpPr>
          <p:cNvPr id="5" name="Slide Number Placeholder 4"/>
          <p:cNvSpPr>
            <a:spLocks noGrp="1"/>
          </p:cNvSpPr>
          <p:nvPr>
            <p:ph type="sldNum" sz="quarter" idx="11"/>
          </p:nvPr>
        </p:nvSpPr>
        <p:spPr/>
        <p:txBody>
          <a:bodyPr/>
          <a:lstStyle/>
          <a:p>
            <a:fld id="{ADACFB84-EAE8-4BDE-AB4E-2FCBF850AACC}" type="slidenum">
              <a:rPr lang="en-US" smtClean="0"/>
              <a:t>21</a:t>
            </a:fld>
            <a:endParaRPr lang="en-US"/>
          </a:p>
        </p:txBody>
      </p:sp>
      <p:sp>
        <p:nvSpPr>
          <p:cNvPr id="6" name="Footer Placeholder 5"/>
          <p:cNvSpPr>
            <a:spLocks noGrp="1"/>
          </p:cNvSpPr>
          <p:nvPr>
            <p:ph type="ftr" sz="quarter" idx="12"/>
          </p:nvPr>
        </p:nvSpPr>
        <p:spPr/>
        <p:txBody>
          <a:bodyPr/>
          <a:lstStyle/>
          <a:p>
            <a:r>
              <a:rPr lang="en-US" smtClean="0"/>
              <a:t>Dept.of CSE,MACE Kothamangalam </a:t>
            </a:r>
            <a:endParaRPr lang="en-US"/>
          </a:p>
        </p:txBody>
      </p:sp>
    </p:spTree>
    <p:extLst>
      <p:ext uri="{BB962C8B-B14F-4D97-AF65-F5344CB8AC3E}">
        <p14:creationId xmlns:p14="http://schemas.microsoft.com/office/powerpoint/2010/main" val="153187997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819400" y="547688"/>
            <a:ext cx="3962400" cy="2743200"/>
          </a:xfrm>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dirty="0" smtClean="0"/>
              <a:t>Real-time myocontrol of paretic muscles using machine learning</a:t>
            </a:r>
            <a:endParaRPr lang="en-US" dirty="0"/>
          </a:p>
        </p:txBody>
      </p:sp>
      <p:sp>
        <p:nvSpPr>
          <p:cNvPr id="5" name="Slide Number Placeholder 4"/>
          <p:cNvSpPr>
            <a:spLocks noGrp="1"/>
          </p:cNvSpPr>
          <p:nvPr>
            <p:ph type="sldNum" sz="quarter" idx="11"/>
          </p:nvPr>
        </p:nvSpPr>
        <p:spPr/>
        <p:txBody>
          <a:bodyPr/>
          <a:lstStyle/>
          <a:p>
            <a:fld id="{ADACFB84-EAE8-4BDE-AB4E-2FCBF850AACC}" type="slidenum">
              <a:rPr lang="en-US" smtClean="0"/>
              <a:t>22</a:t>
            </a:fld>
            <a:endParaRPr lang="en-US"/>
          </a:p>
        </p:txBody>
      </p:sp>
      <p:sp>
        <p:nvSpPr>
          <p:cNvPr id="6" name="Footer Placeholder 5"/>
          <p:cNvSpPr>
            <a:spLocks noGrp="1"/>
          </p:cNvSpPr>
          <p:nvPr>
            <p:ph type="ftr" sz="quarter" idx="12"/>
          </p:nvPr>
        </p:nvSpPr>
        <p:spPr/>
        <p:txBody>
          <a:bodyPr/>
          <a:lstStyle/>
          <a:p>
            <a:r>
              <a:rPr lang="en-US" smtClean="0"/>
              <a:t>Dept.of CSE,MACE Kothamangalam </a:t>
            </a:r>
            <a:endParaRPr lang="en-US"/>
          </a:p>
        </p:txBody>
      </p:sp>
    </p:spTree>
    <p:extLst>
      <p:ext uri="{BB962C8B-B14F-4D97-AF65-F5344CB8AC3E}">
        <p14:creationId xmlns:p14="http://schemas.microsoft.com/office/powerpoint/2010/main" val="153187997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819400" y="547688"/>
            <a:ext cx="3962400" cy="2743200"/>
          </a:xfrm>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dirty="0" smtClean="0"/>
              <a:t>Real-time myocontrol of paretic muscles using machine learning</a:t>
            </a:r>
            <a:endParaRPr lang="en-US" dirty="0"/>
          </a:p>
        </p:txBody>
      </p:sp>
      <p:sp>
        <p:nvSpPr>
          <p:cNvPr id="5" name="Slide Number Placeholder 4"/>
          <p:cNvSpPr>
            <a:spLocks noGrp="1"/>
          </p:cNvSpPr>
          <p:nvPr>
            <p:ph type="sldNum" sz="quarter" idx="11"/>
          </p:nvPr>
        </p:nvSpPr>
        <p:spPr/>
        <p:txBody>
          <a:bodyPr/>
          <a:lstStyle/>
          <a:p>
            <a:fld id="{ADACFB84-EAE8-4BDE-AB4E-2FCBF850AACC}" type="slidenum">
              <a:rPr lang="en-US" smtClean="0"/>
              <a:t>23</a:t>
            </a:fld>
            <a:endParaRPr lang="en-US"/>
          </a:p>
        </p:txBody>
      </p:sp>
      <p:sp>
        <p:nvSpPr>
          <p:cNvPr id="6" name="Footer Placeholder 5"/>
          <p:cNvSpPr>
            <a:spLocks noGrp="1"/>
          </p:cNvSpPr>
          <p:nvPr>
            <p:ph type="ftr" sz="quarter" idx="12"/>
          </p:nvPr>
        </p:nvSpPr>
        <p:spPr/>
        <p:txBody>
          <a:bodyPr/>
          <a:lstStyle/>
          <a:p>
            <a:r>
              <a:rPr lang="en-US" smtClean="0"/>
              <a:t>Dept.of CSE,MACE Kothamangalam </a:t>
            </a:r>
            <a:endParaRPr lang="en-US"/>
          </a:p>
        </p:txBody>
      </p:sp>
    </p:spTree>
    <p:extLst>
      <p:ext uri="{BB962C8B-B14F-4D97-AF65-F5344CB8AC3E}">
        <p14:creationId xmlns:p14="http://schemas.microsoft.com/office/powerpoint/2010/main" val="153187997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819400" y="547688"/>
            <a:ext cx="3962400" cy="2743200"/>
          </a:xfrm>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dirty="0" smtClean="0"/>
              <a:t>Real-time myocontrol of paretic muscles using machine learning</a:t>
            </a:r>
            <a:endParaRPr lang="en-US" dirty="0"/>
          </a:p>
        </p:txBody>
      </p:sp>
      <p:sp>
        <p:nvSpPr>
          <p:cNvPr id="5" name="Slide Number Placeholder 4"/>
          <p:cNvSpPr>
            <a:spLocks noGrp="1"/>
          </p:cNvSpPr>
          <p:nvPr>
            <p:ph type="sldNum" sz="quarter" idx="11"/>
          </p:nvPr>
        </p:nvSpPr>
        <p:spPr/>
        <p:txBody>
          <a:bodyPr/>
          <a:lstStyle/>
          <a:p>
            <a:fld id="{ADACFB84-EAE8-4BDE-AB4E-2FCBF850AACC}" type="slidenum">
              <a:rPr lang="en-US" smtClean="0"/>
              <a:t>24</a:t>
            </a:fld>
            <a:endParaRPr lang="en-US"/>
          </a:p>
        </p:txBody>
      </p:sp>
      <p:sp>
        <p:nvSpPr>
          <p:cNvPr id="6" name="Footer Placeholder 5"/>
          <p:cNvSpPr>
            <a:spLocks noGrp="1"/>
          </p:cNvSpPr>
          <p:nvPr>
            <p:ph type="ftr" sz="quarter" idx="12"/>
          </p:nvPr>
        </p:nvSpPr>
        <p:spPr/>
        <p:txBody>
          <a:bodyPr/>
          <a:lstStyle/>
          <a:p>
            <a:r>
              <a:rPr lang="en-US" smtClean="0"/>
              <a:t>Dept.of CSE,MACE Kothamangalam </a:t>
            </a:r>
            <a:endParaRPr lang="en-US"/>
          </a:p>
        </p:txBody>
      </p:sp>
    </p:spTree>
    <p:extLst>
      <p:ext uri="{BB962C8B-B14F-4D97-AF65-F5344CB8AC3E}">
        <p14:creationId xmlns:p14="http://schemas.microsoft.com/office/powerpoint/2010/main" val="33734692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819400" y="547688"/>
            <a:ext cx="3962400" cy="2743200"/>
          </a:xfrm>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dirty="0" smtClean="0"/>
              <a:t>Real-time myocontrol of paretic muscles using machine learning</a:t>
            </a:r>
            <a:endParaRPr lang="en-US" dirty="0"/>
          </a:p>
        </p:txBody>
      </p:sp>
      <p:sp>
        <p:nvSpPr>
          <p:cNvPr id="5" name="Slide Number Placeholder 4"/>
          <p:cNvSpPr>
            <a:spLocks noGrp="1"/>
          </p:cNvSpPr>
          <p:nvPr>
            <p:ph type="sldNum" sz="quarter" idx="11"/>
          </p:nvPr>
        </p:nvSpPr>
        <p:spPr/>
        <p:txBody>
          <a:bodyPr/>
          <a:lstStyle/>
          <a:p>
            <a:fld id="{ADACFB84-EAE8-4BDE-AB4E-2FCBF850AACC}" type="slidenum">
              <a:rPr lang="en-US" smtClean="0"/>
              <a:t>3</a:t>
            </a:fld>
            <a:endParaRPr lang="en-US"/>
          </a:p>
        </p:txBody>
      </p:sp>
      <p:sp>
        <p:nvSpPr>
          <p:cNvPr id="6" name="Footer Placeholder 5"/>
          <p:cNvSpPr>
            <a:spLocks noGrp="1"/>
          </p:cNvSpPr>
          <p:nvPr>
            <p:ph type="ftr" sz="quarter" idx="12"/>
          </p:nvPr>
        </p:nvSpPr>
        <p:spPr/>
        <p:txBody>
          <a:bodyPr/>
          <a:lstStyle/>
          <a:p>
            <a:r>
              <a:rPr lang="en-US" smtClean="0"/>
              <a:t>Dept.of CSE,MACE Kothamangalam </a:t>
            </a:r>
            <a:endParaRPr lang="en-US"/>
          </a:p>
        </p:txBody>
      </p:sp>
    </p:spTree>
    <p:extLst>
      <p:ext uri="{BB962C8B-B14F-4D97-AF65-F5344CB8AC3E}">
        <p14:creationId xmlns:p14="http://schemas.microsoft.com/office/powerpoint/2010/main" val="26781461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819400" y="547688"/>
            <a:ext cx="3962400" cy="2743200"/>
          </a:xfrm>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dirty="0" smtClean="0"/>
              <a:t>Real-time myocontrol of paretic muscles using machine learning</a:t>
            </a:r>
            <a:endParaRPr lang="en-US" dirty="0"/>
          </a:p>
        </p:txBody>
      </p:sp>
      <p:sp>
        <p:nvSpPr>
          <p:cNvPr id="5" name="Slide Number Placeholder 4"/>
          <p:cNvSpPr>
            <a:spLocks noGrp="1"/>
          </p:cNvSpPr>
          <p:nvPr>
            <p:ph type="sldNum" sz="quarter" idx="11"/>
          </p:nvPr>
        </p:nvSpPr>
        <p:spPr/>
        <p:txBody>
          <a:bodyPr/>
          <a:lstStyle/>
          <a:p>
            <a:fld id="{ADACFB84-EAE8-4BDE-AB4E-2FCBF850AACC}" type="slidenum">
              <a:rPr lang="en-US" smtClean="0"/>
              <a:t>4</a:t>
            </a:fld>
            <a:endParaRPr lang="en-US"/>
          </a:p>
        </p:txBody>
      </p:sp>
      <p:sp>
        <p:nvSpPr>
          <p:cNvPr id="6" name="Footer Placeholder 5"/>
          <p:cNvSpPr>
            <a:spLocks noGrp="1"/>
          </p:cNvSpPr>
          <p:nvPr>
            <p:ph type="ftr" sz="quarter" idx="12"/>
          </p:nvPr>
        </p:nvSpPr>
        <p:spPr/>
        <p:txBody>
          <a:bodyPr/>
          <a:lstStyle/>
          <a:p>
            <a:r>
              <a:rPr lang="en-US" smtClean="0"/>
              <a:t>Dept.of CSE,MACE Kothamangalam </a:t>
            </a:r>
            <a:endParaRPr lang="en-US"/>
          </a:p>
        </p:txBody>
      </p:sp>
    </p:spTree>
    <p:extLst>
      <p:ext uri="{BB962C8B-B14F-4D97-AF65-F5344CB8AC3E}">
        <p14:creationId xmlns:p14="http://schemas.microsoft.com/office/powerpoint/2010/main" val="6762215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819400" y="547688"/>
            <a:ext cx="3962400" cy="2743200"/>
          </a:xfrm>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dirty="0" smtClean="0"/>
              <a:t>Real-time myocontrol of paretic muscles using machine learning</a:t>
            </a:r>
            <a:endParaRPr lang="en-US" dirty="0"/>
          </a:p>
        </p:txBody>
      </p:sp>
      <p:sp>
        <p:nvSpPr>
          <p:cNvPr id="5" name="Slide Number Placeholder 4"/>
          <p:cNvSpPr>
            <a:spLocks noGrp="1"/>
          </p:cNvSpPr>
          <p:nvPr>
            <p:ph type="sldNum" sz="quarter" idx="11"/>
          </p:nvPr>
        </p:nvSpPr>
        <p:spPr/>
        <p:txBody>
          <a:bodyPr/>
          <a:lstStyle/>
          <a:p>
            <a:fld id="{ADACFB84-EAE8-4BDE-AB4E-2FCBF850AACC}" type="slidenum">
              <a:rPr lang="en-US" smtClean="0"/>
              <a:t>5</a:t>
            </a:fld>
            <a:endParaRPr lang="en-US"/>
          </a:p>
        </p:txBody>
      </p:sp>
      <p:sp>
        <p:nvSpPr>
          <p:cNvPr id="6" name="Footer Placeholder 5"/>
          <p:cNvSpPr>
            <a:spLocks noGrp="1"/>
          </p:cNvSpPr>
          <p:nvPr>
            <p:ph type="ftr" sz="quarter" idx="12"/>
          </p:nvPr>
        </p:nvSpPr>
        <p:spPr/>
        <p:txBody>
          <a:bodyPr/>
          <a:lstStyle/>
          <a:p>
            <a:r>
              <a:rPr lang="en-US" smtClean="0"/>
              <a:t>Dept.of CSE,MACE Kothamangalam </a:t>
            </a:r>
            <a:endParaRPr lang="en-US"/>
          </a:p>
        </p:txBody>
      </p:sp>
    </p:spTree>
    <p:extLst>
      <p:ext uri="{BB962C8B-B14F-4D97-AF65-F5344CB8AC3E}">
        <p14:creationId xmlns:p14="http://schemas.microsoft.com/office/powerpoint/2010/main" val="37516197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819400" y="547688"/>
            <a:ext cx="3962400" cy="2743200"/>
          </a:xfrm>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dirty="0" smtClean="0"/>
              <a:t>Real-time myocontrol of paretic muscles using machine learning</a:t>
            </a:r>
            <a:endParaRPr lang="en-US" dirty="0"/>
          </a:p>
        </p:txBody>
      </p:sp>
      <p:sp>
        <p:nvSpPr>
          <p:cNvPr id="5" name="Slide Number Placeholder 4"/>
          <p:cNvSpPr>
            <a:spLocks noGrp="1"/>
          </p:cNvSpPr>
          <p:nvPr>
            <p:ph type="sldNum" sz="quarter" idx="11"/>
          </p:nvPr>
        </p:nvSpPr>
        <p:spPr/>
        <p:txBody>
          <a:bodyPr/>
          <a:lstStyle/>
          <a:p>
            <a:fld id="{ADACFB84-EAE8-4BDE-AB4E-2FCBF850AACC}" type="slidenum">
              <a:rPr lang="en-US" smtClean="0"/>
              <a:t>6</a:t>
            </a:fld>
            <a:endParaRPr lang="en-US"/>
          </a:p>
        </p:txBody>
      </p:sp>
      <p:sp>
        <p:nvSpPr>
          <p:cNvPr id="6" name="Footer Placeholder 5"/>
          <p:cNvSpPr>
            <a:spLocks noGrp="1"/>
          </p:cNvSpPr>
          <p:nvPr>
            <p:ph type="ftr" sz="quarter" idx="12"/>
          </p:nvPr>
        </p:nvSpPr>
        <p:spPr/>
        <p:txBody>
          <a:bodyPr/>
          <a:lstStyle/>
          <a:p>
            <a:r>
              <a:rPr lang="en-US" smtClean="0"/>
              <a:t>Dept.of CSE,MACE Kothamangalam </a:t>
            </a:r>
            <a:endParaRPr lang="en-US"/>
          </a:p>
        </p:txBody>
      </p:sp>
    </p:spTree>
    <p:extLst>
      <p:ext uri="{BB962C8B-B14F-4D97-AF65-F5344CB8AC3E}">
        <p14:creationId xmlns:p14="http://schemas.microsoft.com/office/powerpoint/2010/main" val="112929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819400" y="547688"/>
            <a:ext cx="3962400" cy="2743200"/>
          </a:xfrm>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dirty="0" smtClean="0"/>
              <a:t>Real-time myocontrol of paretic muscles using machine learning</a:t>
            </a:r>
            <a:endParaRPr lang="en-US" dirty="0"/>
          </a:p>
        </p:txBody>
      </p:sp>
      <p:sp>
        <p:nvSpPr>
          <p:cNvPr id="5" name="Slide Number Placeholder 4"/>
          <p:cNvSpPr>
            <a:spLocks noGrp="1"/>
          </p:cNvSpPr>
          <p:nvPr>
            <p:ph type="sldNum" sz="quarter" idx="11"/>
          </p:nvPr>
        </p:nvSpPr>
        <p:spPr/>
        <p:txBody>
          <a:bodyPr/>
          <a:lstStyle/>
          <a:p>
            <a:fld id="{ADACFB84-EAE8-4BDE-AB4E-2FCBF850AACC}" type="slidenum">
              <a:rPr lang="en-US" smtClean="0"/>
              <a:t>7</a:t>
            </a:fld>
            <a:endParaRPr lang="en-US"/>
          </a:p>
        </p:txBody>
      </p:sp>
      <p:sp>
        <p:nvSpPr>
          <p:cNvPr id="6" name="Footer Placeholder 5"/>
          <p:cNvSpPr>
            <a:spLocks noGrp="1"/>
          </p:cNvSpPr>
          <p:nvPr>
            <p:ph type="ftr" sz="quarter" idx="12"/>
          </p:nvPr>
        </p:nvSpPr>
        <p:spPr/>
        <p:txBody>
          <a:bodyPr/>
          <a:lstStyle/>
          <a:p>
            <a:r>
              <a:rPr lang="en-US" smtClean="0"/>
              <a:t>Dept.of CSE,MACE Kothamangalam </a:t>
            </a:r>
            <a:endParaRPr lang="en-US"/>
          </a:p>
        </p:txBody>
      </p:sp>
    </p:spTree>
    <p:extLst>
      <p:ext uri="{BB962C8B-B14F-4D97-AF65-F5344CB8AC3E}">
        <p14:creationId xmlns:p14="http://schemas.microsoft.com/office/powerpoint/2010/main" val="1361292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819400" y="547688"/>
            <a:ext cx="3962400" cy="2743200"/>
          </a:xfrm>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dirty="0" smtClean="0"/>
              <a:t>Real-time myocontrol of paretic muscles using machine learning</a:t>
            </a:r>
            <a:endParaRPr lang="en-US" dirty="0"/>
          </a:p>
        </p:txBody>
      </p:sp>
      <p:sp>
        <p:nvSpPr>
          <p:cNvPr id="5" name="Slide Number Placeholder 4"/>
          <p:cNvSpPr>
            <a:spLocks noGrp="1"/>
          </p:cNvSpPr>
          <p:nvPr>
            <p:ph type="sldNum" sz="quarter" idx="11"/>
          </p:nvPr>
        </p:nvSpPr>
        <p:spPr/>
        <p:txBody>
          <a:bodyPr/>
          <a:lstStyle/>
          <a:p>
            <a:fld id="{ADACFB84-EAE8-4BDE-AB4E-2FCBF850AACC}" type="slidenum">
              <a:rPr lang="en-US" smtClean="0"/>
              <a:t>8</a:t>
            </a:fld>
            <a:endParaRPr lang="en-US"/>
          </a:p>
        </p:txBody>
      </p:sp>
      <p:sp>
        <p:nvSpPr>
          <p:cNvPr id="6" name="Footer Placeholder 5"/>
          <p:cNvSpPr>
            <a:spLocks noGrp="1"/>
          </p:cNvSpPr>
          <p:nvPr>
            <p:ph type="ftr" sz="quarter" idx="12"/>
          </p:nvPr>
        </p:nvSpPr>
        <p:spPr/>
        <p:txBody>
          <a:bodyPr/>
          <a:lstStyle/>
          <a:p>
            <a:r>
              <a:rPr lang="en-US" smtClean="0"/>
              <a:t>Dept.of CSE,MACE Kothamangalam </a:t>
            </a:r>
            <a:endParaRPr lang="en-US"/>
          </a:p>
        </p:txBody>
      </p:sp>
    </p:spTree>
    <p:extLst>
      <p:ext uri="{BB962C8B-B14F-4D97-AF65-F5344CB8AC3E}">
        <p14:creationId xmlns:p14="http://schemas.microsoft.com/office/powerpoint/2010/main" val="10350109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819400" y="547688"/>
            <a:ext cx="3962400" cy="2743200"/>
          </a:xfrm>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dirty="0" smtClean="0"/>
              <a:t>Real-time myocontrol of paretic muscles using machine learning</a:t>
            </a:r>
            <a:endParaRPr lang="en-US" dirty="0"/>
          </a:p>
        </p:txBody>
      </p:sp>
      <p:sp>
        <p:nvSpPr>
          <p:cNvPr id="5" name="Slide Number Placeholder 4"/>
          <p:cNvSpPr>
            <a:spLocks noGrp="1"/>
          </p:cNvSpPr>
          <p:nvPr>
            <p:ph type="sldNum" sz="quarter" idx="11"/>
          </p:nvPr>
        </p:nvSpPr>
        <p:spPr/>
        <p:txBody>
          <a:bodyPr/>
          <a:lstStyle/>
          <a:p>
            <a:fld id="{ADACFB84-EAE8-4BDE-AB4E-2FCBF850AACC}" type="slidenum">
              <a:rPr lang="en-US" smtClean="0"/>
              <a:t>9</a:t>
            </a:fld>
            <a:endParaRPr lang="en-US"/>
          </a:p>
        </p:txBody>
      </p:sp>
      <p:sp>
        <p:nvSpPr>
          <p:cNvPr id="6" name="Footer Placeholder 5"/>
          <p:cNvSpPr>
            <a:spLocks noGrp="1"/>
          </p:cNvSpPr>
          <p:nvPr>
            <p:ph type="ftr" sz="quarter" idx="12"/>
          </p:nvPr>
        </p:nvSpPr>
        <p:spPr/>
        <p:txBody>
          <a:bodyPr/>
          <a:lstStyle/>
          <a:p>
            <a:r>
              <a:rPr lang="en-US" smtClean="0"/>
              <a:t>Dept.of CSE,MACE Kothamangalam </a:t>
            </a:r>
            <a:endParaRPr lang="en-US"/>
          </a:p>
        </p:txBody>
      </p:sp>
    </p:spTree>
    <p:extLst>
      <p:ext uri="{BB962C8B-B14F-4D97-AF65-F5344CB8AC3E}">
        <p14:creationId xmlns:p14="http://schemas.microsoft.com/office/powerpoint/2010/main" val="25075495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42950" y="2130427"/>
            <a:ext cx="84201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485900" y="3886200"/>
            <a:ext cx="69342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69E5F21-1D7A-459A-91D6-279E19A848F6}" type="datetime1">
              <a:rPr lang="en-US" smtClean="0"/>
              <a:t>9/4/2018</a:t>
            </a:fld>
            <a:endParaRPr lang="en-US"/>
          </a:p>
        </p:txBody>
      </p:sp>
      <p:sp>
        <p:nvSpPr>
          <p:cNvPr id="5" name="Footer Placeholder 4"/>
          <p:cNvSpPr>
            <a:spLocks noGrp="1"/>
          </p:cNvSpPr>
          <p:nvPr>
            <p:ph type="ftr" sz="quarter" idx="11"/>
          </p:nvPr>
        </p:nvSpPr>
        <p:spPr/>
        <p:txBody>
          <a:bodyPr/>
          <a:lstStyle/>
          <a:p>
            <a:r>
              <a:rPr lang="en-US" smtClean="0"/>
              <a:t>Dept.of CSE,MACE Kothamangalam </a:t>
            </a:r>
            <a:endParaRPr lang="en-US" dirty="0"/>
          </a:p>
        </p:txBody>
      </p:sp>
      <p:sp>
        <p:nvSpPr>
          <p:cNvPr id="6" name="Slide Number Placeholder 5"/>
          <p:cNvSpPr>
            <a:spLocks noGrp="1"/>
          </p:cNvSpPr>
          <p:nvPr>
            <p:ph type="sldNum" sz="quarter" idx="12"/>
          </p:nvPr>
        </p:nvSpPr>
        <p:spPr/>
        <p:txBody>
          <a:bodyPr/>
          <a:lstStyle/>
          <a:p>
            <a:fld id="{E61D5B50-41EA-484A-8FB9-B9C924351AE7}" type="slidenum">
              <a:rPr lang="en-US" smtClean="0"/>
              <a:t>‹#›</a:t>
            </a:fld>
            <a:endParaRPr lang="en-US"/>
          </a:p>
        </p:txBody>
      </p:sp>
    </p:spTree>
    <p:extLst>
      <p:ext uri="{BB962C8B-B14F-4D97-AF65-F5344CB8AC3E}">
        <p14:creationId xmlns:p14="http://schemas.microsoft.com/office/powerpoint/2010/main" val="40371671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1BC38E3-0155-4200-B6D9-5B985567BE9F}" type="datetime1">
              <a:rPr lang="en-US" smtClean="0"/>
              <a:t>9/4/2018</a:t>
            </a:fld>
            <a:endParaRPr lang="en-US"/>
          </a:p>
        </p:txBody>
      </p:sp>
      <p:sp>
        <p:nvSpPr>
          <p:cNvPr id="5" name="Footer Placeholder 4"/>
          <p:cNvSpPr>
            <a:spLocks noGrp="1"/>
          </p:cNvSpPr>
          <p:nvPr>
            <p:ph type="ftr" sz="quarter" idx="11"/>
          </p:nvPr>
        </p:nvSpPr>
        <p:spPr/>
        <p:txBody>
          <a:bodyPr/>
          <a:lstStyle/>
          <a:p>
            <a:r>
              <a:rPr lang="en-US" smtClean="0"/>
              <a:t>Dept.of CSE,MACE Kothamangalam </a:t>
            </a:r>
            <a:endParaRPr lang="en-US" dirty="0"/>
          </a:p>
        </p:txBody>
      </p:sp>
      <p:sp>
        <p:nvSpPr>
          <p:cNvPr id="6" name="Slide Number Placeholder 5"/>
          <p:cNvSpPr>
            <a:spLocks noGrp="1"/>
          </p:cNvSpPr>
          <p:nvPr>
            <p:ph type="sldNum" sz="quarter" idx="12"/>
          </p:nvPr>
        </p:nvSpPr>
        <p:spPr/>
        <p:txBody>
          <a:bodyPr/>
          <a:lstStyle/>
          <a:p>
            <a:fld id="{E61D5B50-41EA-484A-8FB9-B9C924351AE7}" type="slidenum">
              <a:rPr lang="en-US" smtClean="0"/>
              <a:t>‹#›</a:t>
            </a:fld>
            <a:endParaRPr lang="en-US"/>
          </a:p>
        </p:txBody>
      </p:sp>
    </p:spTree>
    <p:extLst>
      <p:ext uri="{BB962C8B-B14F-4D97-AF65-F5344CB8AC3E}">
        <p14:creationId xmlns:p14="http://schemas.microsoft.com/office/powerpoint/2010/main" val="12795762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81850" y="274640"/>
            <a:ext cx="222885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95300" y="274640"/>
            <a:ext cx="652145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706E244-72E1-4E95-A130-248606F2F02A}" type="datetime1">
              <a:rPr lang="en-US" smtClean="0"/>
              <a:t>9/4/2018</a:t>
            </a:fld>
            <a:endParaRPr lang="en-US"/>
          </a:p>
        </p:txBody>
      </p:sp>
      <p:sp>
        <p:nvSpPr>
          <p:cNvPr id="5" name="Footer Placeholder 4"/>
          <p:cNvSpPr>
            <a:spLocks noGrp="1"/>
          </p:cNvSpPr>
          <p:nvPr>
            <p:ph type="ftr" sz="quarter" idx="11"/>
          </p:nvPr>
        </p:nvSpPr>
        <p:spPr/>
        <p:txBody>
          <a:bodyPr/>
          <a:lstStyle/>
          <a:p>
            <a:r>
              <a:rPr lang="en-US" smtClean="0"/>
              <a:t>Dept.of CSE,MACE Kothamangalam </a:t>
            </a:r>
            <a:endParaRPr lang="en-US" dirty="0"/>
          </a:p>
        </p:txBody>
      </p:sp>
      <p:sp>
        <p:nvSpPr>
          <p:cNvPr id="6" name="Slide Number Placeholder 5"/>
          <p:cNvSpPr>
            <a:spLocks noGrp="1"/>
          </p:cNvSpPr>
          <p:nvPr>
            <p:ph type="sldNum" sz="quarter" idx="12"/>
          </p:nvPr>
        </p:nvSpPr>
        <p:spPr/>
        <p:txBody>
          <a:bodyPr/>
          <a:lstStyle/>
          <a:p>
            <a:fld id="{E61D5B50-41EA-484A-8FB9-B9C924351AE7}" type="slidenum">
              <a:rPr lang="en-US" smtClean="0"/>
              <a:t>‹#›</a:t>
            </a:fld>
            <a:endParaRPr lang="en-US"/>
          </a:p>
        </p:txBody>
      </p:sp>
    </p:spTree>
    <p:extLst>
      <p:ext uri="{BB962C8B-B14F-4D97-AF65-F5344CB8AC3E}">
        <p14:creationId xmlns:p14="http://schemas.microsoft.com/office/powerpoint/2010/main" val="2914679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C1DE5E0-B0E6-400C-80E8-70F1A3055364}" type="datetime1">
              <a:rPr lang="en-US" smtClean="0"/>
              <a:t>9/4/2018</a:t>
            </a:fld>
            <a:endParaRPr lang="en-US"/>
          </a:p>
        </p:txBody>
      </p:sp>
      <p:sp>
        <p:nvSpPr>
          <p:cNvPr id="5" name="Footer Placeholder 4"/>
          <p:cNvSpPr>
            <a:spLocks noGrp="1"/>
          </p:cNvSpPr>
          <p:nvPr>
            <p:ph type="ftr" sz="quarter" idx="11"/>
          </p:nvPr>
        </p:nvSpPr>
        <p:spPr/>
        <p:txBody>
          <a:bodyPr/>
          <a:lstStyle/>
          <a:p>
            <a:r>
              <a:rPr lang="en-US" smtClean="0"/>
              <a:t>Dept.of CSE,MACE Kothamangalam </a:t>
            </a:r>
            <a:endParaRPr lang="en-US" dirty="0"/>
          </a:p>
        </p:txBody>
      </p:sp>
      <p:sp>
        <p:nvSpPr>
          <p:cNvPr id="6" name="Slide Number Placeholder 5"/>
          <p:cNvSpPr>
            <a:spLocks noGrp="1"/>
          </p:cNvSpPr>
          <p:nvPr>
            <p:ph type="sldNum" sz="quarter" idx="12"/>
          </p:nvPr>
        </p:nvSpPr>
        <p:spPr/>
        <p:txBody>
          <a:bodyPr/>
          <a:lstStyle/>
          <a:p>
            <a:fld id="{E61D5B50-41EA-484A-8FB9-B9C924351AE7}" type="slidenum">
              <a:rPr lang="en-US" smtClean="0"/>
              <a:t>‹#›</a:t>
            </a:fld>
            <a:endParaRPr lang="en-US"/>
          </a:p>
        </p:txBody>
      </p:sp>
    </p:spTree>
    <p:extLst>
      <p:ext uri="{BB962C8B-B14F-4D97-AF65-F5344CB8AC3E}">
        <p14:creationId xmlns:p14="http://schemas.microsoft.com/office/powerpoint/2010/main" val="21316232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506" y="4406901"/>
            <a:ext cx="84201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82506" y="2906715"/>
            <a:ext cx="84201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03678AF-FEB6-4503-9C39-7E25159E2D8D}" type="datetime1">
              <a:rPr lang="en-US" smtClean="0"/>
              <a:t>9/4/2018</a:t>
            </a:fld>
            <a:endParaRPr lang="en-US"/>
          </a:p>
        </p:txBody>
      </p:sp>
      <p:sp>
        <p:nvSpPr>
          <p:cNvPr id="5" name="Footer Placeholder 4"/>
          <p:cNvSpPr>
            <a:spLocks noGrp="1"/>
          </p:cNvSpPr>
          <p:nvPr>
            <p:ph type="ftr" sz="quarter" idx="11"/>
          </p:nvPr>
        </p:nvSpPr>
        <p:spPr/>
        <p:txBody>
          <a:bodyPr/>
          <a:lstStyle/>
          <a:p>
            <a:r>
              <a:rPr lang="en-US" smtClean="0"/>
              <a:t>Dept.of CSE,MACE Kothamangalam </a:t>
            </a:r>
            <a:endParaRPr lang="en-US" dirty="0"/>
          </a:p>
        </p:txBody>
      </p:sp>
      <p:sp>
        <p:nvSpPr>
          <p:cNvPr id="6" name="Slide Number Placeholder 5"/>
          <p:cNvSpPr>
            <a:spLocks noGrp="1"/>
          </p:cNvSpPr>
          <p:nvPr>
            <p:ph type="sldNum" sz="quarter" idx="12"/>
          </p:nvPr>
        </p:nvSpPr>
        <p:spPr/>
        <p:txBody>
          <a:bodyPr/>
          <a:lstStyle/>
          <a:p>
            <a:fld id="{E61D5B50-41EA-484A-8FB9-B9C924351AE7}" type="slidenum">
              <a:rPr lang="en-US" smtClean="0"/>
              <a:t>‹#›</a:t>
            </a:fld>
            <a:endParaRPr lang="en-US"/>
          </a:p>
        </p:txBody>
      </p:sp>
    </p:spTree>
    <p:extLst>
      <p:ext uri="{BB962C8B-B14F-4D97-AF65-F5344CB8AC3E}">
        <p14:creationId xmlns:p14="http://schemas.microsoft.com/office/powerpoint/2010/main" val="29195340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95300" y="1600202"/>
            <a:ext cx="437515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035550" y="1600202"/>
            <a:ext cx="437515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54EA277-4C7F-404F-A963-024076C7851B}" type="datetime1">
              <a:rPr lang="en-US" smtClean="0"/>
              <a:t>9/4/2018</a:t>
            </a:fld>
            <a:endParaRPr lang="en-US"/>
          </a:p>
        </p:txBody>
      </p:sp>
      <p:sp>
        <p:nvSpPr>
          <p:cNvPr id="6" name="Footer Placeholder 5"/>
          <p:cNvSpPr>
            <a:spLocks noGrp="1"/>
          </p:cNvSpPr>
          <p:nvPr>
            <p:ph type="ftr" sz="quarter" idx="11"/>
          </p:nvPr>
        </p:nvSpPr>
        <p:spPr/>
        <p:txBody>
          <a:bodyPr/>
          <a:lstStyle/>
          <a:p>
            <a:r>
              <a:rPr lang="en-US" smtClean="0"/>
              <a:t>Dept.of CSE,MACE Kothamangalam </a:t>
            </a:r>
            <a:endParaRPr lang="en-US" dirty="0"/>
          </a:p>
        </p:txBody>
      </p:sp>
      <p:sp>
        <p:nvSpPr>
          <p:cNvPr id="7" name="Slide Number Placeholder 6"/>
          <p:cNvSpPr>
            <a:spLocks noGrp="1"/>
          </p:cNvSpPr>
          <p:nvPr>
            <p:ph type="sldNum" sz="quarter" idx="12"/>
          </p:nvPr>
        </p:nvSpPr>
        <p:spPr/>
        <p:txBody>
          <a:bodyPr/>
          <a:lstStyle/>
          <a:p>
            <a:fld id="{E61D5B50-41EA-484A-8FB9-B9C924351AE7}" type="slidenum">
              <a:rPr lang="en-US" smtClean="0"/>
              <a:t>‹#›</a:t>
            </a:fld>
            <a:endParaRPr lang="en-US"/>
          </a:p>
        </p:txBody>
      </p:sp>
    </p:spTree>
    <p:extLst>
      <p:ext uri="{BB962C8B-B14F-4D97-AF65-F5344CB8AC3E}">
        <p14:creationId xmlns:p14="http://schemas.microsoft.com/office/powerpoint/2010/main" val="26027647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95301" y="1535113"/>
            <a:ext cx="437687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95301" y="2174875"/>
            <a:ext cx="437687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032112" y="1535113"/>
            <a:ext cx="437859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32112" y="2174875"/>
            <a:ext cx="437859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6904329-E08F-47A7-93B4-6995C41A8199}" type="datetime1">
              <a:rPr lang="en-US" smtClean="0"/>
              <a:t>9/4/2018</a:t>
            </a:fld>
            <a:endParaRPr lang="en-US"/>
          </a:p>
        </p:txBody>
      </p:sp>
      <p:sp>
        <p:nvSpPr>
          <p:cNvPr id="8" name="Footer Placeholder 7"/>
          <p:cNvSpPr>
            <a:spLocks noGrp="1"/>
          </p:cNvSpPr>
          <p:nvPr>
            <p:ph type="ftr" sz="quarter" idx="11"/>
          </p:nvPr>
        </p:nvSpPr>
        <p:spPr/>
        <p:txBody>
          <a:bodyPr/>
          <a:lstStyle/>
          <a:p>
            <a:r>
              <a:rPr lang="en-US" smtClean="0"/>
              <a:t>Dept.of CSE,MACE Kothamangalam </a:t>
            </a:r>
            <a:endParaRPr lang="en-US" dirty="0"/>
          </a:p>
        </p:txBody>
      </p:sp>
      <p:sp>
        <p:nvSpPr>
          <p:cNvPr id="9" name="Slide Number Placeholder 8"/>
          <p:cNvSpPr>
            <a:spLocks noGrp="1"/>
          </p:cNvSpPr>
          <p:nvPr>
            <p:ph type="sldNum" sz="quarter" idx="12"/>
          </p:nvPr>
        </p:nvSpPr>
        <p:spPr/>
        <p:txBody>
          <a:bodyPr/>
          <a:lstStyle/>
          <a:p>
            <a:fld id="{E61D5B50-41EA-484A-8FB9-B9C924351AE7}" type="slidenum">
              <a:rPr lang="en-US" smtClean="0"/>
              <a:t>‹#›</a:t>
            </a:fld>
            <a:endParaRPr lang="en-US"/>
          </a:p>
        </p:txBody>
      </p:sp>
    </p:spTree>
    <p:extLst>
      <p:ext uri="{BB962C8B-B14F-4D97-AF65-F5344CB8AC3E}">
        <p14:creationId xmlns:p14="http://schemas.microsoft.com/office/powerpoint/2010/main" val="7278219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A358797-BB43-4F9E-9D4F-5533EBD0D1DA}" type="datetime1">
              <a:rPr lang="en-US" smtClean="0"/>
              <a:t>9/4/2018</a:t>
            </a:fld>
            <a:endParaRPr lang="en-US"/>
          </a:p>
        </p:txBody>
      </p:sp>
      <p:sp>
        <p:nvSpPr>
          <p:cNvPr id="4" name="Footer Placeholder 3"/>
          <p:cNvSpPr>
            <a:spLocks noGrp="1"/>
          </p:cNvSpPr>
          <p:nvPr>
            <p:ph type="ftr" sz="quarter" idx="11"/>
          </p:nvPr>
        </p:nvSpPr>
        <p:spPr/>
        <p:txBody>
          <a:bodyPr/>
          <a:lstStyle/>
          <a:p>
            <a:r>
              <a:rPr lang="en-US" smtClean="0"/>
              <a:t>Dept.of CSE,MACE Kothamangalam </a:t>
            </a:r>
            <a:endParaRPr lang="en-US" dirty="0"/>
          </a:p>
        </p:txBody>
      </p:sp>
      <p:sp>
        <p:nvSpPr>
          <p:cNvPr id="5" name="Slide Number Placeholder 4"/>
          <p:cNvSpPr>
            <a:spLocks noGrp="1"/>
          </p:cNvSpPr>
          <p:nvPr>
            <p:ph type="sldNum" sz="quarter" idx="12"/>
          </p:nvPr>
        </p:nvSpPr>
        <p:spPr/>
        <p:txBody>
          <a:bodyPr/>
          <a:lstStyle/>
          <a:p>
            <a:fld id="{E61D5B50-41EA-484A-8FB9-B9C924351AE7}" type="slidenum">
              <a:rPr lang="en-US" smtClean="0"/>
              <a:t>‹#›</a:t>
            </a:fld>
            <a:endParaRPr lang="en-US"/>
          </a:p>
        </p:txBody>
      </p:sp>
    </p:spTree>
    <p:extLst>
      <p:ext uri="{BB962C8B-B14F-4D97-AF65-F5344CB8AC3E}">
        <p14:creationId xmlns:p14="http://schemas.microsoft.com/office/powerpoint/2010/main" val="7080683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FBDD7F5-FA94-4C77-8996-9C5E0EE77B55}" type="datetime1">
              <a:rPr lang="en-US" smtClean="0"/>
              <a:t>9/4/2018</a:t>
            </a:fld>
            <a:endParaRPr lang="en-US"/>
          </a:p>
        </p:txBody>
      </p:sp>
      <p:sp>
        <p:nvSpPr>
          <p:cNvPr id="3" name="Footer Placeholder 2"/>
          <p:cNvSpPr>
            <a:spLocks noGrp="1"/>
          </p:cNvSpPr>
          <p:nvPr>
            <p:ph type="ftr" sz="quarter" idx="11"/>
          </p:nvPr>
        </p:nvSpPr>
        <p:spPr/>
        <p:txBody>
          <a:bodyPr/>
          <a:lstStyle/>
          <a:p>
            <a:r>
              <a:rPr lang="en-US" smtClean="0"/>
              <a:t>Dept.of CSE,MACE Kothamangalam </a:t>
            </a:r>
            <a:endParaRPr lang="en-US" dirty="0"/>
          </a:p>
        </p:txBody>
      </p:sp>
      <p:sp>
        <p:nvSpPr>
          <p:cNvPr id="4" name="Slide Number Placeholder 3"/>
          <p:cNvSpPr>
            <a:spLocks noGrp="1"/>
          </p:cNvSpPr>
          <p:nvPr>
            <p:ph type="sldNum" sz="quarter" idx="12"/>
          </p:nvPr>
        </p:nvSpPr>
        <p:spPr/>
        <p:txBody>
          <a:bodyPr/>
          <a:lstStyle/>
          <a:p>
            <a:fld id="{E61D5B50-41EA-484A-8FB9-B9C924351AE7}" type="slidenum">
              <a:rPr lang="en-US" smtClean="0"/>
              <a:t>‹#›</a:t>
            </a:fld>
            <a:endParaRPr lang="en-US"/>
          </a:p>
        </p:txBody>
      </p:sp>
    </p:spTree>
    <p:extLst>
      <p:ext uri="{BB962C8B-B14F-4D97-AF65-F5344CB8AC3E}">
        <p14:creationId xmlns:p14="http://schemas.microsoft.com/office/powerpoint/2010/main" val="41850427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2" y="273050"/>
            <a:ext cx="3259006"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872972" y="273052"/>
            <a:ext cx="553773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95302" y="1435102"/>
            <a:ext cx="3259006"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B1FAA8B-F8B5-407A-B9DB-59BE36C498A5}" type="datetime1">
              <a:rPr lang="en-US" smtClean="0"/>
              <a:t>9/4/2018</a:t>
            </a:fld>
            <a:endParaRPr lang="en-US"/>
          </a:p>
        </p:txBody>
      </p:sp>
      <p:sp>
        <p:nvSpPr>
          <p:cNvPr id="6" name="Footer Placeholder 5"/>
          <p:cNvSpPr>
            <a:spLocks noGrp="1"/>
          </p:cNvSpPr>
          <p:nvPr>
            <p:ph type="ftr" sz="quarter" idx="11"/>
          </p:nvPr>
        </p:nvSpPr>
        <p:spPr/>
        <p:txBody>
          <a:bodyPr/>
          <a:lstStyle/>
          <a:p>
            <a:r>
              <a:rPr lang="en-US" smtClean="0"/>
              <a:t>Dept.of CSE,MACE Kothamangalam </a:t>
            </a:r>
            <a:endParaRPr lang="en-US" dirty="0"/>
          </a:p>
        </p:txBody>
      </p:sp>
      <p:sp>
        <p:nvSpPr>
          <p:cNvPr id="7" name="Slide Number Placeholder 6"/>
          <p:cNvSpPr>
            <a:spLocks noGrp="1"/>
          </p:cNvSpPr>
          <p:nvPr>
            <p:ph type="sldNum" sz="quarter" idx="12"/>
          </p:nvPr>
        </p:nvSpPr>
        <p:spPr/>
        <p:txBody>
          <a:bodyPr/>
          <a:lstStyle/>
          <a:p>
            <a:fld id="{E61D5B50-41EA-484A-8FB9-B9C924351AE7}" type="slidenum">
              <a:rPr lang="en-US" smtClean="0"/>
              <a:t>‹#›</a:t>
            </a:fld>
            <a:endParaRPr lang="en-US"/>
          </a:p>
        </p:txBody>
      </p:sp>
    </p:spTree>
    <p:extLst>
      <p:ext uri="{BB962C8B-B14F-4D97-AF65-F5344CB8AC3E}">
        <p14:creationId xmlns:p14="http://schemas.microsoft.com/office/powerpoint/2010/main" val="9111415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645" y="4800601"/>
            <a:ext cx="59436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941645"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941645" y="5367339"/>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EE6F48B-F7AC-49FE-BFB1-8E3063D4C3F4}" type="datetime1">
              <a:rPr lang="en-US" smtClean="0"/>
              <a:t>9/4/2018</a:t>
            </a:fld>
            <a:endParaRPr lang="en-US"/>
          </a:p>
        </p:txBody>
      </p:sp>
      <p:sp>
        <p:nvSpPr>
          <p:cNvPr id="6" name="Footer Placeholder 5"/>
          <p:cNvSpPr>
            <a:spLocks noGrp="1"/>
          </p:cNvSpPr>
          <p:nvPr>
            <p:ph type="ftr" sz="quarter" idx="11"/>
          </p:nvPr>
        </p:nvSpPr>
        <p:spPr/>
        <p:txBody>
          <a:bodyPr/>
          <a:lstStyle/>
          <a:p>
            <a:r>
              <a:rPr lang="en-US" smtClean="0"/>
              <a:t>Dept.of CSE,MACE Kothamangalam </a:t>
            </a:r>
            <a:endParaRPr lang="en-US" dirty="0"/>
          </a:p>
        </p:txBody>
      </p:sp>
      <p:sp>
        <p:nvSpPr>
          <p:cNvPr id="7" name="Slide Number Placeholder 6"/>
          <p:cNvSpPr>
            <a:spLocks noGrp="1"/>
          </p:cNvSpPr>
          <p:nvPr>
            <p:ph type="sldNum" sz="quarter" idx="12"/>
          </p:nvPr>
        </p:nvSpPr>
        <p:spPr/>
        <p:txBody>
          <a:bodyPr/>
          <a:lstStyle/>
          <a:p>
            <a:fld id="{E61D5B50-41EA-484A-8FB9-B9C924351AE7}" type="slidenum">
              <a:rPr lang="en-US" smtClean="0"/>
              <a:t>‹#›</a:t>
            </a:fld>
            <a:endParaRPr lang="en-US"/>
          </a:p>
        </p:txBody>
      </p:sp>
    </p:spTree>
    <p:extLst>
      <p:ext uri="{BB962C8B-B14F-4D97-AF65-F5344CB8AC3E}">
        <p14:creationId xmlns:p14="http://schemas.microsoft.com/office/powerpoint/2010/main" val="6782253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41000"/>
            <a:lum/>
          </a:blip>
          <a:srcRect/>
          <a:stretch>
            <a:fillRect t="-4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5300" y="274638"/>
            <a:ext cx="89154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95300" y="1600202"/>
            <a:ext cx="89154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95300" y="6356352"/>
            <a:ext cx="2311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5E1C3BC-0832-418C-B80B-8B6415379D84}" type="datetime1">
              <a:rPr lang="en-US" smtClean="0"/>
              <a:t>9/4/2018</a:t>
            </a:fld>
            <a:endParaRPr lang="en-US"/>
          </a:p>
        </p:txBody>
      </p:sp>
      <p:sp>
        <p:nvSpPr>
          <p:cNvPr id="5" name="Footer Placeholder 4"/>
          <p:cNvSpPr>
            <a:spLocks noGrp="1"/>
          </p:cNvSpPr>
          <p:nvPr>
            <p:ph type="ftr" sz="quarter" idx="3"/>
          </p:nvPr>
        </p:nvSpPr>
        <p:spPr>
          <a:xfrm>
            <a:off x="3384550" y="6356352"/>
            <a:ext cx="31369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Dept.of CSE,MACE Kothamangalam </a:t>
            </a:r>
            <a:endParaRPr lang="en-US" dirty="0"/>
          </a:p>
        </p:txBody>
      </p:sp>
      <p:sp>
        <p:nvSpPr>
          <p:cNvPr id="6" name="Slide Number Placeholder 5"/>
          <p:cNvSpPr>
            <a:spLocks noGrp="1"/>
          </p:cNvSpPr>
          <p:nvPr>
            <p:ph type="sldNum" sz="quarter" idx="4"/>
          </p:nvPr>
        </p:nvSpPr>
        <p:spPr>
          <a:xfrm>
            <a:off x="7099300" y="6356352"/>
            <a:ext cx="2311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61D5B50-41EA-484A-8FB9-B9C924351AE7}" type="slidenum">
              <a:rPr lang="en-US" smtClean="0"/>
              <a:t>‹#›</a:t>
            </a:fld>
            <a:endParaRPr lang="en-US"/>
          </a:p>
        </p:txBody>
      </p:sp>
    </p:spTree>
    <p:extLst>
      <p:ext uri="{BB962C8B-B14F-4D97-AF65-F5344CB8AC3E}">
        <p14:creationId xmlns:p14="http://schemas.microsoft.com/office/powerpoint/2010/main" val="961441219"/>
      </p:ext>
    </p:extLst>
  </p:cSld>
  <p:clrMap bg1="lt1" tx1="dk1" bg2="lt2" tx2="dk2" accent1="accent1" accent2="accent2" accent3="accent3" accent4="accent4" accent5="accent5" accent6="accent6" hlink="hlink" folHlink="folHlink"/>
  <p:sldLayoutIdLst>
    <p:sldLayoutId id="2147484405" r:id="rId1"/>
    <p:sldLayoutId id="2147484406" r:id="rId2"/>
    <p:sldLayoutId id="2147484407" r:id="rId3"/>
    <p:sldLayoutId id="2147484408" r:id="rId4"/>
    <p:sldLayoutId id="2147484409" r:id="rId5"/>
    <p:sldLayoutId id="2147484410" r:id="rId6"/>
    <p:sldLayoutId id="2147484411" r:id="rId7"/>
    <p:sldLayoutId id="2147484412" r:id="rId8"/>
    <p:sldLayoutId id="2147484413" r:id="rId9"/>
    <p:sldLayoutId id="2147484414" r:id="rId10"/>
    <p:sldLayoutId id="2147484415"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bmp"/><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bmp"/><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60400" y="1447800"/>
            <a:ext cx="8420100" cy="1828800"/>
          </a:xfrm>
        </p:spPr>
        <p:style>
          <a:lnRef idx="2">
            <a:schemeClr val="accent1">
              <a:shade val="50000"/>
            </a:schemeClr>
          </a:lnRef>
          <a:fillRef idx="1">
            <a:schemeClr val="accent1"/>
          </a:fillRef>
          <a:effectRef idx="0">
            <a:schemeClr val="accent1"/>
          </a:effectRef>
          <a:fontRef idx="minor">
            <a:schemeClr val="lt1"/>
          </a:fontRef>
        </p:style>
        <p:txBody>
          <a:bodyPr>
            <a:normAutofit/>
          </a:bodyPr>
          <a:lstStyle/>
          <a:p>
            <a:r>
              <a:rPr lang="en-US" dirty="0" smtClean="0"/>
              <a:t>Real-time myocontrol of paretic muscles using machine learning</a:t>
            </a:r>
            <a:endParaRPr lang="en-US" dirty="0"/>
          </a:p>
        </p:txBody>
      </p:sp>
      <p:sp>
        <p:nvSpPr>
          <p:cNvPr id="3" name="Subtitle 2"/>
          <p:cNvSpPr>
            <a:spLocks noGrp="1"/>
          </p:cNvSpPr>
          <p:nvPr>
            <p:ph type="subTitle" idx="1"/>
          </p:nvPr>
        </p:nvSpPr>
        <p:spPr>
          <a:xfrm>
            <a:off x="1403350" y="3352800"/>
            <a:ext cx="6934200" cy="2667000"/>
          </a:xfrm>
        </p:spPr>
        <p:txBody>
          <a:bodyPr>
            <a:normAutofit lnSpcReduction="10000"/>
          </a:bodyPr>
          <a:lstStyle/>
          <a:p>
            <a:r>
              <a:rPr lang="en-US" dirty="0" smtClean="0">
                <a:solidFill>
                  <a:schemeClr val="tx1"/>
                </a:solidFill>
              </a:rPr>
              <a:t>                                                                      </a:t>
            </a:r>
            <a:r>
              <a:rPr lang="en-US" sz="3600" dirty="0" smtClean="0">
                <a:solidFill>
                  <a:schemeClr val="tx1"/>
                </a:solidFill>
              </a:rPr>
              <a:t>Mathews Joseph</a:t>
            </a:r>
          </a:p>
          <a:p>
            <a:pPr>
              <a:lnSpc>
                <a:spcPct val="110000"/>
              </a:lnSpc>
            </a:pPr>
            <a:r>
              <a:rPr lang="en-US" sz="2200" b="1" dirty="0" smtClean="0">
                <a:solidFill>
                  <a:schemeClr val="tx1"/>
                </a:solidFill>
              </a:rPr>
              <a:t>class no:36, s7R</a:t>
            </a:r>
          </a:p>
          <a:p>
            <a:pPr>
              <a:lnSpc>
                <a:spcPct val="110000"/>
              </a:lnSpc>
            </a:pPr>
            <a:endParaRPr lang="en-US" sz="2200" dirty="0" smtClean="0">
              <a:solidFill>
                <a:schemeClr val="tx1"/>
              </a:solidFill>
            </a:endParaRPr>
          </a:p>
          <a:p>
            <a:pPr>
              <a:lnSpc>
                <a:spcPct val="110000"/>
              </a:lnSpc>
            </a:pPr>
            <a:r>
              <a:rPr lang="en-US" sz="2200" dirty="0" smtClean="0">
                <a:solidFill>
                  <a:schemeClr val="tx1"/>
                </a:solidFill>
              </a:rPr>
              <a:t>Dept. of CSE</a:t>
            </a:r>
            <a:r>
              <a:rPr lang="en-US" sz="2200" dirty="0" smtClean="0">
                <a:solidFill>
                  <a:schemeClr val="tx1"/>
                </a:solidFill>
              </a:rPr>
              <a:t>, MACE </a:t>
            </a:r>
            <a:r>
              <a:rPr lang="en-US" sz="2200" dirty="0" smtClean="0">
                <a:solidFill>
                  <a:schemeClr val="tx1"/>
                </a:solidFill>
              </a:rPr>
              <a:t>Kothamangalam</a:t>
            </a:r>
          </a:p>
          <a:p>
            <a:pPr>
              <a:lnSpc>
                <a:spcPct val="110000"/>
              </a:lnSpc>
            </a:pPr>
            <a:r>
              <a:rPr lang="en-US" sz="2200" dirty="0" smtClean="0">
                <a:solidFill>
                  <a:schemeClr val="tx1"/>
                </a:solidFill>
              </a:rPr>
              <a:t>8/10/2018</a:t>
            </a:r>
            <a:endParaRPr lang="en-US" sz="2200" dirty="0">
              <a:solidFill>
                <a:schemeClr val="tx1"/>
              </a:solidFill>
            </a:endParaRPr>
          </a:p>
        </p:txBody>
      </p:sp>
      <p:sp>
        <p:nvSpPr>
          <p:cNvPr id="4" name="Date Placeholder 3"/>
          <p:cNvSpPr>
            <a:spLocks noGrp="1"/>
          </p:cNvSpPr>
          <p:nvPr>
            <p:ph type="dt" sz="half" idx="10"/>
          </p:nvPr>
        </p:nvSpPr>
        <p:spPr/>
        <p:txBody>
          <a:bodyPr/>
          <a:lstStyle/>
          <a:p>
            <a:fld id="{91486414-D4D7-47F6-B016-CD78E2353EB9}" type="datetime1">
              <a:rPr lang="en-US" smtClean="0"/>
              <a:t>9/4/2018</a:t>
            </a:fld>
            <a:endParaRPr lang="en-US"/>
          </a:p>
        </p:txBody>
      </p:sp>
      <p:sp>
        <p:nvSpPr>
          <p:cNvPr id="5" name="Footer Placeholder 4"/>
          <p:cNvSpPr>
            <a:spLocks noGrp="1"/>
          </p:cNvSpPr>
          <p:nvPr>
            <p:ph type="ftr" sz="quarter" idx="11"/>
          </p:nvPr>
        </p:nvSpPr>
        <p:spPr/>
        <p:txBody>
          <a:bodyPr/>
          <a:lstStyle/>
          <a:p>
            <a:r>
              <a:rPr lang="en-US" smtClean="0"/>
              <a:t>Dept.of CSE,MACE Kothamangalam </a:t>
            </a:r>
            <a:endParaRPr lang="en-US" dirty="0"/>
          </a:p>
        </p:txBody>
      </p:sp>
      <p:sp>
        <p:nvSpPr>
          <p:cNvPr id="8" name="TextBox 7"/>
          <p:cNvSpPr txBox="1"/>
          <p:nvPr/>
        </p:nvSpPr>
        <p:spPr>
          <a:xfrm>
            <a:off x="228600" y="304800"/>
            <a:ext cx="184731" cy="369332"/>
          </a:xfrm>
          <a:prstGeom prst="rect">
            <a:avLst/>
          </a:prstGeom>
          <a:noFill/>
        </p:spPr>
        <p:txBody>
          <a:bodyPr wrap="none" rtlCol="0">
            <a:spAutoFit/>
          </a:bodyPr>
          <a:lstStyle/>
          <a:p>
            <a:endParaRPr lang="en-US" dirty="0"/>
          </a:p>
        </p:txBody>
      </p:sp>
      <p:sp>
        <p:nvSpPr>
          <p:cNvPr id="9" name="Slide Number Placeholder 8"/>
          <p:cNvSpPr>
            <a:spLocks noGrp="1"/>
          </p:cNvSpPr>
          <p:nvPr>
            <p:ph type="sldNum" sz="quarter" idx="12"/>
          </p:nvPr>
        </p:nvSpPr>
        <p:spPr/>
        <p:txBody>
          <a:bodyPr/>
          <a:lstStyle/>
          <a:p>
            <a:fld id="{E61D5B50-41EA-484A-8FB9-B9C924351AE7}" type="slidenum">
              <a:rPr lang="en-US" smtClean="0"/>
              <a:t>1</a:t>
            </a:fld>
            <a:endParaRPr lang="en-US"/>
          </a:p>
        </p:txBody>
      </p:sp>
    </p:spTree>
    <p:extLst>
      <p:ext uri="{BB962C8B-B14F-4D97-AF65-F5344CB8AC3E}">
        <p14:creationId xmlns:p14="http://schemas.microsoft.com/office/powerpoint/2010/main" val="158475042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1">
              <a:shade val="50000"/>
            </a:schemeClr>
          </a:lnRef>
          <a:fillRef idx="1">
            <a:schemeClr val="accent1"/>
          </a:fillRef>
          <a:effectRef idx="0">
            <a:schemeClr val="accent1"/>
          </a:effectRef>
          <a:fontRef idx="minor">
            <a:schemeClr val="lt1"/>
          </a:fontRef>
        </p:style>
        <p:txBody>
          <a:bodyPr>
            <a:normAutofit/>
          </a:bodyPr>
          <a:lstStyle/>
          <a:p>
            <a:r>
              <a:rPr lang="en-US" dirty="0" smtClean="0"/>
              <a:t>Principal component analysis</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2 main components contributed to 90% of total variance.</a:t>
            </a:r>
          </a:p>
          <a:p>
            <a:pPr marL="114300" indent="0">
              <a:buNone/>
            </a:pPr>
            <a:endParaRPr lang="en-US" dirty="0"/>
          </a:p>
          <a:p>
            <a:r>
              <a:rPr lang="en-US" dirty="0" smtClean="0"/>
              <a:t> </a:t>
            </a:r>
            <a:r>
              <a:rPr lang="en-US" dirty="0"/>
              <a:t>A</a:t>
            </a:r>
            <a:r>
              <a:rPr lang="en-US" dirty="0" smtClean="0"/>
              <a:t>ctivations of 8 muscles were made into a 2D representation </a:t>
            </a:r>
          </a:p>
          <a:p>
            <a:pPr marL="114300" indent="0">
              <a:buNone/>
            </a:pPr>
            <a:r>
              <a:rPr lang="en-US" dirty="0"/>
              <a:t> </a:t>
            </a:r>
            <a:r>
              <a:rPr lang="en-US" dirty="0" smtClean="0"/>
              <a:t>               </a:t>
            </a:r>
          </a:p>
          <a:p>
            <a:pPr marL="114300" indent="0">
              <a:buNone/>
            </a:pPr>
            <a:r>
              <a:rPr lang="en-US" dirty="0"/>
              <a:t> </a:t>
            </a:r>
            <a:r>
              <a:rPr lang="en-US" dirty="0" smtClean="0"/>
              <a:t>                          S = W</a:t>
            </a:r>
            <a:r>
              <a:rPr lang="en-US" baseline="30000" dirty="0" smtClean="0"/>
              <a:t>T </a:t>
            </a:r>
            <a:r>
              <a:rPr lang="en-US" dirty="0" smtClean="0"/>
              <a:t>Y</a:t>
            </a:r>
          </a:p>
          <a:p>
            <a:pPr marL="114300" indent="0">
              <a:buNone/>
            </a:pPr>
            <a:r>
              <a:rPr lang="en-US" dirty="0"/>
              <a:t> </a:t>
            </a:r>
            <a:r>
              <a:rPr lang="en-US" dirty="0" smtClean="0"/>
              <a:t>                                                </a:t>
            </a:r>
            <a:r>
              <a:rPr lang="en-US" dirty="0" smtClean="0"/>
              <a:t>W -&gt; </a:t>
            </a:r>
            <a:r>
              <a:rPr lang="en-US" dirty="0" smtClean="0"/>
              <a:t>8*2matrix (pca1,pca2)</a:t>
            </a:r>
          </a:p>
          <a:p>
            <a:pPr marL="114300" indent="0">
              <a:buNone/>
            </a:pPr>
            <a:r>
              <a:rPr lang="en-US" dirty="0"/>
              <a:t> </a:t>
            </a:r>
            <a:r>
              <a:rPr lang="en-US" dirty="0" smtClean="0"/>
              <a:t>                                                 Y -&gt;8*n matrix </a:t>
            </a:r>
          </a:p>
          <a:p>
            <a:pPr marL="114300" indent="0">
              <a:buNone/>
            </a:pPr>
            <a:endParaRPr lang="en-US" dirty="0" smtClean="0"/>
          </a:p>
          <a:p>
            <a:r>
              <a:rPr lang="en-US" dirty="0" smtClean="0"/>
              <a:t>This is the  pattern for each gesture as a synergy .                                </a:t>
            </a:r>
            <a:endParaRPr lang="en-US" baseline="30000" dirty="0"/>
          </a:p>
        </p:txBody>
      </p:sp>
      <p:sp>
        <p:nvSpPr>
          <p:cNvPr id="7" name="Date Placeholder 6"/>
          <p:cNvSpPr>
            <a:spLocks noGrp="1"/>
          </p:cNvSpPr>
          <p:nvPr>
            <p:ph type="dt" sz="half" idx="10"/>
          </p:nvPr>
        </p:nvSpPr>
        <p:spPr/>
        <p:txBody>
          <a:bodyPr/>
          <a:lstStyle/>
          <a:p>
            <a:fld id="{3D632F58-01D5-4CFF-8EDE-F3DF15DE0DA4}" type="datetime1">
              <a:rPr lang="en-US" smtClean="0"/>
              <a:t>9/4/2018</a:t>
            </a:fld>
            <a:endParaRPr lang="en-US"/>
          </a:p>
        </p:txBody>
      </p:sp>
      <p:sp>
        <p:nvSpPr>
          <p:cNvPr id="8" name="Footer Placeholder 7"/>
          <p:cNvSpPr>
            <a:spLocks noGrp="1"/>
          </p:cNvSpPr>
          <p:nvPr>
            <p:ph type="ftr" sz="quarter" idx="11"/>
          </p:nvPr>
        </p:nvSpPr>
        <p:spPr/>
        <p:txBody>
          <a:bodyPr/>
          <a:lstStyle/>
          <a:p>
            <a:r>
              <a:rPr lang="en-US" smtClean="0"/>
              <a:t>Dept.of CSE,MACE Kothamangalam </a:t>
            </a:r>
            <a:endParaRPr lang="en-US" dirty="0"/>
          </a:p>
        </p:txBody>
      </p:sp>
      <p:sp>
        <p:nvSpPr>
          <p:cNvPr id="9" name="Slide Number Placeholder 8"/>
          <p:cNvSpPr>
            <a:spLocks noGrp="1"/>
          </p:cNvSpPr>
          <p:nvPr>
            <p:ph type="sldNum" sz="quarter" idx="12"/>
          </p:nvPr>
        </p:nvSpPr>
        <p:spPr/>
        <p:txBody>
          <a:bodyPr/>
          <a:lstStyle/>
          <a:p>
            <a:fld id="{E61D5B50-41EA-484A-8FB9-B9C924351AE7}" type="slidenum">
              <a:rPr lang="en-US" smtClean="0"/>
              <a:t>10</a:t>
            </a:fld>
            <a:endParaRPr lang="en-US"/>
          </a:p>
        </p:txBody>
      </p:sp>
    </p:spTree>
    <p:extLst>
      <p:ext uri="{BB962C8B-B14F-4D97-AF65-F5344CB8AC3E}">
        <p14:creationId xmlns:p14="http://schemas.microsoft.com/office/powerpoint/2010/main" val="108224255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457200"/>
            <a:ext cx="8915400" cy="1112838"/>
          </a:xfrm>
        </p:spPr>
        <p:style>
          <a:lnRef idx="2">
            <a:schemeClr val="accent1">
              <a:shade val="50000"/>
            </a:schemeClr>
          </a:lnRef>
          <a:fillRef idx="1">
            <a:schemeClr val="accent1"/>
          </a:fillRef>
          <a:effectRef idx="0">
            <a:schemeClr val="accent1"/>
          </a:effectRef>
          <a:fontRef idx="minor">
            <a:schemeClr val="lt1"/>
          </a:fontRef>
        </p:style>
        <p:txBody>
          <a:bodyPr/>
          <a:lstStyle/>
          <a:p>
            <a:r>
              <a:rPr lang="en-US" dirty="0" smtClean="0"/>
              <a:t>Feature extraction</a:t>
            </a:r>
            <a:endParaRPr lang="en-US" dirty="0"/>
          </a:p>
        </p:txBody>
      </p:sp>
      <p:sp>
        <p:nvSpPr>
          <p:cNvPr id="3" name="Content Placeholder 2"/>
          <p:cNvSpPr>
            <a:spLocks noGrp="1"/>
          </p:cNvSpPr>
          <p:nvPr>
            <p:ph idx="1"/>
          </p:nvPr>
        </p:nvSpPr>
        <p:spPr>
          <a:xfrm>
            <a:off x="495300" y="1752600"/>
            <a:ext cx="8915400" cy="4373565"/>
          </a:xfrm>
        </p:spPr>
        <p:txBody>
          <a:bodyPr>
            <a:noAutofit/>
          </a:bodyPr>
          <a:lstStyle/>
          <a:p>
            <a:pPr algn="just"/>
            <a:r>
              <a:rPr lang="en-US" sz="2800" dirty="0" smtClean="0"/>
              <a:t> Data is segmented as samples with 250ms,50ms overlap.</a:t>
            </a:r>
          </a:p>
          <a:p>
            <a:pPr algn="just"/>
            <a:endParaRPr lang="en-US" sz="2800" dirty="0"/>
          </a:p>
          <a:p>
            <a:pPr algn="just"/>
            <a:r>
              <a:rPr lang="en-US" sz="2800" dirty="0" smtClean="0"/>
              <a:t> </a:t>
            </a:r>
            <a:r>
              <a:rPr lang="en-US" sz="2800" dirty="0"/>
              <a:t>T</a:t>
            </a:r>
            <a:r>
              <a:rPr lang="en-US" sz="2800" dirty="0" smtClean="0"/>
              <a:t>ime domain features were extracted from each of these </a:t>
            </a:r>
          </a:p>
          <a:p>
            <a:pPr algn="just"/>
            <a:endParaRPr lang="en-US" sz="2800" dirty="0" smtClean="0"/>
          </a:p>
          <a:p>
            <a:pPr algn="just"/>
            <a:r>
              <a:rPr lang="en-US" sz="2800" dirty="0"/>
              <a:t>M</a:t>
            </a:r>
            <a:r>
              <a:rPr lang="en-US" sz="2800" dirty="0" smtClean="0"/>
              <a:t>ean abs ,slope sign change, zero crossing, waveform length</a:t>
            </a:r>
          </a:p>
          <a:p>
            <a:pPr algn="just"/>
            <a:endParaRPr lang="en-US" sz="2800" dirty="0" smtClean="0"/>
          </a:p>
          <a:p>
            <a:pPr algn="just"/>
            <a:r>
              <a:rPr lang="en-US" sz="2800" dirty="0" smtClean="0"/>
              <a:t>These 4 features  can be used for model training.</a:t>
            </a:r>
            <a:endParaRPr lang="en-US" sz="2800" dirty="0"/>
          </a:p>
        </p:txBody>
      </p:sp>
      <p:sp>
        <p:nvSpPr>
          <p:cNvPr id="7" name="Date Placeholder 6"/>
          <p:cNvSpPr>
            <a:spLocks noGrp="1"/>
          </p:cNvSpPr>
          <p:nvPr>
            <p:ph type="dt" sz="half" idx="10"/>
          </p:nvPr>
        </p:nvSpPr>
        <p:spPr/>
        <p:txBody>
          <a:bodyPr/>
          <a:lstStyle/>
          <a:p>
            <a:fld id="{B416029A-76DC-4C65-980A-2C8B36A57A6C}" type="datetime1">
              <a:rPr lang="en-US" smtClean="0"/>
              <a:t>9/4/2018</a:t>
            </a:fld>
            <a:endParaRPr lang="en-US"/>
          </a:p>
        </p:txBody>
      </p:sp>
      <p:sp>
        <p:nvSpPr>
          <p:cNvPr id="8" name="Footer Placeholder 7"/>
          <p:cNvSpPr>
            <a:spLocks noGrp="1"/>
          </p:cNvSpPr>
          <p:nvPr>
            <p:ph type="ftr" sz="quarter" idx="11"/>
          </p:nvPr>
        </p:nvSpPr>
        <p:spPr/>
        <p:txBody>
          <a:bodyPr/>
          <a:lstStyle/>
          <a:p>
            <a:r>
              <a:rPr lang="en-US" smtClean="0"/>
              <a:t>Dept.of CSE,MACE Kothamangalam </a:t>
            </a:r>
            <a:endParaRPr lang="en-US" dirty="0"/>
          </a:p>
        </p:txBody>
      </p:sp>
      <p:sp>
        <p:nvSpPr>
          <p:cNvPr id="9" name="Slide Number Placeholder 8"/>
          <p:cNvSpPr>
            <a:spLocks noGrp="1"/>
          </p:cNvSpPr>
          <p:nvPr>
            <p:ph type="sldNum" sz="quarter" idx="12"/>
          </p:nvPr>
        </p:nvSpPr>
        <p:spPr/>
        <p:txBody>
          <a:bodyPr/>
          <a:lstStyle/>
          <a:p>
            <a:fld id="{E61D5B50-41EA-484A-8FB9-B9C924351AE7}" type="slidenum">
              <a:rPr lang="en-US" smtClean="0"/>
              <a:t>11</a:t>
            </a:fld>
            <a:endParaRPr lang="en-US"/>
          </a:p>
        </p:txBody>
      </p:sp>
    </p:spTree>
    <p:extLst>
      <p:ext uri="{BB962C8B-B14F-4D97-AF65-F5344CB8AC3E}">
        <p14:creationId xmlns:p14="http://schemas.microsoft.com/office/powerpoint/2010/main" val="325811348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915400" cy="1112838"/>
          </a:xfrm>
        </p:spPr>
        <p:style>
          <a:lnRef idx="2">
            <a:schemeClr val="accent1">
              <a:shade val="50000"/>
            </a:schemeClr>
          </a:lnRef>
          <a:fillRef idx="1">
            <a:schemeClr val="accent1"/>
          </a:fillRef>
          <a:effectRef idx="0">
            <a:schemeClr val="accent1"/>
          </a:effectRef>
          <a:fontRef idx="minor">
            <a:schemeClr val="lt1"/>
          </a:fontRef>
        </p:style>
        <p:txBody>
          <a:bodyPr>
            <a:normAutofit/>
          </a:bodyPr>
          <a:lstStyle/>
          <a:p>
            <a:r>
              <a:rPr lang="en-US" dirty="0" smtClean="0"/>
              <a:t>Linear Discriminant Analysis</a:t>
            </a:r>
            <a:endParaRPr lang="en-US" dirty="0"/>
          </a:p>
        </p:txBody>
      </p:sp>
      <p:sp>
        <p:nvSpPr>
          <p:cNvPr id="3" name="Content Placeholder 2"/>
          <p:cNvSpPr>
            <a:spLocks noGrp="1"/>
          </p:cNvSpPr>
          <p:nvPr>
            <p:ph idx="1"/>
          </p:nvPr>
        </p:nvSpPr>
        <p:spPr>
          <a:xfrm>
            <a:off x="495300" y="1828800"/>
            <a:ext cx="8915400" cy="4297365"/>
          </a:xfrm>
        </p:spPr>
        <p:txBody>
          <a:bodyPr>
            <a:normAutofit/>
          </a:bodyPr>
          <a:lstStyle/>
          <a:p>
            <a:pPr algn="just"/>
            <a:r>
              <a:rPr lang="en-US" dirty="0"/>
              <a:t>M</a:t>
            </a:r>
            <a:r>
              <a:rPr lang="en-US" dirty="0" smtClean="0"/>
              <a:t>aximize separation </a:t>
            </a:r>
            <a:r>
              <a:rPr lang="en-US" dirty="0"/>
              <a:t>between the mean of each </a:t>
            </a:r>
            <a:r>
              <a:rPr lang="en-US" dirty="0" smtClean="0"/>
              <a:t>class</a:t>
            </a:r>
          </a:p>
          <a:p>
            <a:pPr algn="just"/>
            <a:endParaRPr lang="en-US" dirty="0"/>
          </a:p>
          <a:p>
            <a:pPr algn="just"/>
            <a:r>
              <a:rPr lang="en-US" dirty="0" smtClean="0"/>
              <a:t> </a:t>
            </a:r>
            <a:r>
              <a:rPr lang="en-US" dirty="0"/>
              <a:t>M</a:t>
            </a:r>
            <a:r>
              <a:rPr lang="en-US" dirty="0" smtClean="0"/>
              <a:t>inimize </a:t>
            </a:r>
            <a:r>
              <a:rPr lang="en-US" dirty="0"/>
              <a:t>the spreading within the class </a:t>
            </a:r>
            <a:r>
              <a:rPr lang="en-US" dirty="0" smtClean="0"/>
              <a:t>.</a:t>
            </a:r>
          </a:p>
          <a:p>
            <a:pPr algn="just"/>
            <a:endParaRPr lang="en-US" dirty="0"/>
          </a:p>
          <a:p>
            <a:pPr algn="just"/>
            <a:r>
              <a:rPr lang="en-US" dirty="0" smtClean="0"/>
              <a:t>Works even as a dimensionality reducer.</a:t>
            </a:r>
          </a:p>
          <a:p>
            <a:pPr algn="just"/>
            <a:endParaRPr lang="en-US" dirty="0"/>
          </a:p>
          <a:p>
            <a:endParaRPr lang="en-US" dirty="0"/>
          </a:p>
        </p:txBody>
      </p:sp>
      <p:sp>
        <p:nvSpPr>
          <p:cNvPr id="7" name="Date Placeholder 6"/>
          <p:cNvSpPr>
            <a:spLocks noGrp="1"/>
          </p:cNvSpPr>
          <p:nvPr>
            <p:ph type="dt" sz="half" idx="10"/>
          </p:nvPr>
        </p:nvSpPr>
        <p:spPr/>
        <p:txBody>
          <a:bodyPr/>
          <a:lstStyle/>
          <a:p>
            <a:fld id="{078DAAA6-A087-4A82-9698-D4C5889D0707}" type="datetime1">
              <a:rPr lang="en-US" smtClean="0"/>
              <a:t>9/4/2018</a:t>
            </a:fld>
            <a:endParaRPr lang="en-US"/>
          </a:p>
        </p:txBody>
      </p:sp>
      <p:sp>
        <p:nvSpPr>
          <p:cNvPr id="8" name="Footer Placeholder 7"/>
          <p:cNvSpPr>
            <a:spLocks noGrp="1"/>
          </p:cNvSpPr>
          <p:nvPr>
            <p:ph type="ftr" sz="quarter" idx="11"/>
          </p:nvPr>
        </p:nvSpPr>
        <p:spPr/>
        <p:txBody>
          <a:bodyPr/>
          <a:lstStyle/>
          <a:p>
            <a:r>
              <a:rPr lang="en-US" smtClean="0"/>
              <a:t>Dept.of CSE,MACE Kothamangalam </a:t>
            </a:r>
            <a:endParaRPr lang="en-US" dirty="0"/>
          </a:p>
        </p:txBody>
      </p:sp>
      <p:sp>
        <p:nvSpPr>
          <p:cNvPr id="9" name="Slide Number Placeholder 8"/>
          <p:cNvSpPr>
            <a:spLocks noGrp="1"/>
          </p:cNvSpPr>
          <p:nvPr>
            <p:ph type="sldNum" sz="quarter" idx="12"/>
          </p:nvPr>
        </p:nvSpPr>
        <p:spPr/>
        <p:txBody>
          <a:bodyPr/>
          <a:lstStyle/>
          <a:p>
            <a:fld id="{E61D5B50-41EA-484A-8FB9-B9C924351AE7}" type="slidenum">
              <a:rPr lang="en-US" smtClean="0"/>
              <a:t>12</a:t>
            </a:fld>
            <a:endParaRPr lang="en-US"/>
          </a:p>
        </p:txBody>
      </p:sp>
    </p:spTree>
    <p:extLst>
      <p:ext uri="{BB962C8B-B14F-4D97-AF65-F5344CB8AC3E}">
        <p14:creationId xmlns:p14="http://schemas.microsoft.com/office/powerpoint/2010/main" val="122168451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915400" cy="1112838"/>
          </a:xfrm>
        </p:spPr>
        <p:style>
          <a:lnRef idx="2">
            <a:schemeClr val="accent1">
              <a:shade val="50000"/>
            </a:schemeClr>
          </a:lnRef>
          <a:fillRef idx="1">
            <a:schemeClr val="accent1"/>
          </a:fillRef>
          <a:effectRef idx="0">
            <a:schemeClr val="accent1"/>
          </a:effectRef>
          <a:fontRef idx="minor">
            <a:schemeClr val="lt1"/>
          </a:fontRef>
        </p:style>
        <p:txBody>
          <a:bodyPr>
            <a:normAutofit/>
          </a:bodyPr>
          <a:lstStyle/>
          <a:p>
            <a:r>
              <a:rPr lang="en-US" dirty="0" smtClean="0"/>
              <a:t>Linear Discriminant Analysis</a:t>
            </a:r>
            <a:endParaRPr lang="en-US" dirty="0"/>
          </a:p>
        </p:txBody>
      </p:sp>
      <p:sp>
        <p:nvSpPr>
          <p:cNvPr id="3" name="Content Placeholder 2"/>
          <p:cNvSpPr>
            <a:spLocks noGrp="1"/>
          </p:cNvSpPr>
          <p:nvPr>
            <p:ph idx="1"/>
          </p:nvPr>
        </p:nvSpPr>
        <p:spPr>
          <a:xfrm>
            <a:off x="495300" y="1828800"/>
            <a:ext cx="8915400" cy="4297365"/>
          </a:xfrm>
        </p:spPr>
        <p:txBody>
          <a:bodyPr>
            <a:normAutofit lnSpcReduction="10000"/>
          </a:bodyPr>
          <a:lstStyle/>
          <a:p>
            <a:pPr algn="just"/>
            <a:r>
              <a:rPr lang="en-US" dirty="0" smtClean="0"/>
              <a:t>Classification algorithm.</a:t>
            </a:r>
          </a:p>
          <a:p>
            <a:pPr algn="just"/>
            <a:endParaRPr lang="en-US" dirty="0"/>
          </a:p>
          <a:p>
            <a:pPr algn="just"/>
            <a:r>
              <a:rPr lang="en-US" dirty="0" smtClean="0"/>
              <a:t>Finds common properties and uses it for classification.</a:t>
            </a:r>
          </a:p>
          <a:p>
            <a:pPr marL="114300" indent="0" algn="just">
              <a:buNone/>
            </a:pPr>
            <a:r>
              <a:rPr lang="en-US" dirty="0"/>
              <a:t> </a:t>
            </a:r>
            <a:r>
              <a:rPr lang="en-US" dirty="0" smtClean="0"/>
              <a:t>  </a:t>
            </a:r>
          </a:p>
          <a:p>
            <a:pPr algn="just"/>
            <a:r>
              <a:rPr lang="en-US" dirty="0" smtClean="0"/>
              <a:t>8 LDA classifiers trained using 1 vs. rest method.</a:t>
            </a:r>
          </a:p>
          <a:p>
            <a:pPr algn="just"/>
            <a:endParaRPr lang="en-US" dirty="0"/>
          </a:p>
          <a:p>
            <a:pPr algn="just"/>
            <a:r>
              <a:rPr lang="en-US" dirty="0" smtClean="0"/>
              <a:t>8 sets of score for any sample .</a:t>
            </a:r>
          </a:p>
          <a:p>
            <a:pPr algn="just"/>
            <a:endParaRPr lang="en-US" dirty="0"/>
          </a:p>
          <a:p>
            <a:endParaRPr lang="en-US" dirty="0"/>
          </a:p>
        </p:txBody>
      </p:sp>
      <p:sp>
        <p:nvSpPr>
          <p:cNvPr id="7" name="Date Placeholder 6"/>
          <p:cNvSpPr>
            <a:spLocks noGrp="1"/>
          </p:cNvSpPr>
          <p:nvPr>
            <p:ph type="dt" sz="half" idx="10"/>
          </p:nvPr>
        </p:nvSpPr>
        <p:spPr/>
        <p:txBody>
          <a:bodyPr/>
          <a:lstStyle/>
          <a:p>
            <a:fld id="{078DAAA6-A087-4A82-9698-D4C5889D0707}" type="datetime1">
              <a:rPr lang="en-US" smtClean="0"/>
              <a:t>9/4/2018</a:t>
            </a:fld>
            <a:endParaRPr lang="en-US"/>
          </a:p>
        </p:txBody>
      </p:sp>
      <p:sp>
        <p:nvSpPr>
          <p:cNvPr id="8" name="Footer Placeholder 7"/>
          <p:cNvSpPr>
            <a:spLocks noGrp="1"/>
          </p:cNvSpPr>
          <p:nvPr>
            <p:ph type="ftr" sz="quarter" idx="11"/>
          </p:nvPr>
        </p:nvSpPr>
        <p:spPr/>
        <p:txBody>
          <a:bodyPr/>
          <a:lstStyle/>
          <a:p>
            <a:r>
              <a:rPr lang="en-US" smtClean="0"/>
              <a:t>Dept.of CSE,MACE Kothamangalam </a:t>
            </a:r>
            <a:endParaRPr lang="en-US" dirty="0"/>
          </a:p>
        </p:txBody>
      </p:sp>
      <p:sp>
        <p:nvSpPr>
          <p:cNvPr id="9" name="Slide Number Placeholder 8"/>
          <p:cNvSpPr>
            <a:spLocks noGrp="1"/>
          </p:cNvSpPr>
          <p:nvPr>
            <p:ph type="sldNum" sz="quarter" idx="12"/>
          </p:nvPr>
        </p:nvSpPr>
        <p:spPr/>
        <p:txBody>
          <a:bodyPr/>
          <a:lstStyle/>
          <a:p>
            <a:fld id="{E61D5B50-41EA-484A-8FB9-B9C924351AE7}" type="slidenum">
              <a:rPr lang="en-US" smtClean="0"/>
              <a:t>13</a:t>
            </a:fld>
            <a:endParaRPr lang="en-US"/>
          </a:p>
        </p:txBody>
      </p:sp>
    </p:spTree>
    <p:extLst>
      <p:ext uri="{BB962C8B-B14F-4D97-AF65-F5344CB8AC3E}">
        <p14:creationId xmlns:p14="http://schemas.microsoft.com/office/powerpoint/2010/main" val="2814027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457200"/>
            <a:ext cx="8915400" cy="960438"/>
          </a:xfrm>
        </p:spPr>
        <p:style>
          <a:lnRef idx="2">
            <a:schemeClr val="accent1">
              <a:shade val="50000"/>
            </a:schemeClr>
          </a:lnRef>
          <a:fillRef idx="1">
            <a:schemeClr val="accent1"/>
          </a:fillRef>
          <a:effectRef idx="0">
            <a:schemeClr val="accent1"/>
          </a:effectRef>
          <a:fontRef idx="minor">
            <a:schemeClr val="lt1"/>
          </a:fontRef>
        </p:style>
        <p:txBody>
          <a:bodyPr/>
          <a:lstStyle/>
          <a:p>
            <a:r>
              <a:rPr lang="en-US" dirty="0" smtClean="0"/>
              <a:t>LDA and PCA</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676400" y="1819107"/>
            <a:ext cx="6530679" cy="4297365"/>
          </a:xfrm>
        </p:spPr>
      </p:pic>
      <p:sp>
        <p:nvSpPr>
          <p:cNvPr id="5" name="Date Placeholder 4"/>
          <p:cNvSpPr>
            <a:spLocks noGrp="1"/>
          </p:cNvSpPr>
          <p:nvPr>
            <p:ph type="dt" sz="half" idx="10"/>
          </p:nvPr>
        </p:nvSpPr>
        <p:spPr/>
        <p:txBody>
          <a:bodyPr/>
          <a:lstStyle/>
          <a:p>
            <a:fld id="{FA79F28D-0586-4CFC-B2D4-21E23D5B8C8B}" type="datetime1">
              <a:rPr lang="en-US" smtClean="0"/>
              <a:t>9/4/2018</a:t>
            </a:fld>
            <a:endParaRPr lang="en-US"/>
          </a:p>
        </p:txBody>
      </p:sp>
      <p:sp>
        <p:nvSpPr>
          <p:cNvPr id="8" name="Footer Placeholder 7"/>
          <p:cNvSpPr>
            <a:spLocks noGrp="1"/>
          </p:cNvSpPr>
          <p:nvPr>
            <p:ph type="ftr" sz="quarter" idx="11"/>
          </p:nvPr>
        </p:nvSpPr>
        <p:spPr/>
        <p:txBody>
          <a:bodyPr/>
          <a:lstStyle/>
          <a:p>
            <a:r>
              <a:rPr lang="en-US" smtClean="0"/>
              <a:t>Dept.of CSE,MACE Kothamangalam </a:t>
            </a:r>
            <a:endParaRPr lang="en-US" dirty="0"/>
          </a:p>
        </p:txBody>
      </p:sp>
      <p:sp>
        <p:nvSpPr>
          <p:cNvPr id="9" name="Slide Number Placeholder 8"/>
          <p:cNvSpPr>
            <a:spLocks noGrp="1"/>
          </p:cNvSpPr>
          <p:nvPr>
            <p:ph type="sldNum" sz="quarter" idx="12"/>
          </p:nvPr>
        </p:nvSpPr>
        <p:spPr/>
        <p:txBody>
          <a:bodyPr/>
          <a:lstStyle/>
          <a:p>
            <a:fld id="{E61D5B50-41EA-484A-8FB9-B9C924351AE7}" type="slidenum">
              <a:rPr lang="en-US" smtClean="0"/>
              <a:t>14</a:t>
            </a:fld>
            <a:endParaRPr lang="en-US"/>
          </a:p>
        </p:txBody>
      </p:sp>
      <p:sp>
        <p:nvSpPr>
          <p:cNvPr id="10" name="TextBox 9"/>
          <p:cNvSpPr txBox="1"/>
          <p:nvPr/>
        </p:nvSpPr>
        <p:spPr>
          <a:xfrm>
            <a:off x="3599597" y="5638800"/>
            <a:ext cx="2424062" cy="615553"/>
          </a:xfrm>
          <a:prstGeom prst="rect">
            <a:avLst/>
          </a:prstGeom>
          <a:noFill/>
        </p:spPr>
        <p:txBody>
          <a:bodyPr wrap="none" rtlCol="0">
            <a:spAutoFit/>
          </a:bodyPr>
          <a:lstStyle/>
          <a:p>
            <a:r>
              <a:rPr lang="en-US" dirty="0" smtClean="0"/>
              <a:t>Fig 5.LDA </a:t>
            </a:r>
            <a:r>
              <a:rPr lang="en-US" dirty="0" err="1" smtClean="0"/>
              <a:t>vs</a:t>
            </a:r>
            <a:r>
              <a:rPr lang="en-US" dirty="0" smtClean="0"/>
              <a:t> PCA</a:t>
            </a:r>
          </a:p>
          <a:p>
            <a:r>
              <a:rPr lang="en-US" sz="1600" dirty="0" smtClean="0"/>
              <a:t>(Courtesy: Google Images)</a:t>
            </a:r>
            <a:endParaRPr lang="en-US" sz="1600" dirty="0"/>
          </a:p>
        </p:txBody>
      </p:sp>
    </p:spTree>
    <p:extLst>
      <p:ext uri="{BB962C8B-B14F-4D97-AF65-F5344CB8AC3E}">
        <p14:creationId xmlns:p14="http://schemas.microsoft.com/office/powerpoint/2010/main" val="18729724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457200"/>
            <a:ext cx="8915400" cy="960438"/>
          </a:xfrm>
        </p:spPr>
        <p:style>
          <a:lnRef idx="2">
            <a:schemeClr val="accent1">
              <a:shade val="50000"/>
            </a:schemeClr>
          </a:lnRef>
          <a:fillRef idx="1">
            <a:schemeClr val="accent1"/>
          </a:fillRef>
          <a:effectRef idx="0">
            <a:schemeClr val="accent1"/>
          </a:effectRef>
          <a:fontRef idx="minor">
            <a:schemeClr val="lt1"/>
          </a:fontRef>
        </p:style>
        <p:txBody>
          <a:bodyPr/>
          <a:lstStyle/>
          <a:p>
            <a:r>
              <a:rPr lang="en-US" dirty="0" smtClean="0"/>
              <a:t>Results</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743200" y="1447800"/>
            <a:ext cx="4481459" cy="4297365"/>
          </a:xfrm>
        </p:spPr>
      </p:pic>
      <p:sp>
        <p:nvSpPr>
          <p:cNvPr id="5" name="Date Placeholder 4"/>
          <p:cNvSpPr>
            <a:spLocks noGrp="1"/>
          </p:cNvSpPr>
          <p:nvPr>
            <p:ph type="dt" sz="half" idx="10"/>
          </p:nvPr>
        </p:nvSpPr>
        <p:spPr/>
        <p:txBody>
          <a:bodyPr/>
          <a:lstStyle/>
          <a:p>
            <a:fld id="{FDC21141-E6C0-406D-AB5F-26210367625A}" type="datetime1">
              <a:rPr lang="en-US" smtClean="0"/>
              <a:t>9/4/2018</a:t>
            </a:fld>
            <a:endParaRPr lang="en-US"/>
          </a:p>
        </p:txBody>
      </p:sp>
      <p:sp>
        <p:nvSpPr>
          <p:cNvPr id="8" name="Footer Placeholder 7"/>
          <p:cNvSpPr>
            <a:spLocks noGrp="1"/>
          </p:cNvSpPr>
          <p:nvPr>
            <p:ph type="ftr" sz="quarter" idx="11"/>
          </p:nvPr>
        </p:nvSpPr>
        <p:spPr/>
        <p:txBody>
          <a:bodyPr/>
          <a:lstStyle/>
          <a:p>
            <a:r>
              <a:rPr lang="en-US" smtClean="0"/>
              <a:t>Dept.of CSE,MACE Kothamangalam </a:t>
            </a:r>
            <a:endParaRPr lang="en-US" dirty="0"/>
          </a:p>
        </p:txBody>
      </p:sp>
      <p:sp>
        <p:nvSpPr>
          <p:cNvPr id="9" name="Slide Number Placeholder 8"/>
          <p:cNvSpPr>
            <a:spLocks noGrp="1"/>
          </p:cNvSpPr>
          <p:nvPr>
            <p:ph type="sldNum" sz="quarter" idx="12"/>
          </p:nvPr>
        </p:nvSpPr>
        <p:spPr/>
        <p:txBody>
          <a:bodyPr/>
          <a:lstStyle/>
          <a:p>
            <a:fld id="{E61D5B50-41EA-484A-8FB9-B9C924351AE7}" type="slidenum">
              <a:rPr lang="en-US" smtClean="0"/>
              <a:t>15</a:t>
            </a:fld>
            <a:endParaRPr lang="en-US"/>
          </a:p>
        </p:txBody>
      </p:sp>
      <p:sp>
        <p:nvSpPr>
          <p:cNvPr id="10" name="TextBox 9"/>
          <p:cNvSpPr txBox="1"/>
          <p:nvPr/>
        </p:nvSpPr>
        <p:spPr>
          <a:xfrm>
            <a:off x="381000" y="5715000"/>
            <a:ext cx="9525000" cy="830997"/>
          </a:xfrm>
          <a:prstGeom prst="rect">
            <a:avLst/>
          </a:prstGeom>
          <a:noFill/>
        </p:spPr>
        <p:txBody>
          <a:bodyPr wrap="square" rtlCol="0">
            <a:spAutoFit/>
          </a:bodyPr>
          <a:lstStyle/>
          <a:p>
            <a:r>
              <a:rPr lang="en-US" dirty="0" smtClean="0"/>
              <a:t>Fig 6.Results</a:t>
            </a:r>
          </a:p>
          <a:p>
            <a:r>
              <a:rPr lang="en-US" sz="1200" dirty="0"/>
              <a:t>(courtesy:Real-time myocontrol of  human computer interface by paretic muscles after stroke,Chung Yang,M.A  Urbin 2018)</a:t>
            </a:r>
          </a:p>
          <a:p>
            <a:endParaRPr lang="en-US" dirty="0"/>
          </a:p>
        </p:txBody>
      </p:sp>
    </p:spTree>
    <p:extLst>
      <p:ext uri="{BB962C8B-B14F-4D97-AF65-F5344CB8AC3E}">
        <p14:creationId xmlns:p14="http://schemas.microsoft.com/office/powerpoint/2010/main" val="21310769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457200"/>
            <a:ext cx="8915400" cy="1112838"/>
          </a:xfrm>
        </p:spPr>
        <p:style>
          <a:lnRef idx="2">
            <a:schemeClr val="accent1">
              <a:shade val="50000"/>
            </a:schemeClr>
          </a:lnRef>
          <a:fillRef idx="1">
            <a:schemeClr val="accent1"/>
          </a:fillRef>
          <a:effectRef idx="0">
            <a:schemeClr val="accent1"/>
          </a:effectRef>
          <a:fontRef idx="minor">
            <a:schemeClr val="lt1"/>
          </a:fontRef>
        </p:style>
        <p:txBody>
          <a:bodyPr/>
          <a:lstStyle/>
          <a:p>
            <a:r>
              <a:rPr lang="en-US" dirty="0" smtClean="0"/>
              <a:t>Results(Contd..)</a:t>
            </a:r>
            <a:endParaRPr lang="en-US" dirty="0"/>
          </a:p>
        </p:txBody>
      </p:sp>
      <p:sp>
        <p:nvSpPr>
          <p:cNvPr id="3" name="Content Placeholder 2"/>
          <p:cNvSpPr>
            <a:spLocks noGrp="1"/>
          </p:cNvSpPr>
          <p:nvPr>
            <p:ph idx="1"/>
          </p:nvPr>
        </p:nvSpPr>
        <p:spPr>
          <a:xfrm>
            <a:off x="495300" y="1905000"/>
            <a:ext cx="8915400" cy="4221165"/>
          </a:xfrm>
        </p:spPr>
        <p:txBody>
          <a:bodyPr/>
          <a:lstStyle/>
          <a:p>
            <a:r>
              <a:rPr lang="en-US" dirty="0" smtClean="0"/>
              <a:t>Stroke subjects -78% </a:t>
            </a:r>
            <a:r>
              <a:rPr lang="en-US" dirty="0" smtClean="0"/>
              <a:t>accuracy, controls </a:t>
            </a:r>
            <a:r>
              <a:rPr lang="en-US" dirty="0" smtClean="0"/>
              <a:t>-90%.</a:t>
            </a:r>
          </a:p>
          <a:p>
            <a:pPr marL="114300" indent="0">
              <a:buNone/>
            </a:pPr>
            <a:endParaRPr lang="en-US" dirty="0"/>
          </a:p>
          <a:p>
            <a:r>
              <a:rPr lang="en-US" dirty="0" smtClean="0"/>
              <a:t>Average game completion time for controls- 30.5s ,subjects-33.3s.</a:t>
            </a:r>
          </a:p>
          <a:p>
            <a:pPr marL="114300" indent="0">
              <a:buNone/>
            </a:pPr>
            <a:endParaRPr lang="en-US" dirty="0" smtClean="0"/>
          </a:p>
          <a:p>
            <a:pPr marL="571500" indent="-457200"/>
            <a:r>
              <a:rPr lang="en-US" dirty="0" smtClean="0"/>
              <a:t>Similarity in patterns</a:t>
            </a:r>
            <a:endParaRPr lang="en-US" dirty="0"/>
          </a:p>
          <a:p>
            <a:pPr marL="114300" indent="0">
              <a:buNone/>
            </a:pPr>
            <a:endParaRPr lang="en-US" dirty="0" smtClean="0"/>
          </a:p>
          <a:p>
            <a:pPr marL="114300" indent="0">
              <a:buNone/>
            </a:pPr>
            <a:endParaRPr lang="en-US" dirty="0"/>
          </a:p>
          <a:p>
            <a:pPr marL="114300" indent="0">
              <a:buNone/>
            </a:pPr>
            <a:endParaRPr lang="en-US" dirty="0"/>
          </a:p>
        </p:txBody>
      </p:sp>
      <p:sp>
        <p:nvSpPr>
          <p:cNvPr id="7" name="Date Placeholder 6"/>
          <p:cNvSpPr>
            <a:spLocks noGrp="1"/>
          </p:cNvSpPr>
          <p:nvPr>
            <p:ph type="dt" sz="half" idx="10"/>
          </p:nvPr>
        </p:nvSpPr>
        <p:spPr/>
        <p:txBody>
          <a:bodyPr/>
          <a:lstStyle/>
          <a:p>
            <a:fld id="{74ED73A5-DE6B-4D85-9BAC-46E8EF6ECC41}" type="datetime1">
              <a:rPr lang="en-US" smtClean="0"/>
              <a:t>9/4/2018</a:t>
            </a:fld>
            <a:endParaRPr lang="en-US"/>
          </a:p>
        </p:txBody>
      </p:sp>
      <p:sp>
        <p:nvSpPr>
          <p:cNvPr id="8" name="Footer Placeholder 7"/>
          <p:cNvSpPr>
            <a:spLocks noGrp="1"/>
          </p:cNvSpPr>
          <p:nvPr>
            <p:ph type="ftr" sz="quarter" idx="11"/>
          </p:nvPr>
        </p:nvSpPr>
        <p:spPr/>
        <p:txBody>
          <a:bodyPr/>
          <a:lstStyle/>
          <a:p>
            <a:r>
              <a:rPr lang="en-US" smtClean="0"/>
              <a:t>Dept.of CSE,MACE Kothamangalam </a:t>
            </a:r>
            <a:endParaRPr lang="en-US" dirty="0"/>
          </a:p>
        </p:txBody>
      </p:sp>
      <p:sp>
        <p:nvSpPr>
          <p:cNvPr id="9" name="Slide Number Placeholder 8"/>
          <p:cNvSpPr>
            <a:spLocks noGrp="1"/>
          </p:cNvSpPr>
          <p:nvPr>
            <p:ph type="sldNum" sz="quarter" idx="12"/>
          </p:nvPr>
        </p:nvSpPr>
        <p:spPr/>
        <p:txBody>
          <a:bodyPr/>
          <a:lstStyle/>
          <a:p>
            <a:fld id="{E61D5B50-41EA-484A-8FB9-B9C924351AE7}" type="slidenum">
              <a:rPr lang="en-US" smtClean="0"/>
              <a:t>16</a:t>
            </a:fld>
            <a:endParaRPr lang="en-US"/>
          </a:p>
        </p:txBody>
      </p:sp>
    </p:spTree>
    <p:extLst>
      <p:ext uri="{BB962C8B-B14F-4D97-AF65-F5344CB8AC3E}">
        <p14:creationId xmlns:p14="http://schemas.microsoft.com/office/powerpoint/2010/main" val="304254990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457200"/>
            <a:ext cx="8915400" cy="1143000"/>
          </a:xfrm>
        </p:spPr>
        <p:style>
          <a:lnRef idx="2">
            <a:schemeClr val="accent1">
              <a:shade val="50000"/>
            </a:schemeClr>
          </a:lnRef>
          <a:fillRef idx="1">
            <a:schemeClr val="accent1"/>
          </a:fillRef>
          <a:effectRef idx="0">
            <a:schemeClr val="accent1"/>
          </a:effectRef>
          <a:fontRef idx="minor">
            <a:schemeClr val="lt1"/>
          </a:fontRef>
        </p:style>
        <p:txBody>
          <a:bodyPr/>
          <a:lstStyle/>
          <a:p>
            <a:r>
              <a:rPr lang="en-US" dirty="0" smtClean="0"/>
              <a:t>Advantages</a:t>
            </a:r>
            <a:endParaRPr lang="en-US" dirty="0"/>
          </a:p>
        </p:txBody>
      </p:sp>
      <p:sp>
        <p:nvSpPr>
          <p:cNvPr id="3" name="Content Placeholder 2"/>
          <p:cNvSpPr>
            <a:spLocks noGrp="1"/>
          </p:cNvSpPr>
          <p:nvPr>
            <p:ph idx="1"/>
          </p:nvPr>
        </p:nvSpPr>
        <p:spPr>
          <a:xfrm>
            <a:off x="495300" y="1828800"/>
            <a:ext cx="8915400" cy="4297365"/>
          </a:xfrm>
        </p:spPr>
        <p:txBody>
          <a:bodyPr>
            <a:normAutofit fontScale="92500" lnSpcReduction="10000"/>
          </a:bodyPr>
          <a:lstStyle/>
          <a:p>
            <a:r>
              <a:rPr lang="en-US" dirty="0" smtClean="0"/>
              <a:t>Realization of complex motions of human hand.</a:t>
            </a:r>
          </a:p>
          <a:p>
            <a:endParaRPr lang="en-US" dirty="0"/>
          </a:p>
          <a:p>
            <a:r>
              <a:rPr lang="en-US" dirty="0" smtClean="0"/>
              <a:t>Faster Rehabilitation through better muscle training.</a:t>
            </a:r>
          </a:p>
          <a:p>
            <a:endParaRPr lang="en-US" dirty="0"/>
          </a:p>
          <a:p>
            <a:r>
              <a:rPr lang="en-US" dirty="0" smtClean="0"/>
              <a:t>Mechanical aids for support.</a:t>
            </a:r>
          </a:p>
          <a:p>
            <a:endParaRPr lang="en-US" dirty="0"/>
          </a:p>
          <a:p>
            <a:r>
              <a:rPr lang="en-US" dirty="0" smtClean="0"/>
              <a:t>Endless possibilities of human computer interaction for the patients.</a:t>
            </a:r>
            <a:endParaRPr lang="en-US" dirty="0"/>
          </a:p>
        </p:txBody>
      </p:sp>
      <p:sp>
        <p:nvSpPr>
          <p:cNvPr id="7" name="Date Placeholder 6"/>
          <p:cNvSpPr>
            <a:spLocks noGrp="1"/>
          </p:cNvSpPr>
          <p:nvPr>
            <p:ph type="dt" sz="half" idx="10"/>
          </p:nvPr>
        </p:nvSpPr>
        <p:spPr/>
        <p:txBody>
          <a:bodyPr/>
          <a:lstStyle/>
          <a:p>
            <a:fld id="{7CE191B7-5275-468A-B334-20C4FEDF93A2}" type="datetime1">
              <a:rPr lang="en-US" smtClean="0"/>
              <a:t>9/4/2018</a:t>
            </a:fld>
            <a:endParaRPr lang="en-US"/>
          </a:p>
        </p:txBody>
      </p:sp>
      <p:sp>
        <p:nvSpPr>
          <p:cNvPr id="8" name="Footer Placeholder 7"/>
          <p:cNvSpPr>
            <a:spLocks noGrp="1"/>
          </p:cNvSpPr>
          <p:nvPr>
            <p:ph type="ftr" sz="quarter" idx="11"/>
          </p:nvPr>
        </p:nvSpPr>
        <p:spPr/>
        <p:txBody>
          <a:bodyPr/>
          <a:lstStyle/>
          <a:p>
            <a:r>
              <a:rPr lang="en-US" smtClean="0"/>
              <a:t>Dept.of CSE,MACE Kothamangalam </a:t>
            </a:r>
            <a:endParaRPr lang="en-US" dirty="0"/>
          </a:p>
        </p:txBody>
      </p:sp>
      <p:sp>
        <p:nvSpPr>
          <p:cNvPr id="9" name="Slide Number Placeholder 8"/>
          <p:cNvSpPr>
            <a:spLocks noGrp="1"/>
          </p:cNvSpPr>
          <p:nvPr>
            <p:ph type="sldNum" sz="quarter" idx="12"/>
          </p:nvPr>
        </p:nvSpPr>
        <p:spPr/>
        <p:txBody>
          <a:bodyPr/>
          <a:lstStyle/>
          <a:p>
            <a:fld id="{E61D5B50-41EA-484A-8FB9-B9C924351AE7}" type="slidenum">
              <a:rPr lang="en-US" smtClean="0"/>
              <a:t>17</a:t>
            </a:fld>
            <a:endParaRPr lang="en-US"/>
          </a:p>
        </p:txBody>
      </p:sp>
    </p:spTree>
    <p:extLst>
      <p:ext uri="{BB962C8B-B14F-4D97-AF65-F5344CB8AC3E}">
        <p14:creationId xmlns:p14="http://schemas.microsoft.com/office/powerpoint/2010/main" val="365062433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457200"/>
            <a:ext cx="8915400" cy="1143000"/>
          </a:xfrm>
        </p:spPr>
        <p:style>
          <a:lnRef idx="2">
            <a:schemeClr val="accent1">
              <a:shade val="50000"/>
            </a:schemeClr>
          </a:lnRef>
          <a:fillRef idx="1">
            <a:schemeClr val="accent1"/>
          </a:fillRef>
          <a:effectRef idx="0">
            <a:schemeClr val="accent1"/>
          </a:effectRef>
          <a:fontRef idx="minor">
            <a:schemeClr val="lt1"/>
          </a:fontRef>
        </p:style>
        <p:txBody>
          <a:bodyPr/>
          <a:lstStyle/>
          <a:p>
            <a:r>
              <a:rPr lang="en-US" dirty="0" smtClean="0"/>
              <a:t>Disadvantages</a:t>
            </a:r>
            <a:endParaRPr lang="en-US" dirty="0"/>
          </a:p>
        </p:txBody>
      </p:sp>
      <p:sp>
        <p:nvSpPr>
          <p:cNvPr id="3" name="Content Placeholder 2"/>
          <p:cNvSpPr>
            <a:spLocks noGrp="1"/>
          </p:cNvSpPr>
          <p:nvPr>
            <p:ph idx="1"/>
          </p:nvPr>
        </p:nvSpPr>
        <p:spPr>
          <a:xfrm>
            <a:off x="495300" y="1828800"/>
            <a:ext cx="8915400" cy="4297365"/>
          </a:xfrm>
        </p:spPr>
        <p:txBody>
          <a:bodyPr>
            <a:normAutofit lnSpcReduction="10000"/>
          </a:bodyPr>
          <a:lstStyle/>
          <a:p>
            <a:r>
              <a:rPr lang="en-US" dirty="0" smtClean="0"/>
              <a:t>Requirement of hardware on the patient.</a:t>
            </a:r>
          </a:p>
          <a:p>
            <a:endParaRPr lang="en-US" dirty="0" smtClean="0"/>
          </a:p>
          <a:p>
            <a:r>
              <a:rPr lang="en-US" dirty="0" smtClean="0"/>
              <a:t>The data acquisition devices are expensive.</a:t>
            </a:r>
          </a:p>
          <a:p>
            <a:endParaRPr lang="en-US" dirty="0"/>
          </a:p>
          <a:p>
            <a:r>
              <a:rPr lang="en-US" dirty="0" smtClean="0"/>
              <a:t>Need for fast  and real-time computing.</a:t>
            </a:r>
          </a:p>
          <a:p>
            <a:endParaRPr lang="en-US" dirty="0"/>
          </a:p>
          <a:p>
            <a:r>
              <a:rPr lang="en-US" dirty="0" smtClean="0"/>
              <a:t>Not applicable on patients with no emg signals on muscles.</a:t>
            </a:r>
            <a:endParaRPr lang="en-US" dirty="0"/>
          </a:p>
        </p:txBody>
      </p:sp>
      <p:sp>
        <p:nvSpPr>
          <p:cNvPr id="7" name="Date Placeholder 6"/>
          <p:cNvSpPr>
            <a:spLocks noGrp="1"/>
          </p:cNvSpPr>
          <p:nvPr>
            <p:ph type="dt" sz="half" idx="10"/>
          </p:nvPr>
        </p:nvSpPr>
        <p:spPr/>
        <p:txBody>
          <a:bodyPr/>
          <a:lstStyle/>
          <a:p>
            <a:fld id="{4A407D0C-5743-41AF-B798-F7F3099EAB50}" type="datetime1">
              <a:rPr lang="en-US" smtClean="0"/>
              <a:t>9/4/2018</a:t>
            </a:fld>
            <a:endParaRPr lang="en-US"/>
          </a:p>
        </p:txBody>
      </p:sp>
      <p:sp>
        <p:nvSpPr>
          <p:cNvPr id="8" name="Footer Placeholder 7"/>
          <p:cNvSpPr>
            <a:spLocks noGrp="1"/>
          </p:cNvSpPr>
          <p:nvPr>
            <p:ph type="ftr" sz="quarter" idx="11"/>
          </p:nvPr>
        </p:nvSpPr>
        <p:spPr/>
        <p:txBody>
          <a:bodyPr/>
          <a:lstStyle/>
          <a:p>
            <a:r>
              <a:rPr lang="en-US" smtClean="0"/>
              <a:t>Dept.of CSE,MACE Kothamangalam </a:t>
            </a:r>
            <a:endParaRPr lang="en-US" dirty="0"/>
          </a:p>
        </p:txBody>
      </p:sp>
      <p:sp>
        <p:nvSpPr>
          <p:cNvPr id="9" name="Slide Number Placeholder 8"/>
          <p:cNvSpPr>
            <a:spLocks noGrp="1"/>
          </p:cNvSpPr>
          <p:nvPr>
            <p:ph type="sldNum" sz="quarter" idx="12"/>
          </p:nvPr>
        </p:nvSpPr>
        <p:spPr/>
        <p:txBody>
          <a:bodyPr/>
          <a:lstStyle/>
          <a:p>
            <a:fld id="{E61D5B50-41EA-484A-8FB9-B9C924351AE7}" type="slidenum">
              <a:rPr lang="en-US" smtClean="0"/>
              <a:t>18</a:t>
            </a:fld>
            <a:endParaRPr lang="en-US"/>
          </a:p>
        </p:txBody>
      </p:sp>
    </p:spTree>
    <p:extLst>
      <p:ext uri="{BB962C8B-B14F-4D97-AF65-F5344CB8AC3E}">
        <p14:creationId xmlns:p14="http://schemas.microsoft.com/office/powerpoint/2010/main" val="327954029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457200"/>
            <a:ext cx="8915400" cy="1143000"/>
          </a:xfrm>
        </p:spPr>
        <p:style>
          <a:lnRef idx="2">
            <a:schemeClr val="accent1">
              <a:shade val="50000"/>
            </a:schemeClr>
          </a:lnRef>
          <a:fillRef idx="1">
            <a:schemeClr val="accent1"/>
          </a:fillRef>
          <a:effectRef idx="0">
            <a:schemeClr val="accent1"/>
          </a:effectRef>
          <a:fontRef idx="minor">
            <a:schemeClr val="lt1"/>
          </a:fontRef>
        </p:style>
        <p:txBody>
          <a:bodyPr/>
          <a:lstStyle/>
          <a:p>
            <a:r>
              <a:rPr lang="en-US" dirty="0" smtClean="0"/>
              <a:t>conclusion</a:t>
            </a:r>
            <a:endParaRPr lang="en-US" dirty="0"/>
          </a:p>
        </p:txBody>
      </p:sp>
      <p:sp>
        <p:nvSpPr>
          <p:cNvPr id="3" name="Content Placeholder 2"/>
          <p:cNvSpPr>
            <a:spLocks noGrp="1"/>
          </p:cNvSpPr>
          <p:nvPr>
            <p:ph idx="1"/>
          </p:nvPr>
        </p:nvSpPr>
        <p:spPr>
          <a:xfrm>
            <a:off x="495300" y="1905000"/>
            <a:ext cx="8915400" cy="4221165"/>
          </a:xfrm>
        </p:spPr>
        <p:txBody>
          <a:bodyPr>
            <a:normAutofit/>
          </a:bodyPr>
          <a:lstStyle/>
          <a:p>
            <a:pPr marL="571500" indent="-457200"/>
            <a:r>
              <a:rPr lang="en-US" dirty="0" smtClean="0"/>
              <a:t>Effectiveness .</a:t>
            </a:r>
          </a:p>
          <a:p>
            <a:pPr marL="571500" indent="-457200"/>
            <a:endParaRPr lang="en-US" dirty="0"/>
          </a:p>
          <a:p>
            <a:pPr marL="571500" indent="-457200"/>
            <a:r>
              <a:rPr lang="en-US" dirty="0" smtClean="0"/>
              <a:t>Accuracy.</a:t>
            </a:r>
          </a:p>
          <a:p>
            <a:pPr marL="571500" indent="-457200"/>
            <a:endParaRPr lang="en-US" dirty="0"/>
          </a:p>
          <a:p>
            <a:pPr marL="571500" indent="-457200"/>
            <a:r>
              <a:rPr lang="en-US" dirty="0" smtClean="0"/>
              <a:t>Suitability for patients.</a:t>
            </a:r>
          </a:p>
          <a:p>
            <a:pPr marL="571500" indent="-457200"/>
            <a:endParaRPr lang="en-US" dirty="0"/>
          </a:p>
          <a:p>
            <a:pPr marL="571500" indent="-457200"/>
            <a:r>
              <a:rPr lang="en-US" dirty="0" smtClean="0"/>
              <a:t>Painless.</a:t>
            </a:r>
          </a:p>
          <a:p>
            <a:pPr marL="571500" indent="-457200"/>
            <a:endParaRPr lang="en-US" dirty="0"/>
          </a:p>
          <a:p>
            <a:pPr marL="571500" indent="-457200"/>
            <a:endParaRPr lang="en-US" sz="2800" dirty="0"/>
          </a:p>
        </p:txBody>
      </p:sp>
      <p:sp>
        <p:nvSpPr>
          <p:cNvPr id="7" name="Date Placeholder 6"/>
          <p:cNvSpPr>
            <a:spLocks noGrp="1"/>
          </p:cNvSpPr>
          <p:nvPr>
            <p:ph type="dt" sz="half" idx="10"/>
          </p:nvPr>
        </p:nvSpPr>
        <p:spPr/>
        <p:txBody>
          <a:bodyPr/>
          <a:lstStyle/>
          <a:p>
            <a:fld id="{B52FC986-00EC-4010-8B85-88C4CE396CF7}" type="datetime1">
              <a:rPr lang="en-US" smtClean="0"/>
              <a:t>9/4/2018</a:t>
            </a:fld>
            <a:endParaRPr lang="en-US"/>
          </a:p>
        </p:txBody>
      </p:sp>
      <p:sp>
        <p:nvSpPr>
          <p:cNvPr id="8" name="Footer Placeholder 7"/>
          <p:cNvSpPr>
            <a:spLocks noGrp="1"/>
          </p:cNvSpPr>
          <p:nvPr>
            <p:ph type="ftr" sz="quarter" idx="11"/>
          </p:nvPr>
        </p:nvSpPr>
        <p:spPr/>
        <p:txBody>
          <a:bodyPr/>
          <a:lstStyle/>
          <a:p>
            <a:r>
              <a:rPr lang="en-US" smtClean="0"/>
              <a:t>Dept.of CSE,MACE Kothamangalam </a:t>
            </a:r>
            <a:endParaRPr lang="en-US" dirty="0"/>
          </a:p>
        </p:txBody>
      </p:sp>
      <p:sp>
        <p:nvSpPr>
          <p:cNvPr id="9" name="Slide Number Placeholder 8"/>
          <p:cNvSpPr>
            <a:spLocks noGrp="1"/>
          </p:cNvSpPr>
          <p:nvPr>
            <p:ph type="sldNum" sz="quarter" idx="12"/>
          </p:nvPr>
        </p:nvSpPr>
        <p:spPr/>
        <p:txBody>
          <a:bodyPr/>
          <a:lstStyle/>
          <a:p>
            <a:fld id="{E61D5B50-41EA-484A-8FB9-B9C924351AE7}" type="slidenum">
              <a:rPr lang="en-US" smtClean="0"/>
              <a:t>19</a:t>
            </a:fld>
            <a:endParaRPr lang="en-US"/>
          </a:p>
        </p:txBody>
      </p:sp>
    </p:spTree>
    <p:extLst>
      <p:ext uri="{BB962C8B-B14F-4D97-AF65-F5344CB8AC3E}">
        <p14:creationId xmlns:p14="http://schemas.microsoft.com/office/powerpoint/2010/main" val="200088386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57200"/>
            <a:ext cx="8915400" cy="1143000"/>
          </a:xfrm>
        </p:spPr>
        <p:style>
          <a:lnRef idx="2">
            <a:schemeClr val="accent1">
              <a:shade val="50000"/>
            </a:schemeClr>
          </a:lnRef>
          <a:fillRef idx="1">
            <a:schemeClr val="accent1"/>
          </a:fillRef>
          <a:effectRef idx="0">
            <a:schemeClr val="accent1"/>
          </a:effectRef>
          <a:fontRef idx="minor">
            <a:schemeClr val="lt1"/>
          </a:fontRef>
        </p:style>
        <p:txBody>
          <a:bodyPr/>
          <a:lstStyle/>
          <a:p>
            <a:r>
              <a:rPr lang="en-US" dirty="0" smtClean="0"/>
              <a:t>Introduction</a:t>
            </a:r>
            <a:endParaRPr lang="en-US" dirty="0"/>
          </a:p>
        </p:txBody>
      </p:sp>
      <p:sp>
        <p:nvSpPr>
          <p:cNvPr id="3" name="Content Placeholder 2"/>
          <p:cNvSpPr>
            <a:spLocks noGrp="1"/>
          </p:cNvSpPr>
          <p:nvPr>
            <p:ph idx="1"/>
          </p:nvPr>
        </p:nvSpPr>
        <p:spPr>
          <a:xfrm>
            <a:off x="685800" y="2057400"/>
            <a:ext cx="8915400" cy="4297365"/>
          </a:xfrm>
        </p:spPr>
        <p:txBody>
          <a:bodyPr/>
          <a:lstStyle/>
          <a:p>
            <a:r>
              <a:rPr lang="en-US" dirty="0" smtClean="0">
                <a:latin typeface="Times New Roman" pitchFamily="18" charset="0"/>
                <a:cs typeface="Times New Roman" pitchFamily="18" charset="0"/>
              </a:rPr>
              <a:t>What</a:t>
            </a:r>
            <a:r>
              <a:rPr lang="en-US" dirty="0" smtClean="0"/>
              <a:t> is stroke?</a:t>
            </a:r>
          </a:p>
          <a:p>
            <a:endParaRPr lang="en-US" dirty="0"/>
          </a:p>
          <a:p>
            <a:r>
              <a:rPr lang="en-US" dirty="0" smtClean="0"/>
              <a:t>Possibility of signal acquisition.</a:t>
            </a:r>
          </a:p>
          <a:p>
            <a:endParaRPr lang="en-US" dirty="0"/>
          </a:p>
          <a:p>
            <a:r>
              <a:rPr lang="en-US" dirty="0" smtClean="0"/>
              <a:t>Faster rehabilitation.</a:t>
            </a:r>
          </a:p>
          <a:p>
            <a:endParaRPr lang="en-US" dirty="0"/>
          </a:p>
          <a:p>
            <a:r>
              <a:rPr lang="en-US" dirty="0" smtClean="0"/>
              <a:t>Social relevance.</a:t>
            </a:r>
            <a:endParaRPr lang="en-US" dirty="0"/>
          </a:p>
          <a:p>
            <a:endParaRPr lang="en-US" dirty="0"/>
          </a:p>
        </p:txBody>
      </p:sp>
      <p:sp>
        <p:nvSpPr>
          <p:cNvPr id="7" name="Date Placeholder 6"/>
          <p:cNvSpPr>
            <a:spLocks noGrp="1"/>
          </p:cNvSpPr>
          <p:nvPr>
            <p:ph type="dt" sz="half" idx="10"/>
          </p:nvPr>
        </p:nvSpPr>
        <p:spPr/>
        <p:txBody>
          <a:bodyPr/>
          <a:lstStyle/>
          <a:p>
            <a:fld id="{B878B45E-1BFB-4F73-A639-16BC46DE2A84}" type="datetime1">
              <a:rPr lang="en-US" smtClean="0"/>
              <a:t>9/4/2018</a:t>
            </a:fld>
            <a:endParaRPr lang="en-US"/>
          </a:p>
        </p:txBody>
      </p:sp>
      <p:sp>
        <p:nvSpPr>
          <p:cNvPr id="8" name="Footer Placeholder 7"/>
          <p:cNvSpPr>
            <a:spLocks noGrp="1"/>
          </p:cNvSpPr>
          <p:nvPr>
            <p:ph type="ftr" sz="quarter" idx="11"/>
          </p:nvPr>
        </p:nvSpPr>
        <p:spPr/>
        <p:txBody>
          <a:bodyPr/>
          <a:lstStyle/>
          <a:p>
            <a:r>
              <a:rPr lang="en-US" smtClean="0"/>
              <a:t>Dept.of CSE,MACE Kothamangalam </a:t>
            </a:r>
            <a:endParaRPr lang="en-US" dirty="0"/>
          </a:p>
        </p:txBody>
      </p:sp>
      <p:sp>
        <p:nvSpPr>
          <p:cNvPr id="10" name="Slide Number Placeholder 9"/>
          <p:cNvSpPr>
            <a:spLocks noGrp="1"/>
          </p:cNvSpPr>
          <p:nvPr>
            <p:ph type="sldNum" sz="quarter" idx="12"/>
          </p:nvPr>
        </p:nvSpPr>
        <p:spPr/>
        <p:txBody>
          <a:bodyPr/>
          <a:lstStyle/>
          <a:p>
            <a:fld id="{E61D5B50-41EA-484A-8FB9-B9C924351AE7}" type="slidenum">
              <a:rPr lang="en-US" smtClean="0"/>
              <a:t>2</a:t>
            </a:fld>
            <a:endParaRPr lang="en-US"/>
          </a:p>
        </p:txBody>
      </p:sp>
    </p:spTree>
    <p:extLst>
      <p:ext uri="{BB962C8B-B14F-4D97-AF65-F5344CB8AC3E}">
        <p14:creationId xmlns:p14="http://schemas.microsoft.com/office/powerpoint/2010/main" val="289919685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457200"/>
            <a:ext cx="8915400" cy="1143000"/>
          </a:xfrm>
        </p:spPr>
        <p:style>
          <a:lnRef idx="2">
            <a:schemeClr val="accent1">
              <a:shade val="50000"/>
            </a:schemeClr>
          </a:lnRef>
          <a:fillRef idx="1">
            <a:schemeClr val="accent1"/>
          </a:fillRef>
          <a:effectRef idx="0">
            <a:schemeClr val="accent1"/>
          </a:effectRef>
          <a:fontRef idx="minor">
            <a:schemeClr val="lt1"/>
          </a:fontRef>
        </p:style>
        <p:txBody>
          <a:bodyPr/>
          <a:lstStyle/>
          <a:p>
            <a:r>
              <a:rPr lang="en-US" dirty="0" smtClean="0"/>
              <a:t>Conclusion(Contd..)</a:t>
            </a:r>
            <a:endParaRPr lang="en-US" dirty="0"/>
          </a:p>
        </p:txBody>
      </p:sp>
      <p:sp>
        <p:nvSpPr>
          <p:cNvPr id="3" name="Content Placeholder 2"/>
          <p:cNvSpPr>
            <a:spLocks noGrp="1"/>
          </p:cNvSpPr>
          <p:nvPr>
            <p:ph idx="1"/>
          </p:nvPr>
        </p:nvSpPr>
        <p:spPr>
          <a:xfrm>
            <a:off x="495300" y="1828800"/>
            <a:ext cx="8915400" cy="4297365"/>
          </a:xfrm>
        </p:spPr>
        <p:txBody>
          <a:bodyPr>
            <a:normAutofit/>
          </a:bodyPr>
          <a:lstStyle/>
          <a:p>
            <a:pPr marL="571500" indent="-457200"/>
            <a:r>
              <a:rPr lang="en-US" dirty="0" smtClean="0"/>
              <a:t>Easier rehabilitation.</a:t>
            </a:r>
          </a:p>
          <a:p>
            <a:pPr marL="571500" indent="-457200"/>
            <a:endParaRPr lang="en-US" dirty="0"/>
          </a:p>
          <a:p>
            <a:pPr marL="571500" indent="-457200"/>
            <a:r>
              <a:rPr lang="en-US" dirty="0" smtClean="0"/>
              <a:t>Possibility of robotic aids.</a:t>
            </a:r>
          </a:p>
          <a:p>
            <a:pPr marL="571500" indent="-457200"/>
            <a:endParaRPr lang="en-US" dirty="0"/>
          </a:p>
          <a:p>
            <a:pPr marL="571500" indent="-457200"/>
            <a:r>
              <a:rPr lang="en-US" dirty="0" smtClean="0"/>
              <a:t>Possibilities for virtual interaction.</a:t>
            </a:r>
          </a:p>
          <a:p>
            <a:pPr marL="571500" indent="-457200"/>
            <a:endParaRPr lang="en-US" dirty="0"/>
          </a:p>
          <a:p>
            <a:pPr marL="571500" indent="-457200"/>
            <a:endParaRPr lang="en-US" sz="2800" dirty="0" smtClean="0"/>
          </a:p>
          <a:p>
            <a:pPr marL="571500" indent="-457200"/>
            <a:endParaRPr lang="en-US" sz="2800" dirty="0"/>
          </a:p>
          <a:p>
            <a:pPr marL="571500" indent="-457200"/>
            <a:endParaRPr lang="en-US" sz="2800" dirty="0"/>
          </a:p>
        </p:txBody>
      </p:sp>
      <p:sp>
        <p:nvSpPr>
          <p:cNvPr id="7" name="Date Placeholder 6"/>
          <p:cNvSpPr>
            <a:spLocks noGrp="1"/>
          </p:cNvSpPr>
          <p:nvPr>
            <p:ph type="dt" sz="half" idx="10"/>
          </p:nvPr>
        </p:nvSpPr>
        <p:spPr/>
        <p:txBody>
          <a:bodyPr/>
          <a:lstStyle/>
          <a:p>
            <a:fld id="{85E74EA8-C3CC-41FC-A173-7AE7E6272F52}" type="datetime1">
              <a:rPr lang="en-US" smtClean="0"/>
              <a:t>9/4/2018</a:t>
            </a:fld>
            <a:endParaRPr lang="en-US"/>
          </a:p>
        </p:txBody>
      </p:sp>
      <p:sp>
        <p:nvSpPr>
          <p:cNvPr id="8" name="Footer Placeholder 7"/>
          <p:cNvSpPr>
            <a:spLocks noGrp="1"/>
          </p:cNvSpPr>
          <p:nvPr>
            <p:ph type="ftr" sz="quarter" idx="11"/>
          </p:nvPr>
        </p:nvSpPr>
        <p:spPr/>
        <p:txBody>
          <a:bodyPr/>
          <a:lstStyle/>
          <a:p>
            <a:r>
              <a:rPr lang="en-US" smtClean="0"/>
              <a:t>Dept.of CSE,MACE Kothamangalam </a:t>
            </a:r>
            <a:endParaRPr lang="en-US" dirty="0"/>
          </a:p>
        </p:txBody>
      </p:sp>
      <p:sp>
        <p:nvSpPr>
          <p:cNvPr id="9" name="Slide Number Placeholder 8"/>
          <p:cNvSpPr>
            <a:spLocks noGrp="1"/>
          </p:cNvSpPr>
          <p:nvPr>
            <p:ph type="sldNum" sz="quarter" idx="12"/>
          </p:nvPr>
        </p:nvSpPr>
        <p:spPr/>
        <p:txBody>
          <a:bodyPr/>
          <a:lstStyle/>
          <a:p>
            <a:fld id="{E61D5B50-41EA-484A-8FB9-B9C924351AE7}" type="slidenum">
              <a:rPr lang="en-US" smtClean="0"/>
              <a:t>20</a:t>
            </a:fld>
            <a:endParaRPr lang="en-US"/>
          </a:p>
        </p:txBody>
      </p:sp>
    </p:spTree>
    <p:extLst>
      <p:ext uri="{BB962C8B-B14F-4D97-AF65-F5344CB8AC3E}">
        <p14:creationId xmlns:p14="http://schemas.microsoft.com/office/powerpoint/2010/main" val="109767413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8915400" cy="1143000"/>
          </a:xfrm>
        </p:spPr>
        <p:style>
          <a:lnRef idx="2">
            <a:schemeClr val="accent1">
              <a:shade val="50000"/>
            </a:schemeClr>
          </a:lnRef>
          <a:fillRef idx="1">
            <a:schemeClr val="accent1"/>
          </a:fillRef>
          <a:effectRef idx="0">
            <a:schemeClr val="accent1"/>
          </a:effectRef>
          <a:fontRef idx="minor">
            <a:schemeClr val="lt1"/>
          </a:fontRef>
        </p:style>
        <p:txBody>
          <a:bodyPr/>
          <a:lstStyle/>
          <a:p>
            <a:r>
              <a:rPr lang="en-US" dirty="0" smtClean="0"/>
              <a:t>References</a:t>
            </a:r>
            <a:endParaRPr lang="en-US" dirty="0"/>
          </a:p>
        </p:txBody>
      </p:sp>
      <p:sp>
        <p:nvSpPr>
          <p:cNvPr id="3" name="Content Placeholder 2"/>
          <p:cNvSpPr>
            <a:spLocks noGrp="1"/>
          </p:cNvSpPr>
          <p:nvPr>
            <p:ph idx="1"/>
          </p:nvPr>
        </p:nvSpPr>
        <p:spPr>
          <a:xfrm>
            <a:off x="495300" y="1981200"/>
            <a:ext cx="8915400" cy="4144965"/>
          </a:xfrm>
        </p:spPr>
        <p:txBody>
          <a:bodyPr>
            <a:normAutofit fontScale="85000" lnSpcReduction="20000"/>
          </a:bodyPr>
          <a:lstStyle/>
          <a:p>
            <a:pPr marL="571500" indent="-457200"/>
            <a:r>
              <a:rPr lang="en-US" sz="2800" dirty="0" smtClean="0"/>
              <a:t>N Barret ,I Swain ,C Gatzidis “the use and effect of video game design theory in creation of game based systems for upper limb rehabilitation” –Journal of Rehabilitation and Assistive technologies Engineering 2016</a:t>
            </a:r>
          </a:p>
          <a:p>
            <a:pPr marL="571500" indent="-457200"/>
            <a:endParaRPr lang="en-US" sz="2800" dirty="0"/>
          </a:p>
          <a:p>
            <a:pPr marL="571500" indent="-457200"/>
            <a:r>
              <a:rPr lang="en-US" sz="2800" dirty="0" smtClean="0"/>
              <a:t>Z Lu, X Chen,Q Li,X Zhang “hand gesture recognition framework and wearable gesture based interaction” –IEEE transactions on human machine systems</a:t>
            </a:r>
            <a:endParaRPr lang="en-US" sz="2800" dirty="0"/>
          </a:p>
          <a:p>
            <a:pPr marL="571500" indent="-457200"/>
            <a:endParaRPr lang="en-US" sz="2800" dirty="0" smtClean="0"/>
          </a:p>
          <a:p>
            <a:pPr marL="571500" indent="-457200"/>
            <a:endParaRPr lang="en-US" sz="2800" dirty="0"/>
          </a:p>
          <a:p>
            <a:pPr marL="571500" indent="-457200"/>
            <a:r>
              <a:rPr lang="en-US" sz="2800" dirty="0" smtClean="0"/>
              <a:t>“Principal Component  Analysis”-Ian Jolliffee Wiley Online Library 2002</a:t>
            </a:r>
          </a:p>
          <a:p>
            <a:pPr marL="571500" indent="-457200"/>
            <a:endParaRPr lang="en-US" sz="2800" dirty="0"/>
          </a:p>
          <a:p>
            <a:pPr marL="571500" indent="-457200"/>
            <a:endParaRPr lang="en-US" sz="2800" dirty="0"/>
          </a:p>
        </p:txBody>
      </p:sp>
      <p:sp>
        <p:nvSpPr>
          <p:cNvPr id="7" name="Date Placeholder 6"/>
          <p:cNvSpPr>
            <a:spLocks noGrp="1"/>
          </p:cNvSpPr>
          <p:nvPr>
            <p:ph type="dt" sz="half" idx="10"/>
          </p:nvPr>
        </p:nvSpPr>
        <p:spPr/>
        <p:txBody>
          <a:bodyPr/>
          <a:lstStyle/>
          <a:p>
            <a:fld id="{28A59C3C-6104-4AE4-B235-D87D88D167EF}" type="datetime1">
              <a:rPr lang="en-US" smtClean="0"/>
              <a:t>9/4/2018</a:t>
            </a:fld>
            <a:endParaRPr lang="en-US"/>
          </a:p>
        </p:txBody>
      </p:sp>
      <p:sp>
        <p:nvSpPr>
          <p:cNvPr id="8" name="Footer Placeholder 7"/>
          <p:cNvSpPr>
            <a:spLocks noGrp="1"/>
          </p:cNvSpPr>
          <p:nvPr>
            <p:ph type="ftr" sz="quarter" idx="11"/>
          </p:nvPr>
        </p:nvSpPr>
        <p:spPr/>
        <p:txBody>
          <a:bodyPr/>
          <a:lstStyle/>
          <a:p>
            <a:r>
              <a:rPr lang="en-US" smtClean="0"/>
              <a:t>Dept.of CSE,MACE Kothamangalam </a:t>
            </a:r>
            <a:endParaRPr lang="en-US" dirty="0"/>
          </a:p>
        </p:txBody>
      </p:sp>
      <p:sp>
        <p:nvSpPr>
          <p:cNvPr id="9" name="Slide Number Placeholder 8"/>
          <p:cNvSpPr>
            <a:spLocks noGrp="1"/>
          </p:cNvSpPr>
          <p:nvPr>
            <p:ph type="sldNum" sz="quarter" idx="12"/>
          </p:nvPr>
        </p:nvSpPr>
        <p:spPr/>
        <p:txBody>
          <a:bodyPr/>
          <a:lstStyle/>
          <a:p>
            <a:fld id="{E61D5B50-41EA-484A-8FB9-B9C924351AE7}" type="slidenum">
              <a:rPr lang="en-US" smtClean="0"/>
              <a:t>21</a:t>
            </a:fld>
            <a:endParaRPr lang="en-US"/>
          </a:p>
        </p:txBody>
      </p:sp>
    </p:spTree>
    <p:extLst>
      <p:ext uri="{BB962C8B-B14F-4D97-AF65-F5344CB8AC3E}">
        <p14:creationId xmlns:p14="http://schemas.microsoft.com/office/powerpoint/2010/main" val="405536944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8915400" cy="1143000"/>
          </a:xfrm>
        </p:spPr>
        <p:style>
          <a:lnRef idx="2">
            <a:schemeClr val="accent1">
              <a:shade val="50000"/>
            </a:schemeClr>
          </a:lnRef>
          <a:fillRef idx="1">
            <a:schemeClr val="accent1"/>
          </a:fillRef>
          <a:effectRef idx="0">
            <a:schemeClr val="accent1"/>
          </a:effectRef>
          <a:fontRef idx="minor">
            <a:schemeClr val="lt1"/>
          </a:fontRef>
        </p:style>
        <p:txBody>
          <a:bodyPr/>
          <a:lstStyle/>
          <a:p>
            <a:r>
              <a:rPr lang="en-US" dirty="0" smtClean="0"/>
              <a:t>References</a:t>
            </a:r>
            <a:endParaRPr lang="en-US" dirty="0"/>
          </a:p>
        </p:txBody>
      </p:sp>
      <p:sp>
        <p:nvSpPr>
          <p:cNvPr id="3" name="Content Placeholder 2"/>
          <p:cNvSpPr>
            <a:spLocks noGrp="1"/>
          </p:cNvSpPr>
          <p:nvPr>
            <p:ph idx="1"/>
          </p:nvPr>
        </p:nvSpPr>
        <p:spPr>
          <a:xfrm>
            <a:off x="495300" y="1981200"/>
            <a:ext cx="8915400" cy="4144965"/>
          </a:xfrm>
        </p:spPr>
        <p:txBody>
          <a:bodyPr>
            <a:normAutofit lnSpcReduction="10000"/>
          </a:bodyPr>
          <a:lstStyle/>
          <a:p>
            <a:pPr marL="571500" indent="-457200"/>
            <a:r>
              <a:rPr lang="en-US" sz="2800" dirty="0" smtClean="0"/>
              <a:t>Thalamic labs 2013,MYO-Gesture control armband by Thalamic labs</a:t>
            </a:r>
          </a:p>
          <a:p>
            <a:pPr marL="571500" indent="-457200"/>
            <a:endParaRPr lang="en-US" sz="2800" dirty="0"/>
          </a:p>
          <a:p>
            <a:pPr marL="571500" indent="-457200"/>
            <a:r>
              <a:rPr lang="en-US" sz="2800" dirty="0" smtClean="0"/>
              <a:t>E.L Allwein, R E Schapire </a:t>
            </a:r>
            <a:r>
              <a:rPr lang="en-US" sz="2800" dirty="0" smtClean="0"/>
              <a:t>Y.Singer </a:t>
            </a:r>
            <a:r>
              <a:rPr lang="en-US" sz="2800" dirty="0" smtClean="0"/>
              <a:t>“Reducing multiclass to Binary”:A unifying approach 2001 </a:t>
            </a:r>
          </a:p>
          <a:p>
            <a:pPr marL="571500" indent="-457200"/>
            <a:endParaRPr lang="en-US" sz="2800" dirty="0"/>
          </a:p>
          <a:p>
            <a:pPr marL="571500" indent="-457200"/>
            <a:r>
              <a:rPr lang="en-US" sz="2800" dirty="0" smtClean="0"/>
              <a:t>P.K Artemiadis and K.J Kyriakopoulos “EMG based control of robotic arm using low-dimensional </a:t>
            </a:r>
            <a:r>
              <a:rPr lang="en-US" sz="2800" dirty="0" smtClean="0"/>
              <a:t>Embeddings</a:t>
            </a:r>
            <a:endParaRPr lang="en-US" sz="2800" dirty="0"/>
          </a:p>
          <a:p>
            <a:pPr marL="571500" indent="-457200"/>
            <a:endParaRPr lang="en-US" sz="2800" dirty="0"/>
          </a:p>
        </p:txBody>
      </p:sp>
      <p:sp>
        <p:nvSpPr>
          <p:cNvPr id="7" name="Date Placeholder 6"/>
          <p:cNvSpPr>
            <a:spLocks noGrp="1"/>
          </p:cNvSpPr>
          <p:nvPr>
            <p:ph type="dt" sz="half" idx="10"/>
          </p:nvPr>
        </p:nvSpPr>
        <p:spPr/>
        <p:txBody>
          <a:bodyPr/>
          <a:lstStyle/>
          <a:p>
            <a:fld id="{28A59C3C-6104-4AE4-B235-D87D88D167EF}" type="datetime1">
              <a:rPr lang="en-US" smtClean="0"/>
              <a:t>9/4/2018</a:t>
            </a:fld>
            <a:endParaRPr lang="en-US"/>
          </a:p>
        </p:txBody>
      </p:sp>
      <p:sp>
        <p:nvSpPr>
          <p:cNvPr id="8" name="Footer Placeholder 7"/>
          <p:cNvSpPr>
            <a:spLocks noGrp="1"/>
          </p:cNvSpPr>
          <p:nvPr>
            <p:ph type="ftr" sz="quarter" idx="11"/>
          </p:nvPr>
        </p:nvSpPr>
        <p:spPr/>
        <p:txBody>
          <a:bodyPr/>
          <a:lstStyle/>
          <a:p>
            <a:r>
              <a:rPr lang="en-US" smtClean="0"/>
              <a:t>Dept.of CSE,MACE Kothamangalam </a:t>
            </a:r>
            <a:endParaRPr lang="en-US" dirty="0"/>
          </a:p>
        </p:txBody>
      </p:sp>
      <p:sp>
        <p:nvSpPr>
          <p:cNvPr id="9" name="Slide Number Placeholder 8"/>
          <p:cNvSpPr>
            <a:spLocks noGrp="1"/>
          </p:cNvSpPr>
          <p:nvPr>
            <p:ph type="sldNum" sz="quarter" idx="12"/>
          </p:nvPr>
        </p:nvSpPr>
        <p:spPr/>
        <p:txBody>
          <a:bodyPr/>
          <a:lstStyle/>
          <a:p>
            <a:fld id="{E61D5B50-41EA-484A-8FB9-B9C924351AE7}" type="slidenum">
              <a:rPr lang="en-US" smtClean="0"/>
              <a:t>22</a:t>
            </a:fld>
            <a:endParaRPr lang="en-US"/>
          </a:p>
        </p:txBody>
      </p:sp>
    </p:spTree>
    <p:extLst>
      <p:ext uri="{BB962C8B-B14F-4D97-AF65-F5344CB8AC3E}">
        <p14:creationId xmlns:p14="http://schemas.microsoft.com/office/powerpoint/2010/main" val="348144144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8915400" cy="1143000"/>
          </a:xfrm>
        </p:spPr>
        <p:style>
          <a:lnRef idx="2">
            <a:schemeClr val="accent1">
              <a:shade val="50000"/>
            </a:schemeClr>
          </a:lnRef>
          <a:fillRef idx="1">
            <a:schemeClr val="accent1"/>
          </a:fillRef>
          <a:effectRef idx="0">
            <a:schemeClr val="accent1"/>
          </a:effectRef>
          <a:fontRef idx="minor">
            <a:schemeClr val="lt1"/>
          </a:fontRef>
        </p:style>
        <p:txBody>
          <a:bodyPr/>
          <a:lstStyle/>
          <a:p>
            <a:r>
              <a:rPr lang="en-US" dirty="0" smtClean="0"/>
              <a:t>References</a:t>
            </a:r>
            <a:endParaRPr lang="en-US" dirty="0"/>
          </a:p>
        </p:txBody>
      </p:sp>
      <p:sp>
        <p:nvSpPr>
          <p:cNvPr id="3" name="Content Placeholder 2"/>
          <p:cNvSpPr>
            <a:spLocks noGrp="1"/>
          </p:cNvSpPr>
          <p:nvPr>
            <p:ph idx="1"/>
          </p:nvPr>
        </p:nvSpPr>
        <p:spPr>
          <a:xfrm>
            <a:off x="495300" y="1981200"/>
            <a:ext cx="8915400" cy="4144965"/>
          </a:xfrm>
        </p:spPr>
        <p:txBody>
          <a:bodyPr>
            <a:normAutofit lnSpcReduction="10000"/>
          </a:bodyPr>
          <a:lstStyle/>
          <a:p>
            <a:pPr marL="571500" indent="-457200"/>
            <a:r>
              <a:rPr lang="en-US" sz="2800" dirty="0"/>
              <a:t>M. Ison, P. Artemiadis, "The role of muscle synergies inmyoelectric control: trends and challenges for simultaneousmultifunction control," J Neural </a:t>
            </a:r>
            <a:r>
              <a:rPr lang="en-US" sz="2800" dirty="0" err="1" smtClean="0"/>
              <a:t>Engg</a:t>
            </a:r>
            <a:r>
              <a:rPr lang="en-US" sz="2800" dirty="0" smtClean="0"/>
              <a:t>, </a:t>
            </a:r>
            <a:r>
              <a:rPr lang="en-US" sz="2800" dirty="0"/>
              <a:t>vol. 11, 051001, 2014</a:t>
            </a:r>
            <a:r>
              <a:rPr lang="en-US" sz="2800" dirty="0" smtClean="0"/>
              <a:t>.</a:t>
            </a:r>
          </a:p>
          <a:p>
            <a:pPr marL="571500" indent="-457200"/>
            <a:endParaRPr lang="en-US" sz="2800" dirty="0"/>
          </a:p>
          <a:p>
            <a:pPr marL="571500" indent="-457200"/>
            <a:r>
              <a:rPr lang="en-US" sz="2800" dirty="0"/>
              <a:t>A. J. Young, L. H. Smith, E. J. Rouse, and L. J. Hargrove,"Classification of simultaneous movements using surface EMGpattern recognition," IEEE Transactions on BiomedicalEngineering, vol. 60, pp. 1250-1258, 2013.</a:t>
            </a:r>
          </a:p>
        </p:txBody>
      </p:sp>
      <p:sp>
        <p:nvSpPr>
          <p:cNvPr id="7" name="Date Placeholder 6"/>
          <p:cNvSpPr>
            <a:spLocks noGrp="1"/>
          </p:cNvSpPr>
          <p:nvPr>
            <p:ph type="dt" sz="half" idx="10"/>
          </p:nvPr>
        </p:nvSpPr>
        <p:spPr/>
        <p:txBody>
          <a:bodyPr/>
          <a:lstStyle/>
          <a:p>
            <a:fld id="{28A59C3C-6104-4AE4-B235-D87D88D167EF}" type="datetime1">
              <a:rPr lang="en-US" smtClean="0"/>
              <a:t>9/4/2018</a:t>
            </a:fld>
            <a:endParaRPr lang="en-US"/>
          </a:p>
        </p:txBody>
      </p:sp>
      <p:sp>
        <p:nvSpPr>
          <p:cNvPr id="8" name="Footer Placeholder 7"/>
          <p:cNvSpPr>
            <a:spLocks noGrp="1"/>
          </p:cNvSpPr>
          <p:nvPr>
            <p:ph type="ftr" sz="quarter" idx="11"/>
          </p:nvPr>
        </p:nvSpPr>
        <p:spPr/>
        <p:txBody>
          <a:bodyPr/>
          <a:lstStyle/>
          <a:p>
            <a:r>
              <a:rPr lang="en-US" smtClean="0"/>
              <a:t>Dept.of CSE,MACE Kothamangalam </a:t>
            </a:r>
            <a:endParaRPr lang="en-US" dirty="0"/>
          </a:p>
        </p:txBody>
      </p:sp>
      <p:sp>
        <p:nvSpPr>
          <p:cNvPr id="9" name="Slide Number Placeholder 8"/>
          <p:cNvSpPr>
            <a:spLocks noGrp="1"/>
          </p:cNvSpPr>
          <p:nvPr>
            <p:ph type="sldNum" sz="quarter" idx="12"/>
          </p:nvPr>
        </p:nvSpPr>
        <p:spPr/>
        <p:txBody>
          <a:bodyPr/>
          <a:lstStyle/>
          <a:p>
            <a:fld id="{E61D5B50-41EA-484A-8FB9-B9C924351AE7}" type="slidenum">
              <a:rPr lang="en-US" smtClean="0"/>
              <a:t>23</a:t>
            </a:fld>
            <a:endParaRPr lang="en-US"/>
          </a:p>
        </p:txBody>
      </p:sp>
    </p:spTree>
    <p:extLst>
      <p:ext uri="{BB962C8B-B14F-4D97-AF65-F5344CB8AC3E}">
        <p14:creationId xmlns:p14="http://schemas.microsoft.com/office/powerpoint/2010/main" val="37540206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style>
          <a:lnRef idx="2">
            <a:schemeClr val="accent1">
              <a:shade val="50000"/>
            </a:schemeClr>
          </a:lnRef>
          <a:fillRef idx="1">
            <a:schemeClr val="accent1"/>
          </a:fillRef>
          <a:effectRef idx="0">
            <a:schemeClr val="accent1"/>
          </a:effectRef>
          <a:fontRef idx="minor">
            <a:schemeClr val="lt1"/>
          </a:fontRef>
        </p:style>
        <p:txBody>
          <a:bodyPr/>
          <a:lstStyle/>
          <a:p>
            <a:r>
              <a:rPr lang="en-US" dirty="0" smtClean="0"/>
              <a:t>Thank you</a:t>
            </a:r>
            <a:endParaRPr lang="en-US" dirty="0"/>
          </a:p>
        </p:txBody>
      </p:sp>
      <p:sp>
        <p:nvSpPr>
          <p:cNvPr id="2" name="Date Placeholder 1"/>
          <p:cNvSpPr>
            <a:spLocks noGrp="1"/>
          </p:cNvSpPr>
          <p:nvPr>
            <p:ph type="dt" sz="half" idx="10"/>
          </p:nvPr>
        </p:nvSpPr>
        <p:spPr/>
        <p:txBody>
          <a:bodyPr/>
          <a:lstStyle/>
          <a:p>
            <a:fld id="{2E8865C2-B46C-4E57-BC58-F034FA2AB4C7}" type="datetime1">
              <a:rPr lang="en-US" smtClean="0"/>
              <a:t>9/4/2018</a:t>
            </a:fld>
            <a:endParaRPr lang="en-US"/>
          </a:p>
        </p:txBody>
      </p:sp>
      <p:sp>
        <p:nvSpPr>
          <p:cNvPr id="3" name="Footer Placeholder 2"/>
          <p:cNvSpPr>
            <a:spLocks noGrp="1"/>
          </p:cNvSpPr>
          <p:nvPr>
            <p:ph type="ftr" sz="quarter" idx="11"/>
          </p:nvPr>
        </p:nvSpPr>
        <p:spPr/>
        <p:txBody>
          <a:bodyPr/>
          <a:lstStyle/>
          <a:p>
            <a:r>
              <a:rPr lang="en-US" smtClean="0"/>
              <a:t>Dept.of CSE,MACE Kothamangalam </a:t>
            </a:r>
            <a:endParaRPr lang="en-US" dirty="0"/>
          </a:p>
        </p:txBody>
      </p:sp>
      <p:sp>
        <p:nvSpPr>
          <p:cNvPr id="8" name="Slide Number Placeholder 7"/>
          <p:cNvSpPr>
            <a:spLocks noGrp="1"/>
          </p:cNvSpPr>
          <p:nvPr>
            <p:ph type="sldNum" sz="quarter" idx="12"/>
          </p:nvPr>
        </p:nvSpPr>
        <p:spPr/>
        <p:txBody>
          <a:bodyPr/>
          <a:lstStyle/>
          <a:p>
            <a:fld id="{E61D5B50-41EA-484A-8FB9-B9C924351AE7}" type="slidenum">
              <a:rPr lang="en-US" smtClean="0"/>
              <a:t>24</a:t>
            </a:fld>
            <a:endParaRPr lang="en-US"/>
          </a:p>
        </p:txBody>
      </p:sp>
    </p:spTree>
    <p:extLst>
      <p:ext uri="{BB962C8B-B14F-4D97-AF65-F5344CB8AC3E}">
        <p14:creationId xmlns:p14="http://schemas.microsoft.com/office/powerpoint/2010/main" val="367002727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57200"/>
            <a:ext cx="8915400" cy="1143000"/>
          </a:xfrm>
        </p:spPr>
        <p:style>
          <a:lnRef idx="2">
            <a:schemeClr val="accent1">
              <a:shade val="50000"/>
            </a:schemeClr>
          </a:lnRef>
          <a:fillRef idx="1">
            <a:schemeClr val="accent1"/>
          </a:fillRef>
          <a:effectRef idx="0">
            <a:schemeClr val="accent1"/>
          </a:effectRef>
          <a:fontRef idx="minor">
            <a:schemeClr val="lt1"/>
          </a:fontRef>
        </p:style>
        <p:txBody>
          <a:bodyPr/>
          <a:lstStyle/>
          <a:p>
            <a:r>
              <a:rPr lang="en-US" dirty="0" smtClean="0"/>
              <a:t>Existing methods</a:t>
            </a:r>
            <a:endParaRPr lang="en-US" dirty="0"/>
          </a:p>
        </p:txBody>
      </p:sp>
      <p:sp>
        <p:nvSpPr>
          <p:cNvPr id="3" name="Content Placeholder 2"/>
          <p:cNvSpPr>
            <a:spLocks noGrp="1"/>
          </p:cNvSpPr>
          <p:nvPr>
            <p:ph idx="1"/>
          </p:nvPr>
        </p:nvSpPr>
        <p:spPr>
          <a:xfrm>
            <a:off x="495300" y="1752600"/>
            <a:ext cx="8915400" cy="4373565"/>
          </a:xfrm>
        </p:spPr>
        <p:txBody>
          <a:bodyPr>
            <a:normAutofit/>
          </a:bodyPr>
          <a:lstStyle/>
          <a:p>
            <a:r>
              <a:rPr lang="en-US" dirty="0" smtClean="0"/>
              <a:t>Single Degree Of Freedom. </a:t>
            </a:r>
          </a:p>
          <a:p>
            <a:endParaRPr lang="en-US" dirty="0" smtClean="0"/>
          </a:p>
          <a:p>
            <a:r>
              <a:rPr lang="en-US" dirty="0" smtClean="0"/>
              <a:t>Torque ratio using amplitude of signals.</a:t>
            </a:r>
          </a:p>
          <a:p>
            <a:endParaRPr lang="en-US" dirty="0" smtClean="0"/>
          </a:p>
          <a:p>
            <a:r>
              <a:rPr lang="en-US" dirty="0" smtClean="0"/>
              <a:t>single muscle signals, not as a synergy</a:t>
            </a:r>
          </a:p>
          <a:p>
            <a:pPr marL="0" indent="0">
              <a:buNone/>
            </a:pPr>
            <a:endParaRPr lang="en-US" dirty="0" smtClean="0"/>
          </a:p>
          <a:p>
            <a:r>
              <a:rPr lang="en-US" dirty="0" smtClean="0"/>
              <a:t> </a:t>
            </a:r>
            <a:r>
              <a:rPr lang="en-US" dirty="0"/>
              <a:t>L</a:t>
            </a:r>
            <a:r>
              <a:rPr lang="en-US" dirty="0" smtClean="0"/>
              <a:t>imitations in simulations.</a:t>
            </a:r>
          </a:p>
          <a:p>
            <a:pPr marL="114300" indent="0">
              <a:buNone/>
            </a:pPr>
            <a:endParaRPr lang="en-US" dirty="0"/>
          </a:p>
          <a:p>
            <a:pPr marL="114300" indent="0">
              <a:buNone/>
            </a:pPr>
            <a:endParaRPr lang="en-US" dirty="0"/>
          </a:p>
        </p:txBody>
      </p:sp>
      <p:sp>
        <p:nvSpPr>
          <p:cNvPr id="7" name="Date Placeholder 6"/>
          <p:cNvSpPr>
            <a:spLocks noGrp="1"/>
          </p:cNvSpPr>
          <p:nvPr>
            <p:ph type="dt" sz="half" idx="10"/>
          </p:nvPr>
        </p:nvSpPr>
        <p:spPr/>
        <p:txBody>
          <a:bodyPr/>
          <a:lstStyle/>
          <a:p>
            <a:fld id="{1F14A9DC-9C34-4067-93B3-2B88E3FEB192}" type="datetime1">
              <a:rPr lang="en-US" smtClean="0"/>
              <a:t>9/4/2018</a:t>
            </a:fld>
            <a:endParaRPr lang="en-US"/>
          </a:p>
        </p:txBody>
      </p:sp>
      <p:sp>
        <p:nvSpPr>
          <p:cNvPr id="8" name="Footer Placeholder 7"/>
          <p:cNvSpPr>
            <a:spLocks noGrp="1"/>
          </p:cNvSpPr>
          <p:nvPr>
            <p:ph type="ftr" sz="quarter" idx="11"/>
          </p:nvPr>
        </p:nvSpPr>
        <p:spPr/>
        <p:txBody>
          <a:bodyPr/>
          <a:lstStyle/>
          <a:p>
            <a:r>
              <a:rPr lang="en-US" smtClean="0"/>
              <a:t>Dept.of CSE,MACE Kothamangalam </a:t>
            </a:r>
            <a:endParaRPr lang="en-US" dirty="0"/>
          </a:p>
        </p:txBody>
      </p:sp>
      <p:sp>
        <p:nvSpPr>
          <p:cNvPr id="9" name="Slide Number Placeholder 8"/>
          <p:cNvSpPr>
            <a:spLocks noGrp="1"/>
          </p:cNvSpPr>
          <p:nvPr>
            <p:ph type="sldNum" sz="quarter" idx="12"/>
          </p:nvPr>
        </p:nvSpPr>
        <p:spPr/>
        <p:txBody>
          <a:bodyPr/>
          <a:lstStyle/>
          <a:p>
            <a:fld id="{E61D5B50-41EA-484A-8FB9-B9C924351AE7}" type="slidenum">
              <a:rPr lang="en-US" smtClean="0"/>
              <a:t>3</a:t>
            </a:fld>
            <a:endParaRPr lang="en-US"/>
          </a:p>
        </p:txBody>
      </p:sp>
    </p:spTree>
    <p:extLst>
      <p:ext uri="{BB962C8B-B14F-4D97-AF65-F5344CB8AC3E}">
        <p14:creationId xmlns:p14="http://schemas.microsoft.com/office/powerpoint/2010/main" val="37986378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457200"/>
            <a:ext cx="8915400" cy="1143000"/>
          </a:xfrm>
        </p:spPr>
        <p:style>
          <a:lnRef idx="2">
            <a:schemeClr val="accent1">
              <a:shade val="50000"/>
            </a:schemeClr>
          </a:lnRef>
          <a:fillRef idx="1">
            <a:schemeClr val="accent1"/>
          </a:fillRef>
          <a:effectRef idx="0">
            <a:schemeClr val="accent1"/>
          </a:effectRef>
          <a:fontRef idx="minor">
            <a:schemeClr val="lt1"/>
          </a:fontRef>
        </p:style>
        <p:txBody>
          <a:bodyPr/>
          <a:lstStyle/>
          <a:p>
            <a:r>
              <a:rPr lang="en-US" dirty="0" smtClean="0"/>
              <a:t>Existing methods(Contd..)</a:t>
            </a:r>
            <a:endParaRPr lang="en-US" dirty="0"/>
          </a:p>
        </p:txBody>
      </p:sp>
      <p:sp>
        <p:nvSpPr>
          <p:cNvPr id="3" name="Content Placeholder 2"/>
          <p:cNvSpPr>
            <a:spLocks noGrp="1"/>
          </p:cNvSpPr>
          <p:nvPr>
            <p:ph idx="1"/>
          </p:nvPr>
        </p:nvSpPr>
        <p:spPr>
          <a:xfrm>
            <a:off x="533400" y="1828800"/>
            <a:ext cx="8915400" cy="4525963"/>
          </a:xfrm>
        </p:spPr>
        <p:txBody>
          <a:bodyPr>
            <a:normAutofit/>
          </a:bodyPr>
          <a:lstStyle/>
          <a:p>
            <a:r>
              <a:rPr lang="en-US" dirty="0" smtClean="0"/>
              <a:t>Noise level control.</a:t>
            </a:r>
          </a:p>
          <a:p>
            <a:endParaRPr lang="en-US" dirty="0" smtClean="0"/>
          </a:p>
          <a:p>
            <a:r>
              <a:rPr lang="en-US" dirty="0" smtClean="0"/>
              <a:t>Need for partial movement.</a:t>
            </a:r>
          </a:p>
          <a:p>
            <a:endParaRPr lang="en-US" dirty="0" smtClean="0"/>
          </a:p>
          <a:p>
            <a:r>
              <a:rPr lang="en-US" dirty="0" smtClean="0"/>
              <a:t>Usage of non-surface electrodes.</a:t>
            </a:r>
          </a:p>
          <a:p>
            <a:endParaRPr lang="en-US" dirty="0"/>
          </a:p>
          <a:p>
            <a:r>
              <a:rPr lang="en-US" dirty="0" smtClean="0"/>
              <a:t>Degrading results with increased severity. </a:t>
            </a:r>
          </a:p>
          <a:p>
            <a:endParaRPr lang="en-US" dirty="0" smtClean="0"/>
          </a:p>
          <a:p>
            <a:pPr marL="114300" indent="0">
              <a:buNone/>
            </a:pPr>
            <a:endParaRPr lang="en-US" dirty="0"/>
          </a:p>
          <a:p>
            <a:pPr marL="114300" indent="0">
              <a:buNone/>
            </a:pPr>
            <a:endParaRPr lang="en-US" dirty="0"/>
          </a:p>
        </p:txBody>
      </p:sp>
      <p:sp>
        <p:nvSpPr>
          <p:cNvPr id="7" name="Date Placeholder 6"/>
          <p:cNvSpPr>
            <a:spLocks noGrp="1"/>
          </p:cNvSpPr>
          <p:nvPr>
            <p:ph type="dt" sz="half" idx="10"/>
          </p:nvPr>
        </p:nvSpPr>
        <p:spPr/>
        <p:txBody>
          <a:bodyPr/>
          <a:lstStyle/>
          <a:p>
            <a:fld id="{8E36DE83-755F-4882-81A5-66B107CA0FFC}" type="datetime1">
              <a:rPr lang="en-US" smtClean="0"/>
              <a:t>9/4/2018</a:t>
            </a:fld>
            <a:endParaRPr lang="en-US"/>
          </a:p>
        </p:txBody>
      </p:sp>
      <p:sp>
        <p:nvSpPr>
          <p:cNvPr id="8" name="Footer Placeholder 7"/>
          <p:cNvSpPr>
            <a:spLocks noGrp="1"/>
          </p:cNvSpPr>
          <p:nvPr>
            <p:ph type="ftr" sz="quarter" idx="11"/>
          </p:nvPr>
        </p:nvSpPr>
        <p:spPr/>
        <p:txBody>
          <a:bodyPr/>
          <a:lstStyle/>
          <a:p>
            <a:r>
              <a:rPr lang="en-US" smtClean="0"/>
              <a:t>Dept.of CSE,MACE Kothamangalam </a:t>
            </a:r>
            <a:endParaRPr lang="en-US" dirty="0"/>
          </a:p>
        </p:txBody>
      </p:sp>
      <p:sp>
        <p:nvSpPr>
          <p:cNvPr id="9" name="Slide Number Placeholder 8"/>
          <p:cNvSpPr>
            <a:spLocks noGrp="1"/>
          </p:cNvSpPr>
          <p:nvPr>
            <p:ph type="sldNum" sz="quarter" idx="12"/>
          </p:nvPr>
        </p:nvSpPr>
        <p:spPr/>
        <p:txBody>
          <a:bodyPr/>
          <a:lstStyle/>
          <a:p>
            <a:fld id="{E61D5B50-41EA-484A-8FB9-B9C924351AE7}" type="slidenum">
              <a:rPr lang="en-US" smtClean="0"/>
              <a:t>4</a:t>
            </a:fld>
            <a:endParaRPr lang="en-US"/>
          </a:p>
        </p:txBody>
      </p:sp>
    </p:spTree>
    <p:extLst>
      <p:ext uri="{BB962C8B-B14F-4D97-AF65-F5344CB8AC3E}">
        <p14:creationId xmlns:p14="http://schemas.microsoft.com/office/powerpoint/2010/main" val="235902251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457200"/>
            <a:ext cx="8915400" cy="1143000"/>
          </a:xfrm>
        </p:spPr>
        <p:style>
          <a:lnRef idx="2">
            <a:schemeClr val="accent1">
              <a:shade val="50000"/>
            </a:schemeClr>
          </a:lnRef>
          <a:fillRef idx="1">
            <a:schemeClr val="accent1"/>
          </a:fillRef>
          <a:effectRef idx="0">
            <a:schemeClr val="accent1"/>
          </a:effectRef>
          <a:fontRef idx="minor">
            <a:schemeClr val="lt1"/>
          </a:fontRef>
        </p:style>
        <p:txBody>
          <a:bodyPr/>
          <a:lstStyle/>
          <a:p>
            <a:r>
              <a:rPr lang="en-US" dirty="0" smtClean="0"/>
              <a:t>Using machine learning</a:t>
            </a:r>
            <a:endParaRPr lang="en-US" dirty="0"/>
          </a:p>
        </p:txBody>
      </p:sp>
      <p:sp>
        <p:nvSpPr>
          <p:cNvPr id="3" name="Content Placeholder 2"/>
          <p:cNvSpPr>
            <a:spLocks noGrp="1"/>
          </p:cNvSpPr>
          <p:nvPr>
            <p:ph idx="1"/>
          </p:nvPr>
        </p:nvSpPr>
        <p:spPr>
          <a:xfrm>
            <a:off x="533400" y="1905000"/>
            <a:ext cx="8915400" cy="4525963"/>
          </a:xfrm>
        </p:spPr>
        <p:txBody>
          <a:bodyPr>
            <a:normAutofit fontScale="92500" lnSpcReduction="20000"/>
          </a:bodyPr>
          <a:lstStyle/>
          <a:p>
            <a:r>
              <a:rPr lang="en-US" sz="3300" dirty="0"/>
              <a:t>M</a:t>
            </a:r>
            <a:r>
              <a:rPr lang="en-US" sz="3300" dirty="0" smtClean="0"/>
              <a:t>uscles are considered as a group.</a:t>
            </a:r>
          </a:p>
          <a:p>
            <a:endParaRPr lang="en-US" sz="3300" dirty="0"/>
          </a:p>
          <a:p>
            <a:r>
              <a:rPr lang="en-US" sz="3300" dirty="0" smtClean="0"/>
              <a:t>Synergy analysis.</a:t>
            </a:r>
          </a:p>
          <a:p>
            <a:endParaRPr lang="en-US" sz="3300" dirty="0" smtClean="0"/>
          </a:p>
          <a:p>
            <a:r>
              <a:rPr lang="en-US" sz="3300" dirty="0" smtClean="0"/>
              <a:t>Complex movements are possible.</a:t>
            </a:r>
          </a:p>
          <a:p>
            <a:endParaRPr lang="en-US" sz="3300" dirty="0" smtClean="0"/>
          </a:p>
          <a:p>
            <a:r>
              <a:rPr lang="en-US" sz="3300" dirty="0" smtClean="0"/>
              <a:t>Opportunity for direct sensing for the patients.</a:t>
            </a:r>
          </a:p>
          <a:p>
            <a:endParaRPr lang="en-US" sz="3300" dirty="0" smtClean="0"/>
          </a:p>
          <a:p>
            <a:r>
              <a:rPr lang="en-US" sz="3300" dirty="0" smtClean="0"/>
              <a:t>Possibility of better simulations and games.</a:t>
            </a:r>
            <a:endParaRPr lang="en-US" sz="3300" dirty="0"/>
          </a:p>
        </p:txBody>
      </p:sp>
      <p:sp>
        <p:nvSpPr>
          <p:cNvPr id="7" name="Date Placeholder 6"/>
          <p:cNvSpPr>
            <a:spLocks noGrp="1"/>
          </p:cNvSpPr>
          <p:nvPr>
            <p:ph type="dt" sz="half" idx="10"/>
          </p:nvPr>
        </p:nvSpPr>
        <p:spPr/>
        <p:txBody>
          <a:bodyPr/>
          <a:lstStyle/>
          <a:p>
            <a:fld id="{43C07CBC-ACC2-4BBA-A0F2-8D8541587396}" type="datetime1">
              <a:rPr lang="en-US" smtClean="0"/>
              <a:t>9/4/2018</a:t>
            </a:fld>
            <a:endParaRPr lang="en-US"/>
          </a:p>
        </p:txBody>
      </p:sp>
      <p:sp>
        <p:nvSpPr>
          <p:cNvPr id="8" name="Footer Placeholder 7"/>
          <p:cNvSpPr>
            <a:spLocks noGrp="1"/>
          </p:cNvSpPr>
          <p:nvPr>
            <p:ph type="ftr" sz="quarter" idx="11"/>
          </p:nvPr>
        </p:nvSpPr>
        <p:spPr/>
        <p:txBody>
          <a:bodyPr/>
          <a:lstStyle/>
          <a:p>
            <a:r>
              <a:rPr lang="en-US" smtClean="0"/>
              <a:t>Dept.of CSE,MACE Kothamangalam </a:t>
            </a:r>
            <a:endParaRPr lang="en-US" dirty="0"/>
          </a:p>
        </p:txBody>
      </p:sp>
      <p:sp>
        <p:nvSpPr>
          <p:cNvPr id="9" name="Slide Number Placeholder 8"/>
          <p:cNvSpPr>
            <a:spLocks noGrp="1"/>
          </p:cNvSpPr>
          <p:nvPr>
            <p:ph type="sldNum" sz="quarter" idx="12"/>
          </p:nvPr>
        </p:nvSpPr>
        <p:spPr/>
        <p:txBody>
          <a:bodyPr/>
          <a:lstStyle/>
          <a:p>
            <a:fld id="{E61D5B50-41EA-484A-8FB9-B9C924351AE7}" type="slidenum">
              <a:rPr lang="en-US" smtClean="0"/>
              <a:t>5</a:t>
            </a:fld>
            <a:endParaRPr lang="en-US"/>
          </a:p>
        </p:txBody>
      </p:sp>
    </p:spTree>
    <p:extLst>
      <p:ext uri="{BB962C8B-B14F-4D97-AF65-F5344CB8AC3E}">
        <p14:creationId xmlns:p14="http://schemas.microsoft.com/office/powerpoint/2010/main" val="153018161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7850" y="533400"/>
            <a:ext cx="8255000" cy="1143000"/>
          </a:xfrm>
        </p:spPr>
        <p:style>
          <a:lnRef idx="2">
            <a:schemeClr val="accent1">
              <a:shade val="50000"/>
            </a:schemeClr>
          </a:lnRef>
          <a:fillRef idx="1">
            <a:schemeClr val="accent1"/>
          </a:fillRef>
          <a:effectRef idx="0">
            <a:schemeClr val="accent1"/>
          </a:effectRef>
          <a:fontRef idx="minor">
            <a:schemeClr val="lt1"/>
          </a:fontRef>
        </p:style>
        <p:txBody>
          <a:bodyPr>
            <a:normAutofit/>
          </a:bodyPr>
          <a:lstStyle/>
          <a:p>
            <a:r>
              <a:rPr lang="en-US" dirty="0" smtClean="0"/>
              <a:t>Implementation</a:t>
            </a:r>
            <a:endParaRPr lang="en-US" dirty="0"/>
          </a:p>
        </p:txBody>
      </p:sp>
      <p:sp>
        <p:nvSpPr>
          <p:cNvPr id="3" name="Content Placeholder 2"/>
          <p:cNvSpPr>
            <a:spLocks noGrp="1"/>
          </p:cNvSpPr>
          <p:nvPr>
            <p:ph idx="1"/>
          </p:nvPr>
        </p:nvSpPr>
        <p:spPr>
          <a:xfrm>
            <a:off x="577850" y="2667000"/>
            <a:ext cx="8255000" cy="3657600"/>
          </a:xfrm>
        </p:spPr>
        <p:txBody>
          <a:bodyPr>
            <a:normAutofit fontScale="92500" lnSpcReduction="10000"/>
          </a:bodyPr>
          <a:lstStyle/>
          <a:p>
            <a:r>
              <a:rPr lang="en-US" dirty="0" smtClean="0"/>
              <a:t>sEMG electrodes.</a:t>
            </a:r>
          </a:p>
          <a:p>
            <a:endParaRPr lang="en-US" dirty="0" smtClean="0"/>
          </a:p>
          <a:p>
            <a:r>
              <a:rPr lang="en-US" dirty="0" smtClean="0"/>
              <a:t>Arm bands.</a:t>
            </a:r>
          </a:p>
          <a:p>
            <a:endParaRPr lang="en-US" dirty="0" smtClean="0"/>
          </a:p>
          <a:p>
            <a:r>
              <a:rPr lang="en-US" dirty="0" smtClean="0"/>
              <a:t>Amplification and </a:t>
            </a:r>
          </a:p>
          <a:p>
            <a:pPr marL="114300" indent="0">
              <a:buNone/>
            </a:pPr>
            <a:r>
              <a:rPr lang="en-US" dirty="0" smtClean="0"/>
              <a:t>    Filtering(20-2000Hz).</a:t>
            </a:r>
          </a:p>
          <a:p>
            <a:pPr marL="114300" indent="0">
              <a:buNone/>
            </a:pPr>
            <a:r>
              <a:rPr lang="en-US" dirty="0" smtClean="0"/>
              <a:t> </a:t>
            </a:r>
          </a:p>
          <a:p>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60470" y="2590802"/>
            <a:ext cx="3937072" cy="2847283"/>
          </a:xfrm>
          <a:prstGeom prst="rect">
            <a:avLst/>
          </a:prstGeom>
        </p:spPr>
      </p:pic>
      <p:sp>
        <p:nvSpPr>
          <p:cNvPr id="8" name="Date Placeholder 7"/>
          <p:cNvSpPr>
            <a:spLocks noGrp="1"/>
          </p:cNvSpPr>
          <p:nvPr>
            <p:ph type="dt" sz="half" idx="10"/>
          </p:nvPr>
        </p:nvSpPr>
        <p:spPr/>
        <p:txBody>
          <a:bodyPr/>
          <a:lstStyle/>
          <a:p>
            <a:fld id="{C4EB113D-05E9-499C-BB5C-46C66E0A4CE8}" type="datetime1">
              <a:rPr lang="en-US" smtClean="0"/>
              <a:t>9/4/2018</a:t>
            </a:fld>
            <a:endParaRPr lang="en-US"/>
          </a:p>
        </p:txBody>
      </p:sp>
      <p:sp>
        <p:nvSpPr>
          <p:cNvPr id="9" name="Footer Placeholder 8"/>
          <p:cNvSpPr>
            <a:spLocks noGrp="1"/>
          </p:cNvSpPr>
          <p:nvPr>
            <p:ph type="ftr" sz="quarter" idx="11"/>
          </p:nvPr>
        </p:nvSpPr>
        <p:spPr/>
        <p:txBody>
          <a:bodyPr/>
          <a:lstStyle/>
          <a:p>
            <a:r>
              <a:rPr lang="en-US" smtClean="0"/>
              <a:t>Dept.of CSE,MACE Kothamangalam </a:t>
            </a:r>
            <a:endParaRPr lang="en-US" dirty="0"/>
          </a:p>
        </p:txBody>
      </p:sp>
      <p:sp>
        <p:nvSpPr>
          <p:cNvPr id="10" name="Slide Number Placeholder 9"/>
          <p:cNvSpPr>
            <a:spLocks noGrp="1"/>
          </p:cNvSpPr>
          <p:nvPr>
            <p:ph type="sldNum" sz="quarter" idx="12"/>
          </p:nvPr>
        </p:nvSpPr>
        <p:spPr/>
        <p:txBody>
          <a:bodyPr/>
          <a:lstStyle/>
          <a:p>
            <a:fld id="{E61D5B50-41EA-484A-8FB9-B9C924351AE7}" type="slidenum">
              <a:rPr lang="en-US" smtClean="0"/>
              <a:t>6</a:t>
            </a:fld>
            <a:endParaRPr lang="en-US"/>
          </a:p>
        </p:txBody>
      </p:sp>
      <p:sp>
        <p:nvSpPr>
          <p:cNvPr id="11" name="TextBox 10"/>
          <p:cNvSpPr txBox="1"/>
          <p:nvPr/>
        </p:nvSpPr>
        <p:spPr>
          <a:xfrm>
            <a:off x="6400800" y="5562600"/>
            <a:ext cx="2438400" cy="861774"/>
          </a:xfrm>
          <a:prstGeom prst="rect">
            <a:avLst/>
          </a:prstGeom>
          <a:noFill/>
        </p:spPr>
        <p:txBody>
          <a:bodyPr wrap="square" rtlCol="0">
            <a:spAutoFit/>
          </a:bodyPr>
          <a:lstStyle/>
          <a:p>
            <a:r>
              <a:rPr lang="en-US" dirty="0" smtClean="0"/>
              <a:t>Fig 1.EMG electrodes on arm</a:t>
            </a:r>
            <a:r>
              <a:rPr lang="en-US" sz="1400" dirty="0" smtClean="0"/>
              <a:t>(</a:t>
            </a:r>
            <a:r>
              <a:rPr lang="en-US" sz="1400" dirty="0" err="1" smtClean="0"/>
              <a:t>courtesy:google</a:t>
            </a:r>
            <a:r>
              <a:rPr lang="en-US" sz="1400" dirty="0" smtClean="0"/>
              <a:t> images)</a:t>
            </a:r>
            <a:endParaRPr lang="en-US" sz="1400" dirty="0"/>
          </a:p>
        </p:txBody>
      </p:sp>
    </p:spTree>
    <p:extLst>
      <p:ext uri="{BB962C8B-B14F-4D97-AF65-F5344CB8AC3E}">
        <p14:creationId xmlns:p14="http://schemas.microsoft.com/office/powerpoint/2010/main" val="308235146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0400" y="457200"/>
            <a:ext cx="8255000" cy="1219200"/>
          </a:xfrm>
        </p:spPr>
        <p:style>
          <a:lnRef idx="2">
            <a:schemeClr val="accent1">
              <a:shade val="50000"/>
            </a:schemeClr>
          </a:lnRef>
          <a:fillRef idx="1">
            <a:schemeClr val="accent1"/>
          </a:fillRef>
          <a:effectRef idx="0">
            <a:schemeClr val="accent1"/>
          </a:effectRef>
          <a:fontRef idx="minor">
            <a:schemeClr val="lt1"/>
          </a:fontRef>
        </p:style>
        <p:txBody>
          <a:bodyPr>
            <a:normAutofit/>
          </a:bodyPr>
          <a:lstStyle/>
          <a:p>
            <a:r>
              <a:rPr lang="en-US" dirty="0" smtClean="0"/>
              <a:t>Implementation(Contd..)</a:t>
            </a:r>
            <a:endParaRPr lang="en-US" dirty="0"/>
          </a:p>
        </p:txBody>
      </p:sp>
      <p:sp>
        <p:nvSpPr>
          <p:cNvPr id="3" name="Content Placeholder 2"/>
          <p:cNvSpPr>
            <a:spLocks noGrp="1"/>
          </p:cNvSpPr>
          <p:nvPr>
            <p:ph idx="1"/>
          </p:nvPr>
        </p:nvSpPr>
        <p:spPr>
          <a:xfrm>
            <a:off x="577850" y="2667000"/>
            <a:ext cx="8255000" cy="3657600"/>
          </a:xfrm>
        </p:spPr>
        <p:txBody>
          <a:bodyPr/>
          <a:lstStyle/>
          <a:p>
            <a:pPr marL="114300" indent="0">
              <a:buNone/>
            </a:pPr>
            <a:r>
              <a:rPr lang="en-US" dirty="0" smtClean="0"/>
              <a:t> </a:t>
            </a:r>
          </a:p>
          <a:p>
            <a:endParaRPr lang="en-US"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0203" y="2457573"/>
            <a:ext cx="8354068" cy="2114429"/>
          </a:xfrm>
          <a:prstGeom prst="rect">
            <a:avLst/>
          </a:prstGeom>
        </p:spPr>
      </p:pic>
      <p:sp>
        <p:nvSpPr>
          <p:cNvPr id="8" name="Date Placeholder 7"/>
          <p:cNvSpPr>
            <a:spLocks noGrp="1"/>
          </p:cNvSpPr>
          <p:nvPr>
            <p:ph type="dt" sz="half" idx="10"/>
          </p:nvPr>
        </p:nvSpPr>
        <p:spPr/>
        <p:txBody>
          <a:bodyPr/>
          <a:lstStyle/>
          <a:p>
            <a:fld id="{24C5EFA6-0EE8-4CCB-B306-2442C36187EA}" type="datetime1">
              <a:rPr lang="en-US" smtClean="0"/>
              <a:t>9/4/2018</a:t>
            </a:fld>
            <a:endParaRPr lang="en-US"/>
          </a:p>
        </p:txBody>
      </p:sp>
      <p:sp>
        <p:nvSpPr>
          <p:cNvPr id="9" name="Footer Placeholder 8"/>
          <p:cNvSpPr>
            <a:spLocks noGrp="1"/>
          </p:cNvSpPr>
          <p:nvPr>
            <p:ph type="ftr" sz="quarter" idx="11"/>
          </p:nvPr>
        </p:nvSpPr>
        <p:spPr/>
        <p:txBody>
          <a:bodyPr/>
          <a:lstStyle/>
          <a:p>
            <a:r>
              <a:rPr lang="en-US" dirty="0" err="1" smtClean="0"/>
              <a:t>Dept.of</a:t>
            </a:r>
            <a:r>
              <a:rPr lang="en-US" dirty="0" smtClean="0"/>
              <a:t> CSE,MACE </a:t>
            </a:r>
            <a:r>
              <a:rPr lang="en-US" dirty="0" err="1" smtClean="0"/>
              <a:t>Kothamangalam</a:t>
            </a:r>
            <a:r>
              <a:rPr lang="en-US" dirty="0" smtClean="0"/>
              <a:t> </a:t>
            </a:r>
            <a:endParaRPr lang="en-US" dirty="0"/>
          </a:p>
        </p:txBody>
      </p:sp>
      <p:sp>
        <p:nvSpPr>
          <p:cNvPr id="10" name="Slide Number Placeholder 9"/>
          <p:cNvSpPr>
            <a:spLocks noGrp="1"/>
          </p:cNvSpPr>
          <p:nvPr>
            <p:ph type="sldNum" sz="quarter" idx="12"/>
          </p:nvPr>
        </p:nvSpPr>
        <p:spPr/>
        <p:txBody>
          <a:bodyPr/>
          <a:lstStyle/>
          <a:p>
            <a:fld id="{E61D5B50-41EA-484A-8FB9-B9C924351AE7}" type="slidenum">
              <a:rPr lang="en-US" smtClean="0"/>
              <a:t>7</a:t>
            </a:fld>
            <a:endParaRPr lang="en-US"/>
          </a:p>
        </p:txBody>
      </p:sp>
      <p:sp>
        <p:nvSpPr>
          <p:cNvPr id="11" name="TextBox 10"/>
          <p:cNvSpPr txBox="1"/>
          <p:nvPr/>
        </p:nvSpPr>
        <p:spPr>
          <a:xfrm>
            <a:off x="457200" y="5257800"/>
            <a:ext cx="9203930" cy="646331"/>
          </a:xfrm>
          <a:prstGeom prst="rect">
            <a:avLst/>
          </a:prstGeom>
          <a:noFill/>
        </p:spPr>
        <p:txBody>
          <a:bodyPr wrap="none" rtlCol="0">
            <a:spAutoFit/>
          </a:bodyPr>
          <a:lstStyle/>
          <a:p>
            <a:r>
              <a:rPr lang="en-US" dirty="0" smtClean="0"/>
              <a:t>                                                                  Fig 2 .Working process</a:t>
            </a:r>
          </a:p>
          <a:p>
            <a:r>
              <a:rPr lang="en-US" dirty="0" smtClean="0"/>
              <a:t>(</a:t>
            </a:r>
            <a:r>
              <a:rPr lang="en-US" sz="1400" dirty="0" smtClean="0"/>
              <a:t>courtesy:Real-time myocontrol of  human computer interface by paretic muscles after stroke,Chung Yang,M.A  Urbin 2018</a:t>
            </a:r>
            <a:r>
              <a:rPr lang="en-US" dirty="0" smtClean="0"/>
              <a:t>)</a:t>
            </a:r>
            <a:endParaRPr lang="en-US" dirty="0"/>
          </a:p>
        </p:txBody>
      </p:sp>
    </p:spTree>
    <p:extLst>
      <p:ext uri="{BB962C8B-B14F-4D97-AF65-F5344CB8AC3E}">
        <p14:creationId xmlns:p14="http://schemas.microsoft.com/office/powerpoint/2010/main" val="381506668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457200"/>
            <a:ext cx="8915400" cy="1143000"/>
          </a:xfrm>
        </p:spPr>
        <p:style>
          <a:lnRef idx="2">
            <a:schemeClr val="accent1">
              <a:shade val="50000"/>
            </a:schemeClr>
          </a:lnRef>
          <a:fillRef idx="1">
            <a:schemeClr val="accent1"/>
          </a:fillRef>
          <a:effectRef idx="0">
            <a:schemeClr val="accent1"/>
          </a:effectRef>
          <a:fontRef idx="minor">
            <a:schemeClr val="lt1"/>
          </a:fontRef>
        </p:style>
        <p:txBody>
          <a:bodyPr>
            <a:normAutofit/>
          </a:bodyPr>
          <a:lstStyle/>
          <a:p>
            <a:r>
              <a:rPr lang="en-US" dirty="0" smtClean="0"/>
              <a:t>Principal component analysis</a:t>
            </a:r>
            <a:endParaRPr lang="en-US" dirty="0"/>
          </a:p>
        </p:txBody>
      </p:sp>
      <p:sp>
        <p:nvSpPr>
          <p:cNvPr id="3" name="Content Placeholder 2"/>
          <p:cNvSpPr>
            <a:spLocks noGrp="1"/>
          </p:cNvSpPr>
          <p:nvPr>
            <p:ph idx="1"/>
          </p:nvPr>
        </p:nvSpPr>
        <p:spPr>
          <a:xfrm>
            <a:off x="533400" y="1981200"/>
            <a:ext cx="8915400" cy="4525963"/>
          </a:xfrm>
        </p:spPr>
        <p:txBody>
          <a:bodyPr/>
          <a:lstStyle/>
          <a:p>
            <a:r>
              <a:rPr lang="en-US" dirty="0" smtClean="0"/>
              <a:t>PCA-dimensionality reduction while preserving variance.</a:t>
            </a:r>
          </a:p>
          <a:p>
            <a:pPr marL="0" indent="0">
              <a:buNone/>
            </a:pPr>
            <a:endParaRPr lang="en-US" dirty="0"/>
          </a:p>
          <a:p>
            <a:r>
              <a:rPr lang="en-US" dirty="0" smtClean="0"/>
              <a:t>Independent  features</a:t>
            </a:r>
          </a:p>
          <a:p>
            <a:pPr marL="0" indent="0">
              <a:buNone/>
            </a:pPr>
            <a:endParaRPr lang="en-US" dirty="0"/>
          </a:p>
          <a:p>
            <a:endParaRPr lang="en-US" dirty="0" smtClean="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4400" y="3189022"/>
            <a:ext cx="5562600" cy="3117315"/>
          </a:xfrm>
          <a:prstGeom prst="rect">
            <a:avLst/>
          </a:prstGeom>
        </p:spPr>
      </p:pic>
      <p:sp>
        <p:nvSpPr>
          <p:cNvPr id="8" name="Date Placeholder 7"/>
          <p:cNvSpPr>
            <a:spLocks noGrp="1"/>
          </p:cNvSpPr>
          <p:nvPr>
            <p:ph type="dt" sz="half" idx="10"/>
          </p:nvPr>
        </p:nvSpPr>
        <p:spPr/>
        <p:txBody>
          <a:bodyPr/>
          <a:lstStyle/>
          <a:p>
            <a:fld id="{F77BC6BE-2882-49C3-A1C1-6E168FF9FC95}" type="datetime1">
              <a:rPr lang="en-US" smtClean="0"/>
              <a:t>9/4/2018</a:t>
            </a:fld>
            <a:endParaRPr lang="en-US"/>
          </a:p>
        </p:txBody>
      </p:sp>
      <p:sp>
        <p:nvSpPr>
          <p:cNvPr id="9" name="Footer Placeholder 8"/>
          <p:cNvSpPr>
            <a:spLocks noGrp="1"/>
          </p:cNvSpPr>
          <p:nvPr>
            <p:ph type="ftr" sz="quarter" idx="11"/>
          </p:nvPr>
        </p:nvSpPr>
        <p:spPr/>
        <p:txBody>
          <a:bodyPr/>
          <a:lstStyle/>
          <a:p>
            <a:r>
              <a:rPr lang="en-US" dirty="0" err="1" smtClean="0"/>
              <a:t>Dept.of</a:t>
            </a:r>
            <a:r>
              <a:rPr lang="en-US" dirty="0" smtClean="0"/>
              <a:t> CSE,MACE </a:t>
            </a:r>
            <a:r>
              <a:rPr lang="en-US" dirty="0" err="1" smtClean="0"/>
              <a:t>Kothamangalam</a:t>
            </a:r>
            <a:r>
              <a:rPr lang="en-US" dirty="0" smtClean="0"/>
              <a:t> </a:t>
            </a:r>
            <a:endParaRPr lang="en-US" dirty="0"/>
          </a:p>
        </p:txBody>
      </p:sp>
      <p:sp>
        <p:nvSpPr>
          <p:cNvPr id="10" name="Slide Number Placeholder 9"/>
          <p:cNvSpPr>
            <a:spLocks noGrp="1"/>
          </p:cNvSpPr>
          <p:nvPr>
            <p:ph type="sldNum" sz="quarter" idx="12"/>
          </p:nvPr>
        </p:nvSpPr>
        <p:spPr/>
        <p:txBody>
          <a:bodyPr/>
          <a:lstStyle/>
          <a:p>
            <a:fld id="{E61D5B50-41EA-484A-8FB9-B9C924351AE7}" type="slidenum">
              <a:rPr lang="en-US" smtClean="0"/>
              <a:t>8</a:t>
            </a:fld>
            <a:endParaRPr lang="en-US"/>
          </a:p>
        </p:txBody>
      </p:sp>
      <p:sp>
        <p:nvSpPr>
          <p:cNvPr id="11" name="TextBox 10"/>
          <p:cNvSpPr txBox="1"/>
          <p:nvPr/>
        </p:nvSpPr>
        <p:spPr>
          <a:xfrm>
            <a:off x="6335792" y="4818964"/>
            <a:ext cx="3570208" cy="646331"/>
          </a:xfrm>
          <a:prstGeom prst="rect">
            <a:avLst/>
          </a:prstGeom>
          <a:noFill/>
        </p:spPr>
        <p:txBody>
          <a:bodyPr wrap="none" rtlCol="0">
            <a:spAutoFit/>
          </a:bodyPr>
          <a:lstStyle/>
          <a:p>
            <a:r>
              <a:rPr lang="en-US" dirty="0" smtClean="0"/>
              <a:t>Fig 3.PCA</a:t>
            </a:r>
          </a:p>
          <a:p>
            <a:r>
              <a:rPr lang="en-US" dirty="0"/>
              <a:t>(Courtesy:http://</a:t>
            </a:r>
            <a:r>
              <a:rPr lang="en-US" dirty="0" smtClean="0"/>
              <a:t>alexhwilliams.info) </a:t>
            </a:r>
            <a:endParaRPr lang="en-US" dirty="0"/>
          </a:p>
        </p:txBody>
      </p:sp>
    </p:spTree>
    <p:extLst>
      <p:ext uri="{BB962C8B-B14F-4D97-AF65-F5344CB8AC3E}">
        <p14:creationId xmlns:p14="http://schemas.microsoft.com/office/powerpoint/2010/main" val="361151252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457200"/>
            <a:ext cx="8915400" cy="1143000"/>
          </a:xfrm>
        </p:spPr>
        <p:style>
          <a:lnRef idx="2">
            <a:schemeClr val="accent1">
              <a:shade val="50000"/>
            </a:schemeClr>
          </a:lnRef>
          <a:fillRef idx="1">
            <a:schemeClr val="accent1"/>
          </a:fillRef>
          <a:effectRef idx="0">
            <a:schemeClr val="accent1"/>
          </a:effectRef>
          <a:fontRef idx="minor">
            <a:schemeClr val="lt1"/>
          </a:fontRef>
        </p:style>
        <p:txBody>
          <a:bodyPr>
            <a:normAutofit/>
          </a:bodyPr>
          <a:lstStyle/>
          <a:p>
            <a:r>
              <a:rPr lang="en-US" dirty="0" smtClean="0"/>
              <a:t>Principal component analysis</a:t>
            </a:r>
            <a:endParaRPr lang="en-US" dirty="0"/>
          </a:p>
        </p:txBody>
      </p:sp>
      <p:sp>
        <p:nvSpPr>
          <p:cNvPr id="5" name="Content Placeholder 4"/>
          <p:cNvSpPr>
            <a:spLocks noGrp="1"/>
          </p:cNvSpPr>
          <p:nvPr>
            <p:ph idx="1"/>
          </p:nvPr>
        </p:nvSpPr>
        <p:spPr>
          <a:xfrm>
            <a:off x="495300" y="1752600"/>
            <a:ext cx="8915400" cy="4373565"/>
          </a:xfrm>
        </p:spPr>
        <p:txBody>
          <a:bodyPr>
            <a:normAutofit/>
          </a:bodyPr>
          <a:lstStyle/>
          <a:p>
            <a:pPr algn="just"/>
            <a:r>
              <a:rPr lang="en-US" sz="2800" dirty="0" smtClean="0"/>
              <a:t>Newly </a:t>
            </a:r>
            <a:r>
              <a:rPr lang="en-US" sz="2800" dirty="0" smtClean="0"/>
              <a:t>extracted</a:t>
            </a:r>
            <a:r>
              <a:rPr lang="en-US" sz="2800" dirty="0"/>
              <a:t> </a:t>
            </a:r>
            <a:r>
              <a:rPr lang="en-US" sz="2800" dirty="0" smtClean="0"/>
              <a:t>components,</a:t>
            </a:r>
            <a:r>
              <a:rPr lang="en-US" sz="2800" dirty="0" smtClean="0"/>
              <a:t> </a:t>
            </a:r>
            <a:r>
              <a:rPr lang="en-US" sz="2800" dirty="0" smtClean="0"/>
              <a:t>independent of each </a:t>
            </a:r>
            <a:r>
              <a:rPr lang="en-US" sz="2800" dirty="0" smtClean="0"/>
              <a:t>other. </a:t>
            </a:r>
            <a:endParaRPr lang="en-US" sz="2800" dirty="0"/>
          </a:p>
          <a:p>
            <a:pPr algn="just"/>
            <a:endParaRPr lang="en-US" sz="2800" dirty="0" smtClean="0"/>
          </a:p>
          <a:p>
            <a:pPr algn="just"/>
            <a:r>
              <a:rPr lang="en-US" sz="2800" dirty="0" smtClean="0"/>
              <a:t>The feature with most contribution </a:t>
            </a:r>
            <a:r>
              <a:rPr lang="en-US" sz="2800" dirty="0" smtClean="0"/>
              <a:t>becomes pc1.</a:t>
            </a:r>
            <a:endParaRPr lang="en-US" sz="2800"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38250" y="3853934"/>
            <a:ext cx="6868755" cy="1935648"/>
          </a:xfrm>
          <a:prstGeom prst="rect">
            <a:avLst/>
          </a:prstGeom>
        </p:spPr>
      </p:pic>
      <p:sp>
        <p:nvSpPr>
          <p:cNvPr id="4" name="Date Placeholder 3"/>
          <p:cNvSpPr>
            <a:spLocks noGrp="1"/>
          </p:cNvSpPr>
          <p:nvPr>
            <p:ph type="dt" sz="half" idx="10"/>
          </p:nvPr>
        </p:nvSpPr>
        <p:spPr/>
        <p:txBody>
          <a:bodyPr/>
          <a:lstStyle/>
          <a:p>
            <a:fld id="{7D91459B-4D44-4E96-8049-A04BDBE968C3}" type="datetime1">
              <a:rPr lang="en-US" smtClean="0"/>
              <a:t>9/4/2018</a:t>
            </a:fld>
            <a:endParaRPr lang="en-US"/>
          </a:p>
        </p:txBody>
      </p:sp>
      <p:sp>
        <p:nvSpPr>
          <p:cNvPr id="7" name="Footer Placeholder 6"/>
          <p:cNvSpPr>
            <a:spLocks noGrp="1"/>
          </p:cNvSpPr>
          <p:nvPr>
            <p:ph type="ftr" sz="quarter" idx="11"/>
          </p:nvPr>
        </p:nvSpPr>
        <p:spPr/>
        <p:txBody>
          <a:bodyPr/>
          <a:lstStyle/>
          <a:p>
            <a:r>
              <a:rPr lang="en-US" smtClean="0"/>
              <a:t>Dept.of CSE,MACE Kothamangalam </a:t>
            </a:r>
            <a:endParaRPr lang="en-US" dirty="0"/>
          </a:p>
        </p:txBody>
      </p:sp>
      <p:sp>
        <p:nvSpPr>
          <p:cNvPr id="10" name="Slide Number Placeholder 9"/>
          <p:cNvSpPr>
            <a:spLocks noGrp="1"/>
          </p:cNvSpPr>
          <p:nvPr>
            <p:ph type="sldNum" sz="quarter" idx="12"/>
          </p:nvPr>
        </p:nvSpPr>
        <p:spPr/>
        <p:txBody>
          <a:bodyPr/>
          <a:lstStyle/>
          <a:p>
            <a:fld id="{E61D5B50-41EA-484A-8FB9-B9C924351AE7}" type="slidenum">
              <a:rPr lang="en-US" smtClean="0"/>
              <a:t>9</a:t>
            </a:fld>
            <a:endParaRPr lang="en-US"/>
          </a:p>
        </p:txBody>
      </p:sp>
      <p:sp>
        <p:nvSpPr>
          <p:cNvPr id="11" name="TextBox 10"/>
          <p:cNvSpPr txBox="1"/>
          <p:nvPr/>
        </p:nvSpPr>
        <p:spPr>
          <a:xfrm>
            <a:off x="3657600" y="5497194"/>
            <a:ext cx="3640740" cy="584775"/>
          </a:xfrm>
          <a:prstGeom prst="rect">
            <a:avLst/>
          </a:prstGeom>
          <a:noFill/>
        </p:spPr>
        <p:txBody>
          <a:bodyPr wrap="none" rtlCol="0">
            <a:spAutoFit/>
          </a:bodyPr>
          <a:lstStyle/>
          <a:p>
            <a:r>
              <a:rPr lang="en-US" dirty="0" smtClean="0"/>
              <a:t>Fig 4.Simple implementation of PCA</a:t>
            </a:r>
          </a:p>
          <a:p>
            <a:r>
              <a:rPr lang="en-US" sz="1400" dirty="0"/>
              <a:t>(Courtesy:https://</a:t>
            </a:r>
            <a:r>
              <a:rPr lang="en-US" sz="1400" dirty="0" smtClean="0"/>
              <a:t>www.dezyre.com)</a:t>
            </a:r>
            <a:endParaRPr lang="en-US" sz="1400" dirty="0"/>
          </a:p>
        </p:txBody>
      </p:sp>
    </p:spTree>
    <p:extLst>
      <p:ext uri="{BB962C8B-B14F-4D97-AF65-F5344CB8AC3E}">
        <p14:creationId xmlns:p14="http://schemas.microsoft.com/office/powerpoint/2010/main" val="47395762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times new">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6067</TotalTime>
  <Words>1126</Words>
  <Application>Microsoft Office PowerPoint</Application>
  <PresentationFormat>A4 Paper (210x297 mm)</PresentationFormat>
  <Paragraphs>305</Paragraphs>
  <Slides>24</Slides>
  <Notes>24</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Office Theme</vt:lpstr>
      <vt:lpstr>Real-time myocontrol of paretic muscles using machine learning</vt:lpstr>
      <vt:lpstr>Introduction</vt:lpstr>
      <vt:lpstr>Existing methods</vt:lpstr>
      <vt:lpstr>Existing methods(Contd..)</vt:lpstr>
      <vt:lpstr>Using machine learning</vt:lpstr>
      <vt:lpstr>Implementation</vt:lpstr>
      <vt:lpstr>Implementation(Contd..)</vt:lpstr>
      <vt:lpstr>Principal component analysis</vt:lpstr>
      <vt:lpstr>Principal component analysis</vt:lpstr>
      <vt:lpstr>Principal component analysis</vt:lpstr>
      <vt:lpstr>Feature extraction</vt:lpstr>
      <vt:lpstr>Linear Discriminant Analysis</vt:lpstr>
      <vt:lpstr>Linear Discriminant Analysis</vt:lpstr>
      <vt:lpstr>LDA and PCA</vt:lpstr>
      <vt:lpstr>Results</vt:lpstr>
      <vt:lpstr>Results(Contd..)</vt:lpstr>
      <vt:lpstr>Advantages</vt:lpstr>
      <vt:lpstr>Disadvantages</vt:lpstr>
      <vt:lpstr>conclusion</vt:lpstr>
      <vt:lpstr>Conclusion(Contd..)</vt:lpstr>
      <vt:lpstr>References</vt:lpstr>
      <vt:lpstr>References</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Windows User</cp:lastModifiedBy>
  <cp:revision>44</cp:revision>
  <dcterms:created xsi:type="dcterms:W3CDTF">2018-08-05T18:31:48Z</dcterms:created>
  <dcterms:modified xsi:type="dcterms:W3CDTF">2018-09-04T02:04:17Z</dcterms:modified>
</cp:coreProperties>
</file>