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6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91983-503A-45D5-A5D6-46872F8D39BB}" type="datetimeFigureOut">
              <a:rPr lang="en-IN" smtClean="0"/>
              <a:t>09-10-2018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93E92-A21D-452B-BF15-8C93CCD41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2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3E92-A21D-452B-BF15-8C93CCD41A7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 Domain Packet Filters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3E92-A21D-452B-BF15-8C93CCD41A7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6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r>
              <a:rPr lang="en-US" baseline="0" dirty="0" smtClean="0"/>
              <a:t> based message authentication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3E92-A21D-452B-BF15-8C93CCD41A7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69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2D71-1C55-411A-9F60-AF4D4F172309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618A-3C97-45A7-B64F-057793A4C357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BF54-BFE2-4B91-821A-955AD1C3E787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7383-8A1A-4343-B2FB-3E38A0479BB2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7D7A-0F55-4286-B5BD-ACA435F23C8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E09-BF35-4B61-99FC-54639A91FA72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43AB-1422-4ECE-BE05-278B6387B291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7661-01C2-4876-8BD2-9E35E2795FC9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41BA1A-4090-4F11-B9C8-D1D701BB8A90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E2DF-3C3C-48E2-B315-272FDBAEBEE9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9170B3-B756-4AE5-A4BB-18B1B233A448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/cert.org/advisories/CA-1998-01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ARCHITECTURE</a:t>
            </a:r>
            <a:b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MITIGATING IP SPOOFING ATTACK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Abhinav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TK</a:t>
            </a:r>
          </a:p>
          <a:p>
            <a:pPr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no: 3 s7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7436-6B03-4B0C-99D3-169920AB8A09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 MACE </a:t>
            </a:r>
            <a:r>
              <a:rPr lang="en-IN" dirty="0" err="1"/>
              <a:t>Kothamangalam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SCENARIOS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Intra-domain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spoofing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962907"/>
            <a:ext cx="4938712" cy="2618112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Inter-domain spoofing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954521"/>
            <a:ext cx="4937125" cy="263488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23314" y="5881903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ieeexplore.ieee.org/document/8226750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SOFTWARE-DEFINED NETWORKING</a:t>
            </a:r>
            <a:endParaRPr lang="en-IN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Decouples network control and forwarding functions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control directly programmable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SDN Routers in Infrastructure layer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N/W Controllers in Control layer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Layer directs Security and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Load Balancer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Firewall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E09-BF35-4B61-99FC-54639A91FA72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836" y="1845733"/>
            <a:ext cx="3738929" cy="44181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12292" y="6108872"/>
            <a:ext cx="336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://opennetworking.org/</a:t>
            </a:r>
            <a:r>
              <a:rPr lang="en-I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sdn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-definition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7E09-BF35-4B61-99FC-54639A91FA72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0"/>
          <a:stretch/>
        </p:blipFill>
        <p:spPr>
          <a:xfrm>
            <a:off x="2570327" y="886510"/>
            <a:ext cx="6287070" cy="5458940"/>
          </a:xfrm>
        </p:spPr>
      </p:pic>
      <p:sp>
        <p:nvSpPr>
          <p:cNvPr id="10" name="Title 9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7493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6610" y="6125618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ieeexplore.ieee.org/document/8226750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INTRA-DOMAIN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SAVSH - Source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Validation for SDN Hybrid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7661-01C2-4876-8BD2-9E35E2795FC9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32" y="2282184"/>
            <a:ext cx="6513805" cy="36230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65779" y="5908665"/>
            <a:ext cx="659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SDN Deployment		After SDN Deployment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7979" y="6119188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ieeexplore.ieee.org/document/8226750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6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INTRA-DOMAIN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Locate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nodes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prioritize them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application to distribute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rules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{Import, SIP, DIP, Action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Adapt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dynamics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40490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TOPOLOGY INTO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SINK-TREE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Assumptions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links between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nodes are treated as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or quality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considered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single-homing scenarios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Initial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 as a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DAG with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border router as root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as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to shape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tree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43" y="4416973"/>
            <a:ext cx="5745322" cy="9465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2139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TOPOLOGY INTO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SINK-TREE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64" y="2359080"/>
            <a:ext cx="6338434" cy="27861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6628" y="5766925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ieeexplore.ieee.org/document/8226750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LOCATING SDN DEPLOYMENT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IN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Set of IP prefixes covered by node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Utility that can be checked by node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70" y="3298603"/>
            <a:ext cx="2267152" cy="8044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26275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SDN DEPLOYMENT NODES SELECTION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6" b="4005"/>
          <a:stretch/>
        </p:blipFill>
        <p:spPr>
          <a:xfrm>
            <a:off x="1053809" y="1791952"/>
            <a:ext cx="5756421" cy="452660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87035" y="5973674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ieeexplore.ieee.org/document/8226750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DISTRIBUTING FILTERING RULE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Legal prefixes sorted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Organizes all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pairs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Forms corresponding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Forbidden rules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block illegal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pair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38660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RELATED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FORMALISED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THREAT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INTRA-DOMAIN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INTER-DOMAIN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42104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NETWORK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Large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sink-tree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reshaping and rule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recalculation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Proactive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ways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35734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INTER-DOMAIN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Trust Alliance Establishment &amp; Negotiation Protocol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View And Secret Key Sharing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Packet Signing And Verification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16345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 ALLIANCE ESTABLISHMENT &amp; NEGOTIATION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controller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identify peer's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Exchange information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number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list of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IP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Leader elected for initial connecting 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interactions.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54" y="5035400"/>
            <a:ext cx="6057309" cy="833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41548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SECRET KEY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different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Admins only expose partial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abstract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EW-Bridge abstract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topology as a virtual network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and nodes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the purpose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27937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VIEW AND SECRET KEY SHARING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Symmetric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key securely shared between each pair of peers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-Hellman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NTP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 two peers' time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Secret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 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fixed time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Replay attack prevented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40245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SIGNING AND VERIFICATION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00" y="2048193"/>
            <a:ext cx="7931406" cy="358833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82" y="5636525"/>
            <a:ext cx="5143274" cy="5510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0529" y="5808858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ieeexplore.ieee.org/document/8226750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IGUARANTEE HEADER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13" y="1764656"/>
            <a:ext cx="5560625" cy="455788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38" y="5719560"/>
            <a:ext cx="4744112" cy="4477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0226" y="5890298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ieeexplore.ieee.org/document/8226750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spoofing validating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intra-domain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inter-domain scenarios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intra-domain part scheme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network nodes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Replaced by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on these nodes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Filtering rules distributed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based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network real-time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Time-synchronized packet signing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90% filtering rates at 10% deployment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 MACE </a:t>
            </a:r>
            <a:r>
              <a:rPr lang="en-IN" dirty="0" err="1" smtClean="0"/>
              <a:t>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266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[1] W. M. Eddy, ``</a:t>
            </a:r>
            <a:r>
              <a:rPr lang="en-IN" dirty="0" err="1"/>
              <a:t>Defenses</a:t>
            </a:r>
            <a:r>
              <a:rPr lang="en-IN" dirty="0"/>
              <a:t> against TCP SYN </a:t>
            </a:r>
            <a:r>
              <a:rPr lang="en-IN" dirty="0" err="1"/>
              <a:t>ooding</a:t>
            </a:r>
            <a:r>
              <a:rPr lang="en-IN" dirty="0"/>
              <a:t> attacks,'' </a:t>
            </a:r>
            <a:r>
              <a:rPr lang="en-IN" i="1" dirty="0"/>
              <a:t>Internet</a:t>
            </a:r>
          </a:p>
          <a:p>
            <a:r>
              <a:rPr lang="pt-BR" i="1" dirty="0"/>
              <a:t>Protocol J.</a:t>
            </a:r>
            <a:r>
              <a:rPr lang="pt-BR" dirty="0"/>
              <a:t>, vol. 9, no. 4, pp. 216, 2006.</a:t>
            </a:r>
          </a:p>
          <a:p>
            <a:r>
              <a:rPr lang="en-IN" dirty="0"/>
              <a:t>[2] D. </a:t>
            </a:r>
            <a:r>
              <a:rPr lang="en-IN" dirty="0" err="1"/>
              <a:t>Senie</a:t>
            </a:r>
            <a:r>
              <a:rPr lang="en-IN" dirty="0"/>
              <a:t> and P. Ferguson, </a:t>
            </a:r>
            <a:r>
              <a:rPr lang="en-IN" i="1" dirty="0"/>
              <a:t>Network Ingress Filtering: Defeating</a:t>
            </a:r>
          </a:p>
          <a:p>
            <a:r>
              <a:rPr lang="en-IN" i="1" dirty="0"/>
              <a:t>Denial of Service Attacks Which Employ IP Source Address </a:t>
            </a:r>
            <a:r>
              <a:rPr lang="en-IN" i="1" dirty="0" err="1"/>
              <a:t>Spoong</a:t>
            </a:r>
            <a:r>
              <a:rPr lang="en-IN" dirty="0"/>
              <a:t>,</a:t>
            </a:r>
          </a:p>
          <a:p>
            <a:r>
              <a:rPr lang="en-IN" dirty="0"/>
              <a:t>document RFC 2267, 1998.</a:t>
            </a:r>
          </a:p>
          <a:p>
            <a:r>
              <a:rPr lang="en-IN" dirty="0"/>
              <a:t>[3] The Indian Computer Emergency Response Team. </a:t>
            </a:r>
            <a:r>
              <a:rPr lang="en-IN" i="1" dirty="0"/>
              <a:t>CERT Advisory Smurf</a:t>
            </a:r>
          </a:p>
          <a:p>
            <a:r>
              <a:rPr lang="en-IN" i="1" dirty="0"/>
              <a:t>IP Denial-of-Service Attacks</a:t>
            </a:r>
            <a:r>
              <a:rPr lang="en-IN" dirty="0"/>
              <a:t>. Accessed: Dec. 6, 2017. [Online]. Available:</a:t>
            </a:r>
          </a:p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www/cert.org/advisories/CA-1998-01.html</a:t>
            </a:r>
            <a:endParaRPr lang="en-IN" dirty="0" smtClean="0"/>
          </a:p>
          <a:p>
            <a:r>
              <a:rPr lang="en-IN" dirty="0" smtClean="0"/>
              <a:t>[4] </a:t>
            </a:r>
            <a:r>
              <a:rPr lang="en-IN" i="1" dirty="0"/>
              <a:t>Wikipedia. DR-DOS</a:t>
            </a:r>
            <a:r>
              <a:rPr lang="en-IN" dirty="0"/>
              <a:t>. Accessed: Dec. 6, 2017. [Online]. Available:</a:t>
            </a:r>
          </a:p>
          <a:p>
            <a:r>
              <a:rPr lang="en-IN" dirty="0"/>
              <a:t>https://</a:t>
            </a:r>
            <a:r>
              <a:rPr lang="en-IN" dirty="0" smtClean="0"/>
              <a:t>en.wikipedia.org/wiki/DR-DOS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14527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address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spoofing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Packet forwarding relies on destination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Neglects validation of IP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Attacks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TCP-SYN flooding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DRDoS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request reflection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NTP synchronization reflection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38643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Making use of Software Defined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(SDN)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Cover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intra- and inter-domain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Low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SDN devices deployment cost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Intra-domain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nodes replaced by SDN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fake packets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deployment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Inter-domain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Time-synchronized packet signing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29110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WORK: INTRA-DOMAIN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 source address filtering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unicast Reverse Path Forwarding 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uRPF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 source address encryption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Cryptographically Generated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(CGA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and host-stack redesign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Protocol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24673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INTER-DOMAIN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End-based source address filtering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CatchIt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Path-based source address filtering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IDPF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End-to-end (e2e)-based source address filtering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Spoofing Prevention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(SPM)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29565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FORMALIZED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Topology , 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</a:t>
            </a:r>
            <a:r>
              <a:rPr lang="en-IN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G(V,E)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Hosts ,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 H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,H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,…H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Users ,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{U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,U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,…U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IPs ,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{IP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,IP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,…IP</a:t>
            </a:r>
            <a:r>
              <a:rPr lang="en-I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= {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version,length,IP</a:t>
            </a:r>
            <a:r>
              <a:rPr lang="en-IN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,IP</a:t>
            </a:r>
            <a:r>
              <a:rPr lang="en-IN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I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,data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..}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34462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FORMALIZED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Packet Reliability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source address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credibility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02" y="2817317"/>
            <a:ext cx="1620990" cy="348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21" y="3857414"/>
            <a:ext cx="1856640" cy="378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823" y="4758292"/>
            <a:ext cx="2793476" cy="3732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</p:spTree>
    <p:extLst>
      <p:ext uri="{BB962C8B-B14F-4D97-AF65-F5344CB8AC3E}">
        <p14:creationId xmlns:p14="http://schemas.microsoft.com/office/powerpoint/2010/main" val="2149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Host-based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Router-based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Flow-based attack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6355-6C6E-4FBA-9566-914F5F0DBC6E}" type="datetime3">
              <a:rPr lang="en-IN" smtClean="0"/>
              <a:t>9 October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Dept. of CSE, MACE 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50" y="2300755"/>
            <a:ext cx="7859222" cy="29341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199" y="58093"/>
            <a:ext cx="1043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SDN-BASED INTEGRATED </a:t>
            </a:r>
            <a:r>
              <a:rPr lang="en-IN" sz="1200" dirty="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</a:t>
            </a:r>
            <a:r>
              <a:rPr lang="en-IN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 IP SPOOFING ATTACK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9551" y="5592095"/>
            <a:ext cx="3621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Courtesy:https</a:t>
            </a:r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I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ieeexplore.ieee.org/document/8226750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1851</TotalTime>
  <Words>1402</Words>
  <Application>Microsoft Office PowerPoint</Application>
  <PresentationFormat>Widescreen</PresentationFormat>
  <Paragraphs>277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Retrospect</vt:lpstr>
      <vt:lpstr>TOWARDS A SDN-BASED INTEGRATED ARCHITECTURE FOR MITIGATING IP SPOOFING ATTACK</vt:lpstr>
      <vt:lpstr>CONTENTS</vt:lpstr>
      <vt:lpstr>INTRODUCTION</vt:lpstr>
      <vt:lpstr>INTRODUCTION (contd…)</vt:lpstr>
      <vt:lpstr>RELATED WORK: INTRA-DOMAIN</vt:lpstr>
      <vt:lpstr>RELATED WORK: INTER-DOMAIN</vt:lpstr>
      <vt:lpstr>FORMALIZED DESCRIPTION</vt:lpstr>
      <vt:lpstr>FORMALIZED DESCRIPTION (contd…)</vt:lpstr>
      <vt:lpstr>THREAT MODEL</vt:lpstr>
      <vt:lpstr>ATTACK SCENARIOS</vt:lpstr>
      <vt:lpstr>SOFTWARE-DEFINED NETWORKING</vt:lpstr>
      <vt:lpstr>SYSTEM ARCHITECTURE</vt:lpstr>
      <vt:lpstr>INTRA-DOMAIN SOLUTION</vt:lpstr>
      <vt:lpstr>INTRA-DOMAIN SOLUTION STEPS</vt:lpstr>
      <vt:lpstr>CONVERTING TOPOLOGY INTO  SINK-TREE</vt:lpstr>
      <vt:lpstr>CONVERTING TOPOLOGY INTO  SINK-TREE</vt:lpstr>
      <vt:lpstr>LOCATING SDN DEPLOYMENT NODES</vt:lpstr>
      <vt:lpstr>SDN DEPLOYMENT NODES SELECTION ALGORITHM</vt:lpstr>
      <vt:lpstr>DISTRIBUTING FILTERING RULE GENERATION</vt:lpstr>
      <vt:lpstr>COPING WITH NETWORK DYNAMICS</vt:lpstr>
      <vt:lpstr>INTER-DOMAIN SOLUTION</vt:lpstr>
      <vt:lpstr>TRUST ALLIANCE ESTABLISHMENT &amp; NEGOTIATION PROTOCOL</vt:lpstr>
      <vt:lpstr>NETWORK VIEW AND SECRET KEY SHARING</vt:lpstr>
      <vt:lpstr>NETWORK VIEW AND SECRET KEY SHARING</vt:lpstr>
      <vt:lpstr>PACKET SIGNING AND VERIFICATION</vt:lpstr>
      <vt:lpstr>IGUARANTEE HEADER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SDN-BASED INTEGRATED ARCHITECTURE FOR MITIGATING IP SPOOFING ATTACK</dc:title>
  <dc:creator>hp</dc:creator>
  <cp:lastModifiedBy>Abhinav T K</cp:lastModifiedBy>
  <cp:revision>44</cp:revision>
  <dcterms:created xsi:type="dcterms:W3CDTF">2018-09-27T07:50:04Z</dcterms:created>
  <dcterms:modified xsi:type="dcterms:W3CDTF">2018-10-09T19:21:03Z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