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84" r:id="rId7"/>
    <p:sldId id="261" r:id="rId8"/>
    <p:sldId id="262" r:id="rId9"/>
    <p:sldId id="263" r:id="rId10"/>
    <p:sldId id="268" r:id="rId11"/>
    <p:sldId id="286" r:id="rId12"/>
    <p:sldId id="287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85" r:id="rId23"/>
    <p:sldId id="275" r:id="rId24"/>
    <p:sldId id="277" r:id="rId25"/>
    <p:sldId id="278" r:id="rId26"/>
    <p:sldId id="280" r:id="rId27"/>
    <p:sldId id="282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Cloud Storage for EHRs based on Secret Sharing With Verifiable Reconstruction Outsourcing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C44A5-4581-4744-8969-2810C1B0C7C7}" type="datetimeFigureOut">
              <a:rPr lang="en-IN" smtClean="0"/>
              <a:pPr/>
              <a:t>12-09-2018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A1A81-FBD4-44D9-AB42-7AC4B6BF404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23054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Cloud Storage for EHRs based on Secret Sharing With Verifiable Reconstruction Outsourcing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090D2-07CE-4B56-BF7A-A4844FE5FD15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7C930-BA3A-4060-8D3B-53078B9DB7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3330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77C930-BA3A-4060-8D3B-53078B9DB72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4044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7C930-BA3A-4060-8D3B-53078B9DB72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156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74B9-BD5A-404E-9BA7-994FB2AD51FE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0921-32C6-47CD-B5D9-98EE3CCBEE56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21FA-CF54-40BF-BC7F-88897D763FAD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43E6-3F16-47A3-B99D-040B60784663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CA0E-C705-472C-8BE8-9DA4E9B1FE1F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5246-61CD-4A70-BBA6-9BF58BCA38CC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77D2-8525-43FC-826C-D7B82A877C12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B6BD-A4D7-4304-B284-9780B9356909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5C54-9FC0-4591-95CC-CA1025AD6D12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B048-061C-4F62-B72D-353D99E426B8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537A-2052-4768-B5F1-FD7C0A06FFC9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6D98F-F17C-4FB6-9E83-1ECB0A969C4D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10D36-A65A-4040-88A0-E01985933B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620000" cy="207645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CLOUD STORAGE FOR ELECRTRONIC HEALTH RECORDS BASED ON SECRET SHARING WITH VERIFIABLE RECONSTRUCTION OUTSOURCING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Nishwa Fathima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no: 41  S7 BTECH CSE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12 SEPTEMBER,2018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707E-38B9-4C45-BFF0-1D04224265DD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for EHRs based on Secret Sharing With Verifiable Reconstruction Outsourcing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SHAMIR SECRET SHARING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Secret is divided into parts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participant given a unique part.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requires  a minimum number of parts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 – Divide D into n pieces such that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 computed easily if &gt;k pieces known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 undetermined if &lt;k pieces known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8EC4-E84D-431E-9B1C-DB3B360D5E6D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for EHRs based on Secret Sharing With Verifiable Reconstruction Outsourcing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secret is 1234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(S=1234)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Divide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secret into 6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(n=6)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subset of 3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k=3) sufficient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reconstruct the secret.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random we obtain two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166 and 94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(a0=1234,a1=199,a2=94)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polynomial to produce secret shares</a:t>
            </a:r>
            <a:r>
              <a:rPr lang="en-US" sz="2400" dirty="0" smtClean="0"/>
              <a:t>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43E6-3F16-47A3-B99D-040B60784663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4800600"/>
            <a:ext cx="7315200" cy="685800"/>
          </a:xfrm>
          <a:prstGeom prst="rect">
            <a:avLst/>
          </a:prstGeom>
        </p:spPr>
      </p:pic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2895600"/>
            <a:ext cx="394914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EXAMPLE(contd..)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points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D{x-1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}=(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x,f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(x))} from the polynomial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  D0=(1,14941);D1=(2,1942);D3=(3,2578);D4(5,4414); D5(6,5614)  }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ach participant  get a different single point           (both x and f(x))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43E6-3F16-47A3-B99D-040B60784663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PROPOSED SCHEMA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Proposed schema consist of 4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phase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Policy is defined by the HC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Storing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Retrieval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EHR divided into m blocks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947A-F6EF-4DE0-87A7-3B6A829716DD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4800600"/>
            <a:ext cx="4876800" cy="650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for EHRs based on Secret Sharing With Verifiable Reconstruction Outsourcing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PHASE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by HCs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HCs generate UID for EHR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value of EHR computed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UID and hash stored in healthcare system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Bitwise XOR done between R and H(R)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03FB-C300-4FEB-8AED-9D03BCECCC13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4572000"/>
            <a:ext cx="5730738" cy="129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for EHRs based on Secret Sharing With Verifiable Reconstruction Outsourcing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PHASE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by HCs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HCs select m polynomials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HCs computes n shares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Shares and UID distributed to CPs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CAF8-DD9B-4B39-AB3C-860A9A77F230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590800"/>
            <a:ext cx="3949140" cy="304800"/>
          </a:xfrm>
          <a:prstGeom prst="rect">
            <a:avLst/>
          </a:prstGeom>
        </p:spPr>
      </p:pic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971800"/>
            <a:ext cx="3886200" cy="317500"/>
          </a:xfrm>
          <a:prstGeom prst="rect">
            <a:avLst/>
          </a:prstGeom>
        </p:spPr>
      </p:pic>
      <p:pic>
        <p:nvPicPr>
          <p:cNvPr id="9" name="Picture 8" descr="Untitl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200" y="3810000"/>
            <a:ext cx="3489964" cy="381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for EHRs based on Secret Sharing With Verifiable Reconstruction Outsourcing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PHASE (contd…)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524000"/>
            <a:ext cx="8520777" cy="3581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E217-78AB-4ADB-8CCF-A3AD7CE0DD11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for EHRs based on Secret Sharing With Verifiable Reconstruction Outsourcing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800" y="5334000"/>
            <a:ext cx="457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Courtesy :https:// ieeexplore.ieee.org/document/8314694</a:t>
            </a:r>
          </a:p>
          <a:p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AND OUTSOURCING PHASE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scale system of linear equations involved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requires massive computations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resources are limited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outsourcing scheme to improve efficiency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3C24-19F0-4F06-9CDC-D4391A38FD35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for EHRs based on Secret Sharing With Verifiable Reconstruction Outsourcing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AND OUTSOURCING PHASE (contd…)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of HCs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HCs outsources reconstruction to a CP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S`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,…,S`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Lagrange interpolation polynomial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4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8CF2-2A7C-4B71-8D1C-95CDB346F3FA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0931" y="4343400"/>
            <a:ext cx="3637469" cy="76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for EHRs based on Secret Sharing With Verifiable Reconstruction Outsourcing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AND OUTSOURCING PHASE (contd…)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973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 is blinded by the use of XOR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CPn cannot reveal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original EHR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Reconstruction outsourcing process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Secure against curious cloud server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78FF-44F6-4336-9AB6-F1B104C570B3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for EHRs based on Secret Sharing With Verifiable Reconstruction Outsourcing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EHR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DESIGN GOAL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SHAMIRS SECRET SHARING ALGORITHAM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SCHEME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PERFORMANCE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8B20-3F77-49A6-A621-169433B3669D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for EHRs based on Secret Sharing With Verifiable Reconstruction Outsourcing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AND VERIFICATION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S`1,…,S`m from CPRE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H(R) from Healthcare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 can recover the result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each block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R`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series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of R`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EHR recovered as 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450E-B141-4CE1-8709-02CFCA800A91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5105400"/>
            <a:ext cx="2146852" cy="609600"/>
          </a:xfrm>
          <a:prstGeom prst="rect">
            <a:avLst/>
          </a:prstGeom>
        </p:spPr>
      </p:pic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4343400"/>
            <a:ext cx="1989667" cy="38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for EHRs based on Secret Sharing With Verifiable Reconstruction Outsourcing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AND VERIFICATION (contd…)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HC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equation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original EHR only if it holds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CPs storing EHR and CPs executing reconstruction are honest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71E2-B90A-4405-94AA-71CF39BBB968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2286000"/>
            <a:ext cx="2070338" cy="76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for EHRs based on Secret Sharing With Verifiable Reconstruction Outsourcing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AND VERIFICATION (contd…)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43E6-3F16-47A3-B99D-040B60784663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Content Placeholder 8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76400"/>
            <a:ext cx="8305799" cy="3886200"/>
          </a:xfrm>
        </p:spPr>
      </p:pic>
      <p:sp>
        <p:nvSpPr>
          <p:cNvPr id="10" name="Rectangle 9"/>
          <p:cNvSpPr/>
          <p:nvPr/>
        </p:nvSpPr>
        <p:spPr>
          <a:xfrm>
            <a:off x="2286000" y="5638800"/>
            <a:ext cx="457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Courtesy :https:// ieeexplore.ieee.org/document/8314694</a:t>
            </a:r>
          </a:p>
          <a:p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leaking the EHRs to CPs or CPRE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negligible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reconstruction outsourcing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health center or patients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D44C-8FFD-4292-898B-795912327A5F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for EHRs based on Secret Sharing With Verifiable Reconstruction Outsourcing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91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76400"/>
            <a:ext cx="5257800" cy="2971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D5DC-835E-476E-B661-D66734B5EF2F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4648200"/>
            <a:ext cx="4488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cost comparison among preprocessing, recovery and verification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0400" y="5791200"/>
            <a:ext cx="3698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Courtesy :https:// ieeexplore.ieee.org/document/8314694</a:t>
            </a:r>
          </a:p>
          <a:p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for EHRs based on Secret Sharing With Verifiable Reconstruction Outsourcing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3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Privacy-preserving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 for EHR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Shamir’s Secret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outsourcing approach for the secret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cost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healthcare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centers and patients can be reduced significantly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FFCC-D94B-4353-9C1B-370F1D1DB2EB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for EHRs based on Secret Sharing With Verifiable Reconstruction Outsourcing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52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F. Alsolami and T. E. Boult, ``CloudStash: Using secret-sharing scheme tosecure data, not keys, in multi-clouds,'' in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Proc. Int. Conf. Inf. Technol.,New Gener., 2014, pp. 315320.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M. J. Atallah, K. N. Pantazopoulos, J. R. Rice, and E. E. Spafford,``Secure outsourcing of scientic computations,''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Adv. Comput., vol. 54,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pp. 215272, 2002.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D. Chaum and T. P. Pedersen, ``Wallet databases with observers,'' in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Proc.</a:t>
            </a:r>
            <a:r>
              <a:rPr lang="fr-FR" sz="2000" i="1" dirty="0" smtClean="0">
                <a:latin typeface="Times New Roman" pitchFamily="18" charset="0"/>
                <a:cs typeface="Times New Roman" pitchFamily="18" charset="0"/>
              </a:rPr>
              <a:t>Annu. Int. Cryptol. Conf., 1992, pp. 89105.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X. Chen, J. Li, J. Ma, Q. Tang, and W. Lou, ``New algorithms for secureoutsourcing of modular exponentiations,''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IEEE Trans. Parallel Distrib.</a:t>
            </a:r>
            <a:r>
              <a:rPr lang="nn-NO" sz="2000" i="1" dirty="0" smtClean="0">
                <a:latin typeface="Times New Roman" pitchFamily="18" charset="0"/>
                <a:cs typeface="Times New Roman" pitchFamily="18" charset="0"/>
              </a:rPr>
              <a:t>Syst., vol. 25, no. 9, pp. 23862396, Sep. 2014.</a:t>
            </a:r>
          </a:p>
          <a:p>
            <a:pPr marL="457200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5.   T. Ermakova and B. Fabian, ``Secret sharing for health data in multiproviderclouds,'' in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Proc. Bus. Inform., 2013, pp. 93100.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nn-NO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43E6-3F16-47A3-B99D-040B60784663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pPr marL="457200" indent="-45720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6.    </a:t>
            </a:r>
            <a:r>
              <a:rPr lang="en-US" sz="2000" dirty="0" smtClean="0"/>
              <a:t>S. Takahashi and K. Iwamura, ``Secret sharing scheme suitable for cloud computing,'' in </a:t>
            </a:r>
            <a:r>
              <a:rPr lang="en-US" sz="2000" i="1" dirty="0" smtClean="0"/>
              <a:t>Proc. IEEE Int. Conf. Adv. Inf. Netw. Appl., Mar. 2013, </a:t>
            </a:r>
            <a:r>
              <a:rPr lang="en-US" sz="2000" dirty="0" smtClean="0"/>
              <a:t>pp.  530537.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7.      J. Lin, W. Yu, N. Zhang, X. Yang, H. Zhang, and W. Zhao, ``A survey on Internet of things: Architecture, enabling technologies, security and privacy, and applications,''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IEEE Internet Things J., vol. 4, no. 5,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pp. 11251142, Oct. 2017.</a:t>
            </a:r>
          </a:p>
          <a:p>
            <a:pPr marL="514350" indent="-51435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8.     L. Rostad and O. Edsberg, ``A study of access control requirements for          healthcare systems based on audit trails from access logs,'' in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Proc.Comput. Secur. Appl. Conf., 2006, pp. 175186.</a:t>
            </a:r>
          </a:p>
          <a:p>
            <a:pPr marL="514350" indent="-51435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9.    H. Löhr, A. R. Sadeghi, and M. Winandy, ``Securing the e-health cloud,''in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Proc. ACM Int. Health Inform. Symp., 2010, pp. 220229.</a:t>
            </a:r>
          </a:p>
          <a:p>
            <a:pPr marL="514350" indent="-51435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10.   A. Shamir, ``How to share a secret,''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Commun. ACM, vol. 22, no. 11,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pp.    612613, Nov. 1979.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43E6-3F16-47A3-B99D-040B60784663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43E6-3F16-47A3-B99D-040B60784663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for EHRs based on Secret Sharing With Verifiable Reconstruction Outsourcing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326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EHR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Digital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ersion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patient’s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paper chart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Access to evidence-based tools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Advantage of EHR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Economy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Accessibility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Efficiency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CFCC-699B-4149-915D-E17FBF101DC2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for EHRs based on Secret Sharing With Verifiable Reconstruction Outsourcing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Shared pools of configurable computer system resources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Adopted in many fields including healthcare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Flexible storing and computing infrastructures</a:t>
            </a:r>
          </a:p>
          <a:p>
            <a:pPr lvl="2"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F1E5-A514-4323-91B4-BD7292DDDD8A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for EHRs based on Secret Sharing With Verifiable Reconstruction Outsourcing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Cloud_computing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124200"/>
            <a:ext cx="3429000" cy="31032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29200" y="6091535"/>
            <a:ext cx="379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Courtesy : https://en.wikipedia.org/wiki/Cloud_computing</a:t>
            </a: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EHR  AND CLOUD COMPUTING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HC’s could avoid the burden of data management</a:t>
            </a:r>
          </a:p>
          <a:p>
            <a:pPr>
              <a:lnSpc>
                <a:spcPct val="2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Reduce the cost of storing massive data</a:t>
            </a:r>
          </a:p>
          <a:p>
            <a:pPr>
              <a:lnSpc>
                <a:spcPct val="2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Achieve universal data access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73CA-0C58-429E-8B99-7E65544256C7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for EHRs based on Secret Sharing With Verifiable Reconstruction </a:t>
            </a:r>
            <a:r>
              <a:rPr lang="en-US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Outsourcing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SECURITY CHALLENGES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Cloud service providers are not completely trusted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Curious clouds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Maliciously tamper the data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Spy some sensitive information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Security challenges vs  appealing for EHR storage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43E6-3F16-47A3-B99D-040B60784663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SYSTEM MODEL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System Architecture</a:t>
            </a: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Aiming to limit single point failure problem</a:t>
            </a:r>
          </a:p>
          <a:p>
            <a:pPr lvl="1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Key components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Preprocessing of EHR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Distribution of preprocessed EHR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Reconstruction, outsourcing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Verification and recovery of EHR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1BF82-6C66-4724-A97A-2696027AEBA8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for EHRs based on Secret Sharing With Verifiable Reconstruction Outsourcing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3653" y="1762625"/>
            <a:ext cx="5496693" cy="42011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DF9D-6B65-44D1-ACF1-5057A0D18E1A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5867400"/>
            <a:ext cx="3775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Courtesy :https:// ieeexplore.ieee.org/document/8314694</a:t>
            </a:r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for EHRs based on Secret Sharing With Verifiable Reconstruction Outsourcing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GOALS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EHR on different CPs</a:t>
            </a:r>
          </a:p>
          <a:p>
            <a:pPr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for acknowledging real content</a:t>
            </a:r>
          </a:p>
          <a:p>
            <a:pPr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computation for client</a:t>
            </a:r>
          </a:p>
          <a:p>
            <a:pPr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result are verifiable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E000-4D63-4E33-B251-2E46DDD8DD4F}" type="datetime1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MACE Kothamanglam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36-A65A-4040-88A0-E01985933BD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76200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for EHRs based on Secret Sharing With Verifiable Reconstruction Outsourcing</a:t>
            </a:r>
            <a:endParaRPr lang="en-IN" sz="1200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1467</Words>
  <Application>Microsoft Office PowerPoint</Application>
  <PresentationFormat>On-screen Show (4:3)</PresentationFormat>
  <Paragraphs>273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CLOUD STORAGE FOR ELECRTRONIC HEALTH RECORDS BASED ON SECRET SHARING WITH VERIFIABLE RECONSTRUCTION OUTSOURCING</vt:lpstr>
      <vt:lpstr>CONTENTS</vt:lpstr>
      <vt:lpstr>EHR</vt:lpstr>
      <vt:lpstr>CLOUD COMPUTING</vt:lpstr>
      <vt:lpstr>EHR  AND CLOUD COMPUTING</vt:lpstr>
      <vt:lpstr>SECURITY CHALLENGES</vt:lpstr>
      <vt:lpstr>SYSTEM MODEL</vt:lpstr>
      <vt:lpstr>SYSTEM ARCHITECTURE</vt:lpstr>
      <vt:lpstr>DESIGN GOALS</vt:lpstr>
      <vt:lpstr>SHAMIR SECRET SHARING ALGORITHM</vt:lpstr>
      <vt:lpstr>EXAMPLE</vt:lpstr>
      <vt:lpstr>EXAMPLE(contd..)</vt:lpstr>
      <vt:lpstr>PROPOSED SCHEMA</vt:lpstr>
      <vt:lpstr>PREPROCESSING PHASE</vt:lpstr>
      <vt:lpstr>DISTRIBUTION PHASE</vt:lpstr>
      <vt:lpstr>DISTRIBUTION PHASE (contd…)</vt:lpstr>
      <vt:lpstr>RECONSTRUCTION AND OUTSOURCING PHASE</vt:lpstr>
      <vt:lpstr>RECONSTRUCTION AND OUTSOURCING PHASE (contd…)</vt:lpstr>
      <vt:lpstr>RECONSTRUCTION AND OUTSOURCING PHASE (contd…)</vt:lpstr>
      <vt:lpstr>RECOVERY AND VERIFICATION</vt:lpstr>
      <vt:lpstr>RECOVERY AND VERIFICATION (contd…)</vt:lpstr>
      <vt:lpstr>RECOVERY AND VERIFICATION (contd…)</vt:lpstr>
      <vt:lpstr>SECURITY ANALYSIS </vt:lpstr>
      <vt:lpstr>PERFORMANCE EVALUATION</vt:lpstr>
      <vt:lpstr>CONCLUSION</vt:lpstr>
      <vt:lpstr>REFERENCES </vt:lpstr>
      <vt:lpstr>REFERENCES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STORAGE FOR ELECRTRONIC HEALTH RECORDS BASED ON SECRET SHARING WITH VERIFIABLE RECONSTRUCTION OUTSOURCING</dc:title>
  <dc:creator>user</dc:creator>
  <cp:lastModifiedBy>user</cp:lastModifiedBy>
  <cp:revision>30</cp:revision>
  <dcterms:created xsi:type="dcterms:W3CDTF">2018-09-05T13:37:02Z</dcterms:created>
  <dcterms:modified xsi:type="dcterms:W3CDTF">2018-09-12T17:04:42Z</dcterms:modified>
</cp:coreProperties>
</file>