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80" r:id="rId5"/>
    <p:sldId id="278" r:id="rId6"/>
    <p:sldId id="279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86" r:id="rId15"/>
    <p:sldId id="281" r:id="rId16"/>
    <p:sldId id="267" r:id="rId17"/>
    <p:sldId id="268" r:id="rId18"/>
    <p:sldId id="282" r:id="rId19"/>
    <p:sldId id="269" r:id="rId20"/>
    <p:sldId id="270" r:id="rId21"/>
    <p:sldId id="287" r:id="rId22"/>
    <p:sldId id="271" r:id="rId23"/>
    <p:sldId id="272" r:id="rId24"/>
    <p:sldId id="284" r:id="rId25"/>
    <p:sldId id="274" r:id="rId26"/>
    <p:sldId id="275" r:id="rId27"/>
    <p:sldId id="276" r:id="rId28"/>
    <p:sldId id="285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34018-B326-4BB3-A628-56766F48BEE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F5ABFA-2D0B-4586-8E82-C3DFC16D1E8E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Request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22B1DE-D8C5-428C-85A5-0B11C29EB127}" type="parTrans" cxnId="{A1C1F538-2758-4088-B640-0A2B149D6FEE}">
      <dgm:prSet/>
      <dgm:spPr/>
      <dgm:t>
        <a:bodyPr/>
        <a:lstStyle/>
        <a:p>
          <a:endParaRPr lang="en-IN"/>
        </a:p>
      </dgm:t>
    </dgm:pt>
    <dgm:pt modelId="{B7AB587A-6312-4494-8BC8-2695C323734D}" type="sibTrans" cxnId="{A1C1F538-2758-4088-B640-0A2B149D6FEE}">
      <dgm:prSet/>
      <dgm:spPr/>
      <dgm:t>
        <a:bodyPr/>
        <a:lstStyle/>
        <a:p>
          <a:endParaRPr lang="en-IN"/>
        </a:p>
      </dgm:t>
    </dgm:pt>
    <dgm:pt modelId="{306322F1-EDD2-415D-AF06-330AC7003C75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in SSD ?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6F0F9-773E-40BF-9596-094E03233E01}" type="parTrans" cxnId="{3877A809-F379-4081-A93D-57D905AA6784}">
      <dgm:prSet/>
      <dgm:spPr/>
      <dgm:t>
        <a:bodyPr/>
        <a:lstStyle/>
        <a:p>
          <a:endParaRPr lang="en-IN"/>
        </a:p>
      </dgm:t>
    </dgm:pt>
    <dgm:pt modelId="{7887C0FB-3066-4DBA-A428-0FC48062B1D9}" type="sibTrans" cxnId="{3877A809-F379-4081-A93D-57D905AA6784}">
      <dgm:prSet/>
      <dgm:spPr/>
      <dgm:t>
        <a:bodyPr/>
        <a:lstStyle/>
        <a:p>
          <a:endParaRPr lang="en-IN"/>
        </a:p>
      </dgm:t>
    </dgm:pt>
    <dgm:pt modelId="{7B705D29-3EDA-48EC-9AAF-657688094345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Served by SSD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F2354-E3F6-4CAE-B1A5-9814D6CAD3EE}" type="parTrans" cxnId="{5F613B8D-3556-403C-8F43-6B2B6ED1CE34}">
      <dgm:prSet/>
      <dgm:spPr/>
      <dgm:t>
        <a:bodyPr/>
        <a:lstStyle/>
        <a:p>
          <a:endParaRPr lang="en-IN"/>
        </a:p>
      </dgm:t>
    </dgm:pt>
    <dgm:pt modelId="{237812E1-9C79-4386-8DFD-64CA3126CE36}" type="sibTrans" cxnId="{5F613B8D-3556-403C-8F43-6B2B6ED1CE34}">
      <dgm:prSet/>
      <dgm:spPr/>
      <dgm:t>
        <a:bodyPr/>
        <a:lstStyle/>
        <a:p>
          <a:endParaRPr lang="en-IN"/>
        </a:p>
      </dgm:t>
    </dgm:pt>
    <dgm:pt modelId="{E58F1B77-9016-435E-A54C-391D1A512DD8}">
      <dgm:prSet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Served by Disk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5517B2-F71D-46B6-A144-458644DEB65C}" type="parTrans" cxnId="{F9DD6D92-8B87-4403-9912-1D1B6313622D}">
      <dgm:prSet/>
      <dgm:spPr/>
      <dgm:t>
        <a:bodyPr/>
        <a:lstStyle/>
        <a:p>
          <a:endParaRPr lang="en-IN"/>
        </a:p>
      </dgm:t>
    </dgm:pt>
    <dgm:pt modelId="{0EBA60EC-AA55-470C-AF2F-310FCCC943C6}" type="sibTrans" cxnId="{F9DD6D92-8B87-4403-9912-1D1B6313622D}">
      <dgm:prSet/>
      <dgm:spPr/>
      <dgm:t>
        <a:bodyPr/>
        <a:lstStyle/>
        <a:p>
          <a:endParaRPr lang="en-IN"/>
        </a:p>
      </dgm:t>
    </dgm:pt>
    <dgm:pt modelId="{FA4F30B4-354F-4239-B128-A77093DB42F5}" type="pres">
      <dgm:prSet presAssocID="{42F34018-B326-4BB3-A628-56766F48BE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21DA5C3-25E1-4FE8-8C98-53FE73EC36EB}" type="pres">
      <dgm:prSet presAssocID="{B2F5ABFA-2D0B-4586-8E82-C3DFC16D1E8E}" presName="hierRoot1" presStyleCnt="0">
        <dgm:presLayoutVars>
          <dgm:hierBranch val="init"/>
        </dgm:presLayoutVars>
      </dgm:prSet>
      <dgm:spPr/>
    </dgm:pt>
    <dgm:pt modelId="{7C18BDA8-5DF8-4FF9-AA20-F3D3F2AC2B61}" type="pres">
      <dgm:prSet presAssocID="{B2F5ABFA-2D0B-4586-8E82-C3DFC16D1E8E}" presName="rootComposite1" presStyleCnt="0"/>
      <dgm:spPr/>
    </dgm:pt>
    <dgm:pt modelId="{704EA9E3-61F3-4F0B-901E-2FDE81D6A96A}" type="pres">
      <dgm:prSet presAssocID="{B2F5ABFA-2D0B-4586-8E82-C3DFC16D1E8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98F9CC-C796-4783-8B39-6856CD5790C0}" type="pres">
      <dgm:prSet presAssocID="{B2F5ABFA-2D0B-4586-8E82-C3DFC16D1E8E}" presName="rootConnector1" presStyleLbl="node1" presStyleIdx="0" presStyleCnt="0"/>
      <dgm:spPr/>
      <dgm:t>
        <a:bodyPr/>
        <a:lstStyle/>
        <a:p>
          <a:endParaRPr lang="en-IN"/>
        </a:p>
      </dgm:t>
    </dgm:pt>
    <dgm:pt modelId="{347BF8CF-BE66-4721-B51B-AD08F34CE3F9}" type="pres">
      <dgm:prSet presAssocID="{B2F5ABFA-2D0B-4586-8E82-C3DFC16D1E8E}" presName="hierChild2" presStyleCnt="0"/>
      <dgm:spPr/>
    </dgm:pt>
    <dgm:pt modelId="{8567AAC9-1A10-41A1-86F1-3CB7C3FAF86E}" type="pres">
      <dgm:prSet presAssocID="{3086F0F9-773E-40BF-9596-094E03233E01}" presName="Name64" presStyleLbl="parChTrans1D2" presStyleIdx="0" presStyleCnt="1"/>
      <dgm:spPr/>
      <dgm:t>
        <a:bodyPr/>
        <a:lstStyle/>
        <a:p>
          <a:endParaRPr lang="en-IN"/>
        </a:p>
      </dgm:t>
    </dgm:pt>
    <dgm:pt modelId="{C8490C14-8E41-44E3-91C1-81B16291B7C8}" type="pres">
      <dgm:prSet presAssocID="{306322F1-EDD2-415D-AF06-330AC7003C75}" presName="hierRoot2" presStyleCnt="0">
        <dgm:presLayoutVars>
          <dgm:hierBranch val="init"/>
        </dgm:presLayoutVars>
      </dgm:prSet>
      <dgm:spPr/>
    </dgm:pt>
    <dgm:pt modelId="{7FE47C63-A1A8-4830-B535-2DDD6B80A21F}" type="pres">
      <dgm:prSet presAssocID="{306322F1-EDD2-415D-AF06-330AC7003C75}" presName="rootComposite" presStyleCnt="0"/>
      <dgm:spPr/>
    </dgm:pt>
    <dgm:pt modelId="{E8458E6C-67CD-494C-8ECF-3615156CE980}" type="pres">
      <dgm:prSet presAssocID="{306322F1-EDD2-415D-AF06-330AC7003C75}" presName="rootText" presStyleLbl="node2" presStyleIdx="0" presStyleCnt="1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en-IN"/>
        </a:p>
      </dgm:t>
    </dgm:pt>
    <dgm:pt modelId="{55A98853-B8FE-4C63-8666-721F0FB8B8E0}" type="pres">
      <dgm:prSet presAssocID="{306322F1-EDD2-415D-AF06-330AC7003C75}" presName="rootConnector" presStyleLbl="node2" presStyleIdx="0" presStyleCnt="1"/>
      <dgm:spPr/>
      <dgm:t>
        <a:bodyPr/>
        <a:lstStyle/>
        <a:p>
          <a:endParaRPr lang="en-IN"/>
        </a:p>
      </dgm:t>
    </dgm:pt>
    <dgm:pt modelId="{13C61403-9FC0-4370-B7BA-6B2F8C4D066F}" type="pres">
      <dgm:prSet presAssocID="{306322F1-EDD2-415D-AF06-330AC7003C75}" presName="hierChild4" presStyleCnt="0"/>
      <dgm:spPr/>
    </dgm:pt>
    <dgm:pt modelId="{2CDA45D0-C499-450C-850D-94895C6EBB00}" type="pres">
      <dgm:prSet presAssocID="{49FF2354-E3F6-4CAE-B1A5-9814D6CAD3EE}" presName="Name64" presStyleLbl="parChTrans1D3" presStyleIdx="0" presStyleCnt="2"/>
      <dgm:spPr/>
      <dgm:t>
        <a:bodyPr/>
        <a:lstStyle/>
        <a:p>
          <a:endParaRPr lang="en-IN"/>
        </a:p>
      </dgm:t>
    </dgm:pt>
    <dgm:pt modelId="{412A3FC1-E85F-4133-B31D-3ED76EEA51B3}" type="pres">
      <dgm:prSet presAssocID="{7B705D29-3EDA-48EC-9AAF-657688094345}" presName="hierRoot2" presStyleCnt="0">
        <dgm:presLayoutVars>
          <dgm:hierBranch val="init"/>
        </dgm:presLayoutVars>
      </dgm:prSet>
      <dgm:spPr/>
    </dgm:pt>
    <dgm:pt modelId="{E85F51C1-F27E-4098-9EC2-05536BCF56D3}" type="pres">
      <dgm:prSet presAssocID="{7B705D29-3EDA-48EC-9AAF-657688094345}" presName="rootComposite" presStyleCnt="0"/>
      <dgm:spPr/>
    </dgm:pt>
    <dgm:pt modelId="{69422937-5FBE-48CD-95F2-56464D38C675}" type="pres">
      <dgm:prSet presAssocID="{7B705D29-3EDA-48EC-9AAF-65768809434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8C4B7B9-7855-4CB6-9274-1DEF894C22B8}" type="pres">
      <dgm:prSet presAssocID="{7B705D29-3EDA-48EC-9AAF-657688094345}" presName="rootConnector" presStyleLbl="node3" presStyleIdx="0" presStyleCnt="2"/>
      <dgm:spPr/>
      <dgm:t>
        <a:bodyPr/>
        <a:lstStyle/>
        <a:p>
          <a:endParaRPr lang="en-IN"/>
        </a:p>
      </dgm:t>
    </dgm:pt>
    <dgm:pt modelId="{B15D6666-770A-4519-BA54-128B7B31A600}" type="pres">
      <dgm:prSet presAssocID="{7B705D29-3EDA-48EC-9AAF-657688094345}" presName="hierChild4" presStyleCnt="0"/>
      <dgm:spPr/>
    </dgm:pt>
    <dgm:pt modelId="{8E888E8E-DB83-431B-909F-D9336B94428C}" type="pres">
      <dgm:prSet presAssocID="{7B705D29-3EDA-48EC-9AAF-657688094345}" presName="hierChild5" presStyleCnt="0"/>
      <dgm:spPr/>
    </dgm:pt>
    <dgm:pt modelId="{F4004030-256D-443D-A1D4-D7C29A710B42}" type="pres">
      <dgm:prSet presAssocID="{F05517B2-F71D-46B6-A144-458644DEB65C}" presName="Name64" presStyleLbl="parChTrans1D3" presStyleIdx="1" presStyleCnt="2"/>
      <dgm:spPr/>
      <dgm:t>
        <a:bodyPr/>
        <a:lstStyle/>
        <a:p>
          <a:endParaRPr lang="en-IN"/>
        </a:p>
      </dgm:t>
    </dgm:pt>
    <dgm:pt modelId="{EF7A5FAB-8974-4CB6-9F17-08F711204C58}" type="pres">
      <dgm:prSet presAssocID="{E58F1B77-9016-435E-A54C-391D1A512DD8}" presName="hierRoot2" presStyleCnt="0">
        <dgm:presLayoutVars>
          <dgm:hierBranch val="init"/>
        </dgm:presLayoutVars>
      </dgm:prSet>
      <dgm:spPr/>
    </dgm:pt>
    <dgm:pt modelId="{B66D65F2-8CC0-4EC6-B728-09DD68A65D52}" type="pres">
      <dgm:prSet presAssocID="{E58F1B77-9016-435E-A54C-391D1A512DD8}" presName="rootComposite" presStyleCnt="0"/>
      <dgm:spPr/>
    </dgm:pt>
    <dgm:pt modelId="{E63CE475-7416-4635-B78F-E1342A0F5F16}" type="pres">
      <dgm:prSet presAssocID="{E58F1B77-9016-435E-A54C-391D1A512DD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FA0015A-F852-4E00-B6F8-56B291A78BB9}" type="pres">
      <dgm:prSet presAssocID="{E58F1B77-9016-435E-A54C-391D1A512DD8}" presName="rootConnector" presStyleLbl="node3" presStyleIdx="1" presStyleCnt="2"/>
      <dgm:spPr/>
      <dgm:t>
        <a:bodyPr/>
        <a:lstStyle/>
        <a:p>
          <a:endParaRPr lang="en-IN"/>
        </a:p>
      </dgm:t>
    </dgm:pt>
    <dgm:pt modelId="{05D5AC40-CD83-48C5-A48B-E5A1D5A8C4B4}" type="pres">
      <dgm:prSet presAssocID="{E58F1B77-9016-435E-A54C-391D1A512DD8}" presName="hierChild4" presStyleCnt="0"/>
      <dgm:spPr/>
    </dgm:pt>
    <dgm:pt modelId="{108AD720-E9E1-4B0A-8690-AA15EBA28F00}" type="pres">
      <dgm:prSet presAssocID="{E58F1B77-9016-435E-A54C-391D1A512DD8}" presName="hierChild5" presStyleCnt="0"/>
      <dgm:spPr/>
    </dgm:pt>
    <dgm:pt modelId="{65870239-BB66-4C33-8E41-18AD92AA5DC2}" type="pres">
      <dgm:prSet presAssocID="{306322F1-EDD2-415D-AF06-330AC7003C75}" presName="hierChild5" presStyleCnt="0"/>
      <dgm:spPr/>
    </dgm:pt>
    <dgm:pt modelId="{3F559632-0CF5-4BDD-9D5D-94F75CB14D8C}" type="pres">
      <dgm:prSet presAssocID="{B2F5ABFA-2D0B-4586-8E82-C3DFC16D1E8E}" presName="hierChild3" presStyleCnt="0"/>
      <dgm:spPr/>
    </dgm:pt>
  </dgm:ptLst>
  <dgm:cxnLst>
    <dgm:cxn modelId="{3760FE4D-9C2D-4928-8D60-9EA615D7AD2F}" type="presOf" srcId="{E58F1B77-9016-435E-A54C-391D1A512DD8}" destId="{AFA0015A-F852-4E00-B6F8-56B291A78BB9}" srcOrd="1" destOrd="0" presId="urn:microsoft.com/office/officeart/2009/3/layout/HorizontalOrganizationChart"/>
    <dgm:cxn modelId="{4EFC5140-7914-479E-AFE3-9AB098A3F4BA}" type="presOf" srcId="{F05517B2-F71D-46B6-A144-458644DEB65C}" destId="{F4004030-256D-443D-A1D4-D7C29A710B42}" srcOrd="0" destOrd="0" presId="urn:microsoft.com/office/officeart/2009/3/layout/HorizontalOrganizationChart"/>
    <dgm:cxn modelId="{A1C1F538-2758-4088-B640-0A2B149D6FEE}" srcId="{42F34018-B326-4BB3-A628-56766F48BEEC}" destId="{B2F5ABFA-2D0B-4586-8E82-C3DFC16D1E8E}" srcOrd="0" destOrd="0" parTransId="{D322B1DE-D8C5-428C-85A5-0B11C29EB127}" sibTransId="{B7AB587A-6312-4494-8BC8-2695C323734D}"/>
    <dgm:cxn modelId="{6BF292B5-FE8C-47A1-B215-25EC975138F3}" type="presOf" srcId="{B2F5ABFA-2D0B-4586-8E82-C3DFC16D1E8E}" destId="{6C98F9CC-C796-4783-8B39-6856CD5790C0}" srcOrd="1" destOrd="0" presId="urn:microsoft.com/office/officeart/2009/3/layout/HorizontalOrganizationChart"/>
    <dgm:cxn modelId="{05908CC5-22F2-45FD-9A01-38FD4E86348C}" type="presOf" srcId="{49FF2354-E3F6-4CAE-B1A5-9814D6CAD3EE}" destId="{2CDA45D0-C499-450C-850D-94895C6EBB00}" srcOrd="0" destOrd="0" presId="urn:microsoft.com/office/officeart/2009/3/layout/HorizontalOrganizationChart"/>
    <dgm:cxn modelId="{3877A809-F379-4081-A93D-57D905AA6784}" srcId="{B2F5ABFA-2D0B-4586-8E82-C3DFC16D1E8E}" destId="{306322F1-EDD2-415D-AF06-330AC7003C75}" srcOrd="0" destOrd="0" parTransId="{3086F0F9-773E-40BF-9596-094E03233E01}" sibTransId="{7887C0FB-3066-4DBA-A428-0FC48062B1D9}"/>
    <dgm:cxn modelId="{5F613B8D-3556-403C-8F43-6B2B6ED1CE34}" srcId="{306322F1-EDD2-415D-AF06-330AC7003C75}" destId="{7B705D29-3EDA-48EC-9AAF-657688094345}" srcOrd="0" destOrd="0" parTransId="{49FF2354-E3F6-4CAE-B1A5-9814D6CAD3EE}" sibTransId="{237812E1-9C79-4386-8DFD-64CA3126CE36}"/>
    <dgm:cxn modelId="{9DD4C1A7-EE9B-4675-9CAB-BF7C18A2BB02}" type="presOf" srcId="{7B705D29-3EDA-48EC-9AAF-657688094345}" destId="{69422937-5FBE-48CD-95F2-56464D38C675}" srcOrd="0" destOrd="0" presId="urn:microsoft.com/office/officeart/2009/3/layout/HorizontalOrganizationChart"/>
    <dgm:cxn modelId="{06D9AE5B-5964-43CB-8557-B6F8534ED7F0}" type="presOf" srcId="{7B705D29-3EDA-48EC-9AAF-657688094345}" destId="{B8C4B7B9-7855-4CB6-9274-1DEF894C22B8}" srcOrd="1" destOrd="0" presId="urn:microsoft.com/office/officeart/2009/3/layout/HorizontalOrganizationChart"/>
    <dgm:cxn modelId="{801CD1AA-9DC9-4B4B-9922-9483022845F3}" type="presOf" srcId="{306322F1-EDD2-415D-AF06-330AC7003C75}" destId="{55A98853-B8FE-4C63-8666-721F0FB8B8E0}" srcOrd="1" destOrd="0" presId="urn:microsoft.com/office/officeart/2009/3/layout/HorizontalOrganizationChart"/>
    <dgm:cxn modelId="{102539E0-3931-4AA9-8ED0-20E0D193BB7D}" type="presOf" srcId="{42F34018-B326-4BB3-A628-56766F48BEEC}" destId="{FA4F30B4-354F-4239-B128-A77093DB42F5}" srcOrd="0" destOrd="0" presId="urn:microsoft.com/office/officeart/2009/3/layout/HorizontalOrganizationChart"/>
    <dgm:cxn modelId="{F9DD6D92-8B87-4403-9912-1D1B6313622D}" srcId="{306322F1-EDD2-415D-AF06-330AC7003C75}" destId="{E58F1B77-9016-435E-A54C-391D1A512DD8}" srcOrd="1" destOrd="0" parTransId="{F05517B2-F71D-46B6-A144-458644DEB65C}" sibTransId="{0EBA60EC-AA55-470C-AF2F-310FCCC943C6}"/>
    <dgm:cxn modelId="{5A16B7B4-EFF0-4DA5-ADA4-CF9224AE299B}" type="presOf" srcId="{306322F1-EDD2-415D-AF06-330AC7003C75}" destId="{E8458E6C-67CD-494C-8ECF-3615156CE980}" srcOrd="0" destOrd="0" presId="urn:microsoft.com/office/officeart/2009/3/layout/HorizontalOrganizationChart"/>
    <dgm:cxn modelId="{54529F90-21D5-4578-9BBB-EAA59660EC9C}" type="presOf" srcId="{3086F0F9-773E-40BF-9596-094E03233E01}" destId="{8567AAC9-1A10-41A1-86F1-3CB7C3FAF86E}" srcOrd="0" destOrd="0" presId="urn:microsoft.com/office/officeart/2009/3/layout/HorizontalOrganizationChart"/>
    <dgm:cxn modelId="{7FEE516B-2473-45FC-9807-8B578042D32A}" type="presOf" srcId="{B2F5ABFA-2D0B-4586-8E82-C3DFC16D1E8E}" destId="{704EA9E3-61F3-4F0B-901E-2FDE81D6A96A}" srcOrd="0" destOrd="0" presId="urn:microsoft.com/office/officeart/2009/3/layout/HorizontalOrganizationChart"/>
    <dgm:cxn modelId="{67886F53-7B85-41C4-9657-81B6BD385F7B}" type="presOf" srcId="{E58F1B77-9016-435E-A54C-391D1A512DD8}" destId="{E63CE475-7416-4635-B78F-E1342A0F5F16}" srcOrd="0" destOrd="0" presId="urn:microsoft.com/office/officeart/2009/3/layout/HorizontalOrganizationChart"/>
    <dgm:cxn modelId="{613BBF08-8370-4172-B2EE-E7F599F219ED}" type="presParOf" srcId="{FA4F30B4-354F-4239-B128-A77093DB42F5}" destId="{521DA5C3-25E1-4FE8-8C98-53FE73EC36EB}" srcOrd="0" destOrd="0" presId="urn:microsoft.com/office/officeart/2009/3/layout/HorizontalOrganizationChart"/>
    <dgm:cxn modelId="{34E7C207-C459-498E-BCA5-626A202D870A}" type="presParOf" srcId="{521DA5C3-25E1-4FE8-8C98-53FE73EC36EB}" destId="{7C18BDA8-5DF8-4FF9-AA20-F3D3F2AC2B61}" srcOrd="0" destOrd="0" presId="urn:microsoft.com/office/officeart/2009/3/layout/HorizontalOrganizationChart"/>
    <dgm:cxn modelId="{BA362367-C705-4F1F-8044-184E97F20955}" type="presParOf" srcId="{7C18BDA8-5DF8-4FF9-AA20-F3D3F2AC2B61}" destId="{704EA9E3-61F3-4F0B-901E-2FDE81D6A96A}" srcOrd="0" destOrd="0" presId="urn:microsoft.com/office/officeart/2009/3/layout/HorizontalOrganizationChart"/>
    <dgm:cxn modelId="{0680CCE2-6780-41AD-9802-1C05584FEBEC}" type="presParOf" srcId="{7C18BDA8-5DF8-4FF9-AA20-F3D3F2AC2B61}" destId="{6C98F9CC-C796-4783-8B39-6856CD5790C0}" srcOrd="1" destOrd="0" presId="urn:microsoft.com/office/officeart/2009/3/layout/HorizontalOrganizationChart"/>
    <dgm:cxn modelId="{F1E094C2-0231-4432-BD8C-20B4A36289F1}" type="presParOf" srcId="{521DA5C3-25E1-4FE8-8C98-53FE73EC36EB}" destId="{347BF8CF-BE66-4721-B51B-AD08F34CE3F9}" srcOrd="1" destOrd="0" presId="urn:microsoft.com/office/officeart/2009/3/layout/HorizontalOrganizationChart"/>
    <dgm:cxn modelId="{BB376E85-817E-4F47-AFD7-8AC003A72886}" type="presParOf" srcId="{347BF8CF-BE66-4721-B51B-AD08F34CE3F9}" destId="{8567AAC9-1A10-41A1-86F1-3CB7C3FAF86E}" srcOrd="0" destOrd="0" presId="urn:microsoft.com/office/officeart/2009/3/layout/HorizontalOrganizationChart"/>
    <dgm:cxn modelId="{D6D6E734-A1D0-4692-A405-80158459C627}" type="presParOf" srcId="{347BF8CF-BE66-4721-B51B-AD08F34CE3F9}" destId="{C8490C14-8E41-44E3-91C1-81B16291B7C8}" srcOrd="1" destOrd="0" presId="urn:microsoft.com/office/officeart/2009/3/layout/HorizontalOrganizationChart"/>
    <dgm:cxn modelId="{BD007705-F397-4308-BF6D-758F6B685926}" type="presParOf" srcId="{C8490C14-8E41-44E3-91C1-81B16291B7C8}" destId="{7FE47C63-A1A8-4830-B535-2DDD6B80A21F}" srcOrd="0" destOrd="0" presId="urn:microsoft.com/office/officeart/2009/3/layout/HorizontalOrganizationChart"/>
    <dgm:cxn modelId="{C3D28F87-44C6-4DD8-972E-11482BFFEE46}" type="presParOf" srcId="{7FE47C63-A1A8-4830-B535-2DDD6B80A21F}" destId="{E8458E6C-67CD-494C-8ECF-3615156CE980}" srcOrd="0" destOrd="0" presId="urn:microsoft.com/office/officeart/2009/3/layout/HorizontalOrganizationChart"/>
    <dgm:cxn modelId="{0EF6766A-E734-4015-AB59-2D907932744C}" type="presParOf" srcId="{7FE47C63-A1A8-4830-B535-2DDD6B80A21F}" destId="{55A98853-B8FE-4C63-8666-721F0FB8B8E0}" srcOrd="1" destOrd="0" presId="urn:microsoft.com/office/officeart/2009/3/layout/HorizontalOrganizationChart"/>
    <dgm:cxn modelId="{AE64BBC3-7C76-4D2E-A4F0-4A2FF84049DF}" type="presParOf" srcId="{C8490C14-8E41-44E3-91C1-81B16291B7C8}" destId="{13C61403-9FC0-4370-B7BA-6B2F8C4D066F}" srcOrd="1" destOrd="0" presId="urn:microsoft.com/office/officeart/2009/3/layout/HorizontalOrganizationChart"/>
    <dgm:cxn modelId="{09432CD4-F57D-47D6-9058-4F4E3D095D09}" type="presParOf" srcId="{13C61403-9FC0-4370-B7BA-6B2F8C4D066F}" destId="{2CDA45D0-C499-450C-850D-94895C6EBB00}" srcOrd="0" destOrd="0" presId="urn:microsoft.com/office/officeart/2009/3/layout/HorizontalOrganizationChart"/>
    <dgm:cxn modelId="{985BB4E2-F77B-44F9-85CF-C9C128CCAF6A}" type="presParOf" srcId="{13C61403-9FC0-4370-B7BA-6B2F8C4D066F}" destId="{412A3FC1-E85F-4133-B31D-3ED76EEA51B3}" srcOrd="1" destOrd="0" presId="urn:microsoft.com/office/officeart/2009/3/layout/HorizontalOrganizationChart"/>
    <dgm:cxn modelId="{8FCBC3BE-11E4-4ECB-9796-14D95B58AC4E}" type="presParOf" srcId="{412A3FC1-E85F-4133-B31D-3ED76EEA51B3}" destId="{E85F51C1-F27E-4098-9EC2-05536BCF56D3}" srcOrd="0" destOrd="0" presId="urn:microsoft.com/office/officeart/2009/3/layout/HorizontalOrganizationChart"/>
    <dgm:cxn modelId="{C74075E2-3BF3-4AB6-BC90-122BC613938C}" type="presParOf" srcId="{E85F51C1-F27E-4098-9EC2-05536BCF56D3}" destId="{69422937-5FBE-48CD-95F2-56464D38C675}" srcOrd="0" destOrd="0" presId="urn:microsoft.com/office/officeart/2009/3/layout/HorizontalOrganizationChart"/>
    <dgm:cxn modelId="{5C7821DF-4866-4983-BDD6-B745AD6E5998}" type="presParOf" srcId="{E85F51C1-F27E-4098-9EC2-05536BCF56D3}" destId="{B8C4B7B9-7855-4CB6-9274-1DEF894C22B8}" srcOrd="1" destOrd="0" presId="urn:microsoft.com/office/officeart/2009/3/layout/HorizontalOrganizationChart"/>
    <dgm:cxn modelId="{9D471BAA-055D-455B-9642-E35C2754E58D}" type="presParOf" srcId="{412A3FC1-E85F-4133-B31D-3ED76EEA51B3}" destId="{B15D6666-770A-4519-BA54-128B7B31A600}" srcOrd="1" destOrd="0" presId="urn:microsoft.com/office/officeart/2009/3/layout/HorizontalOrganizationChart"/>
    <dgm:cxn modelId="{C622A91C-03B9-48DB-A70E-B934395CEE23}" type="presParOf" srcId="{412A3FC1-E85F-4133-B31D-3ED76EEA51B3}" destId="{8E888E8E-DB83-431B-909F-D9336B94428C}" srcOrd="2" destOrd="0" presId="urn:microsoft.com/office/officeart/2009/3/layout/HorizontalOrganizationChart"/>
    <dgm:cxn modelId="{BCE6590D-DC3F-422C-8668-E0CCF93BF78A}" type="presParOf" srcId="{13C61403-9FC0-4370-B7BA-6B2F8C4D066F}" destId="{F4004030-256D-443D-A1D4-D7C29A710B42}" srcOrd="2" destOrd="0" presId="urn:microsoft.com/office/officeart/2009/3/layout/HorizontalOrganizationChart"/>
    <dgm:cxn modelId="{21EA7929-3491-4139-ABB6-AEDE7B146685}" type="presParOf" srcId="{13C61403-9FC0-4370-B7BA-6B2F8C4D066F}" destId="{EF7A5FAB-8974-4CB6-9F17-08F711204C58}" srcOrd="3" destOrd="0" presId="urn:microsoft.com/office/officeart/2009/3/layout/HorizontalOrganizationChart"/>
    <dgm:cxn modelId="{43C152E1-45F9-4034-8FF2-3C8D6DC0986D}" type="presParOf" srcId="{EF7A5FAB-8974-4CB6-9F17-08F711204C58}" destId="{B66D65F2-8CC0-4EC6-B728-09DD68A65D52}" srcOrd="0" destOrd="0" presId="urn:microsoft.com/office/officeart/2009/3/layout/HorizontalOrganizationChart"/>
    <dgm:cxn modelId="{317DBD31-CAA1-4C7E-93C9-C733AC1FB600}" type="presParOf" srcId="{B66D65F2-8CC0-4EC6-B728-09DD68A65D52}" destId="{E63CE475-7416-4635-B78F-E1342A0F5F16}" srcOrd="0" destOrd="0" presId="urn:microsoft.com/office/officeart/2009/3/layout/HorizontalOrganizationChart"/>
    <dgm:cxn modelId="{E74902E0-3E9D-4A02-BADB-C1331DC500E2}" type="presParOf" srcId="{B66D65F2-8CC0-4EC6-B728-09DD68A65D52}" destId="{AFA0015A-F852-4E00-B6F8-56B291A78BB9}" srcOrd="1" destOrd="0" presId="urn:microsoft.com/office/officeart/2009/3/layout/HorizontalOrganizationChart"/>
    <dgm:cxn modelId="{74B01B47-B0FE-4584-93D4-ACEAA2C1692F}" type="presParOf" srcId="{EF7A5FAB-8974-4CB6-9F17-08F711204C58}" destId="{05D5AC40-CD83-48C5-A48B-E5A1D5A8C4B4}" srcOrd="1" destOrd="0" presId="urn:microsoft.com/office/officeart/2009/3/layout/HorizontalOrganizationChart"/>
    <dgm:cxn modelId="{CEE4348E-ABCB-4F29-9CBA-586A7C2E22AA}" type="presParOf" srcId="{EF7A5FAB-8974-4CB6-9F17-08F711204C58}" destId="{108AD720-E9E1-4B0A-8690-AA15EBA28F00}" srcOrd="2" destOrd="0" presId="urn:microsoft.com/office/officeart/2009/3/layout/HorizontalOrganizationChart"/>
    <dgm:cxn modelId="{4DE5BCE9-D4B2-4A06-8850-E5A37408447D}" type="presParOf" srcId="{C8490C14-8E41-44E3-91C1-81B16291B7C8}" destId="{65870239-BB66-4C33-8E41-18AD92AA5DC2}" srcOrd="2" destOrd="0" presId="urn:microsoft.com/office/officeart/2009/3/layout/HorizontalOrganizationChart"/>
    <dgm:cxn modelId="{3CBEA065-117C-4AD5-A7F0-787C80C064D3}" type="presParOf" srcId="{521DA5C3-25E1-4FE8-8C98-53FE73EC36EB}" destId="{3F559632-0CF5-4BDD-9D5D-94F75CB14D8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4030-256D-443D-A1D4-D7C29A710B42}">
      <dsp:nvSpPr>
        <dsp:cNvPr id="0" name=""/>
        <dsp:cNvSpPr/>
      </dsp:nvSpPr>
      <dsp:spPr>
        <a:xfrm>
          <a:off x="6129644" y="809587"/>
          <a:ext cx="440177" cy="473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088" y="0"/>
              </a:lnTo>
              <a:lnTo>
                <a:pt x="220088" y="473191"/>
              </a:lnTo>
              <a:lnTo>
                <a:pt x="440177" y="4731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A45D0-C499-450C-850D-94895C6EBB00}">
      <dsp:nvSpPr>
        <dsp:cNvPr id="0" name=""/>
        <dsp:cNvSpPr/>
      </dsp:nvSpPr>
      <dsp:spPr>
        <a:xfrm>
          <a:off x="6129644" y="336395"/>
          <a:ext cx="440177" cy="473191"/>
        </a:xfrm>
        <a:custGeom>
          <a:avLst/>
          <a:gdLst/>
          <a:ahLst/>
          <a:cxnLst/>
          <a:rect l="0" t="0" r="0" b="0"/>
          <a:pathLst>
            <a:path>
              <a:moveTo>
                <a:pt x="0" y="473191"/>
              </a:moveTo>
              <a:lnTo>
                <a:pt x="220088" y="473191"/>
              </a:lnTo>
              <a:lnTo>
                <a:pt x="220088" y="0"/>
              </a:lnTo>
              <a:lnTo>
                <a:pt x="44017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7AAC9-1A10-41A1-86F1-3CB7C3FAF86E}">
      <dsp:nvSpPr>
        <dsp:cNvPr id="0" name=""/>
        <dsp:cNvSpPr/>
      </dsp:nvSpPr>
      <dsp:spPr>
        <a:xfrm>
          <a:off x="3488577" y="763866"/>
          <a:ext cx="440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177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EA9E3-61F3-4F0B-901E-2FDE81D6A96A}">
      <dsp:nvSpPr>
        <dsp:cNvPr id="0" name=""/>
        <dsp:cNvSpPr/>
      </dsp:nvSpPr>
      <dsp:spPr>
        <a:xfrm>
          <a:off x="1287688" y="473951"/>
          <a:ext cx="2200888" cy="671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Request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87688" y="473951"/>
        <a:ext cx="2200888" cy="671271"/>
      </dsp:txXfrm>
    </dsp:sp>
    <dsp:sp modelId="{E8458E6C-67CD-494C-8ECF-3615156CE980}">
      <dsp:nvSpPr>
        <dsp:cNvPr id="0" name=""/>
        <dsp:cNvSpPr/>
      </dsp:nvSpPr>
      <dsp:spPr>
        <a:xfrm>
          <a:off x="3928755" y="473951"/>
          <a:ext cx="2200888" cy="671271"/>
        </a:xfrm>
        <a:prstGeom prst="diamond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in SSD ?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8977" y="641769"/>
        <a:ext cx="1100444" cy="335635"/>
      </dsp:txXfrm>
    </dsp:sp>
    <dsp:sp modelId="{69422937-5FBE-48CD-95F2-56464D38C675}">
      <dsp:nvSpPr>
        <dsp:cNvPr id="0" name=""/>
        <dsp:cNvSpPr/>
      </dsp:nvSpPr>
      <dsp:spPr>
        <a:xfrm>
          <a:off x="6569822" y="760"/>
          <a:ext cx="2200888" cy="671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Served by SSD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69822" y="760"/>
        <a:ext cx="2200888" cy="671271"/>
      </dsp:txXfrm>
    </dsp:sp>
    <dsp:sp modelId="{E63CE475-7416-4635-B78F-E1342A0F5F16}">
      <dsp:nvSpPr>
        <dsp:cNvPr id="0" name=""/>
        <dsp:cNvSpPr/>
      </dsp:nvSpPr>
      <dsp:spPr>
        <a:xfrm>
          <a:off x="6569822" y="947142"/>
          <a:ext cx="2200888" cy="671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Served by Disk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69822" y="947142"/>
        <a:ext cx="2200888" cy="671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7977D-5339-467B-8B0D-29989EC26E12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376BE-EF11-4A0C-8878-45525813E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096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0BD71-3188-41CC-8AA1-C0B9B1ADE8B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E38E2-AE50-49E1-805A-92FF76D53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037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E38E2-AE50-49E1-805A-92FF76D53E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0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E38E2-AE50-49E1-805A-92FF76D53E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7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E38E2-AE50-49E1-805A-92FF76D53E4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4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BD2-5F38-4947-ADBF-FA8C7AD86565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E1D7-684C-4F76-9B5B-D45A8AF15174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9386-734E-4AD1-8C6D-7503B17F96FB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024-128C-419A-BBEB-FDD53C4CD332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D62E-E499-4584-AF92-1FEBA90D9718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693-39B0-4DA3-AD5F-C75E445EBEB4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9A00-740A-4A4D-A424-A2008A256796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34BC-8078-48F8-B05A-528039514D69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2FEA-6395-4CD7-B252-433F9332C454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2F0815-5160-4595-88A2-A3746D9A9C09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D36-5816-46A6-97EB-5D8FCAA8F913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FE641D-8B41-442B-B9B3-374399907598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unelords.com/youtubestatisti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SOLID-STATE DISKS AND MULTI-SPEED DISKS</a:t>
            </a:r>
            <a:b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PANCHAMI A MOHAN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no: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44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S7 BTECH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F4D6-D701-4E88-8A3E-B1285470F77E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DBWU = Total service time / Round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DBWU : less than or equal 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Assumptions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Constant Seek Time ,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Zero Rotational Delay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19E-1F08-4C57-B8ED-F7EB3AE814DC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646" y="3703590"/>
            <a:ext cx="4131668" cy="1184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 STORAGE ALLOCATION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Arrival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client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- Poisson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expected disk BW utilization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063F-A588-4577-8960-3AA66AA8920D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88" y="3142591"/>
            <a:ext cx="3276884" cy="92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81" y="4821086"/>
            <a:ext cx="1661304" cy="548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 STORAGE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Y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video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cached ( 0 &lt;=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1 )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Cache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ﬁles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disk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 reduction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Total SSD Allocation problem – ( knapsack problem)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686-C6B8-4F1F-BD0E-C2EA0633F6BD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34" y="2794102"/>
            <a:ext cx="1181202" cy="381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15" y="3824249"/>
            <a:ext cx="3825572" cy="22328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 BANDWIDTH ALLOCATION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Power Phases of Disk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Seek phase consists of: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Speedup step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oast step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lowdown step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ettle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6A51-6F46-4745-BF4F-5CCF7F6A4ECF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BANDWIDTH </a:t>
            </a:r>
            <a:r>
              <a:rPr lang="en-I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(contd..)</a:t>
            </a:r>
            <a:endParaRPr lang="en-IN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Seek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most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Reducing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operations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Process low bit-rate requests first from SSD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Exact amount of data,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read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024-128C-419A-BBEB-FDD53C4CD332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BANDWIDTH </a:t>
            </a:r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ALLOCATION(contd..)</a:t>
            </a:r>
            <a:endParaRPr lang="en-IN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k,m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video cached in SSD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Request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in SSD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k,m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of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served by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k,m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0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5E1-7A5D-4FCA-BBEA-60E150CA9CCD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8" y="3590691"/>
            <a:ext cx="5753599" cy="533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BANDWIDTH ALLOCATION(contd..)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Disk BW utilization in each level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  <a:endParaRPr lang="en-I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Energy required in seek phase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781C-4658-4E13-A5BF-666F5DBC454E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9" y="2328051"/>
            <a:ext cx="4183743" cy="1005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39" y="4299974"/>
            <a:ext cx="3680779" cy="944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BANDWIDTH ALLOCATION(contd..)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Energy required in active phase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Energy required in idle phase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4B2-D6C7-47C5-816B-6A4C867EA0B2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41" y="2439143"/>
            <a:ext cx="4237087" cy="952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41" y="4268427"/>
            <a:ext cx="4846740" cy="1021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BANDWIDTH ALLOCATION(contd..)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Power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by disk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speed level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Sum of seek, active and idle power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6BE3-C230-4AFB-B2CC-533CB550F5B0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41" y="3373502"/>
            <a:ext cx="5403048" cy="967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DISK SPEED CHANGES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Considerable amount of time for speed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Cannot handle disk requests – causes jitter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Prefetching necessary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9F3B-B646-487B-82EB-19CFF372481C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84" y="3255382"/>
            <a:ext cx="4770533" cy="1204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BASIC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SYSTEM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SSD STORAGE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SSD BANDWIDTH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COPING WITH DISK SPEED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BANDWIDTH ALLOCATION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COMPARISON WITH EXISTING MODELS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95E9-C963-4276-9971-7FB3899B5EC5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845734"/>
            <a:ext cx="1027991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C1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BW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requests from the SSD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less than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C2 : Number of speed changes less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44D5-89C9-45BB-A582-7A8BCA871EA4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1"/>
          <a:stretch/>
        </p:blipFill>
        <p:spPr>
          <a:xfrm>
            <a:off x="6887908" y="1754452"/>
            <a:ext cx="3975233" cy="4435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ALLOCATION ALGORITHM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QFk,m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ratio of power difference to bandwidth difference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QSk,m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initialised to 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024-128C-419A-BBEB-FDD53C4CD332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ALGORITHM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62" y="1828800"/>
            <a:ext cx="6130343" cy="44818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10BF-ECCD-4B16-8A21-DC620BF4B870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6405" y="5868988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ieeexplore.ieee.org/document/8314694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ALLOCATION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39" y="1937219"/>
            <a:ext cx="5403048" cy="38408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2DDB-7487-40E9-BB97-B09F998BC778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6606" y="5639532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://ieeexplore.ieee.org/document/8314695</a:t>
            </a:r>
          </a:p>
        </p:txBody>
      </p:sp>
    </p:spTree>
    <p:extLst>
      <p:ext uri="{BB962C8B-B14F-4D97-AF65-F5344CB8AC3E}">
        <p14:creationId xmlns:p14="http://schemas.microsoft.com/office/powerpoint/2010/main" val="7492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ALLOCATION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Runs when 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is accepted for video service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Accommodate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workload changes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Frequent speed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 long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when running BAA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Speed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are allowed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periodically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CAF7-31B6-4CCD-8C12-01807731640B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MODELS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4" y="1749443"/>
            <a:ext cx="6208223" cy="35794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51B2-3AA0-49E9-9C26-CDBEC3225C94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780058"/>
            <a:ext cx="5391687" cy="35278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0056" y="5975252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ieeexplore.ieee.org/document/8314698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9481" y="5940520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ieeexplore.ieee.org/document/8314698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1076" y="5449074"/>
            <a:ext cx="31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SSD SIZE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6716" y="5513588"/>
            <a:ext cx="37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SSD BANDWIDTH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Power management scheme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video server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SSD used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for a disk array with multi-speed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Variation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power consumption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SSD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Formulated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minimizing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power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Limiting number of speed changes and considering SSD BW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Effective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the high request rates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ﬁles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E2-85F6-44AF-921D-94C053517F91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44B-81B5-42D4-8454-38BFC7954E28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1737360"/>
            <a:ext cx="10058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37 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Blowing YouTube Facts, Figures and Statistics2018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Accessed:</a:t>
            </a:r>
          </a:p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Apr. 26, 2018. [Online].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https://fortunelords.com/youtubestatistics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Dayarathna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Y. Wen, and R. Fan, ``Data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energy consumption</a:t>
            </a:r>
          </a:p>
          <a:p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survey,'' 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IN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Surveys </a:t>
            </a:r>
            <a:r>
              <a:rPr lang="en-IN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Tuts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1,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732794, 1st Quart., 2016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Z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Li, K.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Greenan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Leung, and E.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Zadok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``Power consumption in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enterprise-scale backup storage systems,'' in 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Proc. USENIX Conf. File</a:t>
            </a:r>
          </a:p>
          <a:p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Technol.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Feb. 2012, pp. 17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Khatib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Z.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Bandic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``PCAP: Performance-aware power capping for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disk drive in the cloud,'' in 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Proc. USENIX Conf. File Storage Technol.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Feb. 2016, pp. 227240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Q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Zhu, Z. Chen, L. Tan, Y. Zhou, K. Keeton, and J. Wilkes, ``Hibernator: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Helping disk arrays sleep through the winter,'' 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ACM </a:t>
            </a:r>
            <a:r>
              <a:rPr lang="en-IN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</a:t>
            </a: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Syst. Rev.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vol. 39, no. 5, pp. 177190, 2005.</a:t>
            </a:r>
          </a:p>
        </p:txBody>
      </p:sp>
    </p:spTree>
    <p:extLst>
      <p:ext uri="{BB962C8B-B14F-4D97-AF65-F5344CB8AC3E}">
        <p14:creationId xmlns:p14="http://schemas.microsoft.com/office/powerpoint/2010/main" val="41343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049A-7512-4A61-9175-4FDC22427D95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Zhu and Y. Zhou, ``Power-aware storage cache management,''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54, no. 5, pp. 587602, May 2005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  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Gurumurthi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``Power management of enterprise storage systems,'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dissertation, Dept.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 Eng., Pennsylvania State Univ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College, PA, USA,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Gurumurthi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Sivasubramaniam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Kandemir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Franke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,``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disk power consumption in servers with DRPM,'' 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36, no. 12, pp. 5966, Dec. 2003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IntelliPower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Accessed: Feb. 8, 2018. [Online]. Available: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https://support.wdc.com/knowledgebase/answer.aspx?id=3665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  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Automaid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Brief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Accessed: May 8, 2018. [Online].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://www.nexsan.com/wp-content/assets/white-papers/AutoMAIDTechnical-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Brief-White-Paper.pdf</a:t>
            </a:r>
          </a:p>
        </p:txBody>
      </p:sp>
    </p:spTree>
    <p:extLst>
      <p:ext uri="{BB962C8B-B14F-4D97-AF65-F5344CB8AC3E}">
        <p14:creationId xmlns:p14="http://schemas.microsoft.com/office/powerpoint/2010/main" val="41652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E793-3768-472E-A2C7-643D38167F21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Growing demand for video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Servers typically use RAID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40% power for Storage Systems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50% power for Cooling systems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Reducing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spin speed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Multispeed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CC6-F37C-4C43-96B7-6CD8F9B1D606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MULTI-SPEED DISKS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Proposed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Gurumurthi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Speed-changing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called dynamic RPM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Reduction in energy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server workloads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Hibernator reduces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speeds as often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possible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Real-Time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not guaranteed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4FED-6FC2-4283-85FE-025F7F1BA8DA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 STATE DRIVES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459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Uses IC assemblies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memory to store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No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mechanical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resistant to physical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shock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Run silently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Have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quicker access time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Lower latency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2D96-9920-47A9-B087-1A9AB5CECC49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SSD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785159"/>
            <a:ext cx="10473059" cy="36008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A305-FD4C-43A0-8CA4-473BB5ABB339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3837" y="5386059"/>
            <a:ext cx="357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://www.cactus-tech.com/assets/images/9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SSD IN SERVERS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18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Low power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Low latency when reading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Good throughput for large random 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Good performance for sequential writes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Limitation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Solution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caching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only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62BC-A731-451D-826F-F9E0F9DD37BB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I/O requests served by SSD cache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 bandwidth utilization is reduced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Decreases power consumed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Effective SSD BW utilization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Effect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allocation of SSD on disk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Power consumption variation with SSD responses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E90-9456-4F2C-B845-A1BB3E6347A6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646245"/>
              </p:ext>
            </p:extLst>
          </p:nvPr>
        </p:nvGraphicFramePr>
        <p:xfrm>
          <a:off x="1096963" y="1846264"/>
          <a:ext cx="10058400" cy="161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1BE5-92D8-4FD4-8420-592BB367A006}" type="datetime3">
              <a:rPr lang="en-US" smtClean="0"/>
              <a:t>26 September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46906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4283" y="18768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8289" y="30724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3657600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based Scheduling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divided into rounds , </a:t>
            </a:r>
            <a:r>
              <a:rPr lang="en-IN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client served once in a round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allocates BW </a:t>
            </a:r>
            <a:r>
              <a:rPr lang="en-I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bitrate, </a:t>
            </a:r>
            <a:r>
              <a:rPr lang="en-IN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99" y="58093"/>
            <a:ext cx="86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POWER CONSUMPTION IN VIDEO SERVERS BY THE COMBINED USE OF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SSDs </a:t>
            </a:r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MULTI-SPEED DISKS</a:t>
            </a:r>
            <a:b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2199</TotalTime>
  <Words>1844</Words>
  <Application>Microsoft Office PowerPoint</Application>
  <PresentationFormat>Widescreen</PresentationFormat>
  <Paragraphs>311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Retrospect</vt:lpstr>
      <vt:lpstr>MINIMIZING POWER CONSUMPTION IN VIDEO SERVERS BY THE COMBINED USE OF SOLID-STATE DISKS AND MULTI-SPEED DISKS </vt:lpstr>
      <vt:lpstr>CONTENTS</vt:lpstr>
      <vt:lpstr>INTRODUCTION</vt:lpstr>
      <vt:lpstr>MULTI-SPEED DISKS</vt:lpstr>
      <vt:lpstr>SOLID STATE DRIVES</vt:lpstr>
      <vt:lpstr>BASIC SSD ARCHITECTURE</vt:lpstr>
      <vt:lpstr>USE OF SSD IN SERVERS</vt:lpstr>
      <vt:lpstr>BASIC IDEA</vt:lpstr>
      <vt:lpstr>SYSTEM MODEL</vt:lpstr>
      <vt:lpstr>SYSTEM MODEL (contd…)</vt:lpstr>
      <vt:lpstr>SSD STORAGE ALLOCATION</vt:lpstr>
      <vt:lpstr>SSD STORAGE ALLOCATION(contd..)</vt:lpstr>
      <vt:lpstr>SSD BANDWIDTH ALLOCATION</vt:lpstr>
      <vt:lpstr>SSD BANDWIDTH ALLOCATION(contd..)</vt:lpstr>
      <vt:lpstr>SSD BANDWIDTH ALLOCATION(contd..)</vt:lpstr>
      <vt:lpstr>SSD BANDWIDTH ALLOCATION(contd..)</vt:lpstr>
      <vt:lpstr>SSD BANDWIDTH ALLOCATION(contd..)</vt:lpstr>
      <vt:lpstr>SSD BANDWIDTH ALLOCATION(contd..)</vt:lpstr>
      <vt:lpstr>COPING WITH DISK SPEED CHANGES </vt:lpstr>
      <vt:lpstr>PROBLEM FORMULATION</vt:lpstr>
      <vt:lpstr>BANDWIDTH ALLOCATION ALGORITHM </vt:lpstr>
      <vt:lpstr>BANDWIDTH ALLOCATION ALGORITHM (contd…)</vt:lpstr>
      <vt:lpstr>BANDWIDTH ALLOCATION ALGORITHM (contd…)</vt:lpstr>
      <vt:lpstr>BANDWIDTH ALLOCATION ALGORITHM (contd…)</vt:lpstr>
      <vt:lpstr>COMPARISON WITH EXISTING MODELS</vt:lpstr>
      <vt:lpstr>CONCLUSION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POWER CONSUMPTION IN VIDEO SERVERS BY THE COMBINED USE OF SOLID-STATE DISKS AND MULTI-SPEED DISKS</dc:title>
  <dc:creator>Abhinav</dc:creator>
  <cp:lastModifiedBy>hp</cp:lastModifiedBy>
  <cp:revision>99</cp:revision>
  <dcterms:created xsi:type="dcterms:W3CDTF">2018-09-13T15:40:31Z</dcterms:created>
  <dcterms:modified xsi:type="dcterms:W3CDTF">2018-09-26T00:31:24Z</dcterms:modified>
</cp:coreProperties>
</file>