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80" r:id="rId6"/>
    <p:sldId id="281" r:id="rId7"/>
    <p:sldId id="261" r:id="rId8"/>
    <p:sldId id="287" r:id="rId9"/>
    <p:sldId id="282" r:id="rId10"/>
    <p:sldId id="283" r:id="rId11"/>
    <p:sldId id="284" r:id="rId12"/>
    <p:sldId id="285" r:id="rId13"/>
    <p:sldId id="262" r:id="rId14"/>
    <p:sldId id="263" r:id="rId15"/>
    <p:sldId id="264" r:id="rId16"/>
    <p:sldId id="265" r:id="rId17"/>
    <p:sldId id="266" r:id="rId18"/>
    <p:sldId id="288" r:id="rId19"/>
    <p:sldId id="289" r:id="rId20"/>
    <p:sldId id="290" r:id="rId21"/>
    <p:sldId id="291" r:id="rId22"/>
    <p:sldId id="267" r:id="rId23"/>
    <p:sldId id="268" r:id="rId24"/>
    <p:sldId id="259" r:id="rId25"/>
    <p:sldId id="270" r:id="rId26"/>
    <p:sldId id="271" r:id="rId27"/>
    <p:sldId id="286" r:id="rId28"/>
    <p:sldId id="292" r:id="rId29"/>
    <p:sldId id="27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7D5C7-417A-4D59-A6CE-38FCDE6BFB7B}" type="datetimeFigureOut">
              <a:rPr lang="en-IN" smtClean="0"/>
              <a:t>14-11-2018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909E6-14F1-422B-B9F6-BD4C3FD7A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5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09E6-14F1-422B-B9F6-BD4C3FD7A9F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20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0337-6E82-43FE-9A09-D04537AC1F7A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91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41CF-A304-4488-961E-F6B1549327C4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57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8148-E040-467B-8BAE-531E3DEB3A5C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47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016-0C12-4D66-A0DF-D67ED90F124D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8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AD15-6956-4F14-87D3-F4B095D2DBA4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02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AFA8-264F-47E6-8D9B-E8EF88DB2C49}" type="datetime1">
              <a:rPr lang="en-IN" smtClean="0"/>
              <a:t>14-11-2018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4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310F-356D-4A49-98C5-26E40FE97DC8}" type="datetime1">
              <a:rPr lang="en-IN" smtClean="0"/>
              <a:t>14-11-2018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B07-10B6-4E41-A480-FA09A4AA8B47}" type="datetime1">
              <a:rPr lang="en-IN" smtClean="0"/>
              <a:t>14-11-2018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10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7B27-A7B4-4A6D-AE98-C201B6E0A545}" type="datetime1">
              <a:rPr lang="en-IN" smtClean="0"/>
              <a:t>14-11-2018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1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EB0D-545E-45A4-9A62-AA0CAD2C30A4}" type="datetime1">
              <a:rPr lang="en-IN" smtClean="0"/>
              <a:t>14-11-2018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19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7FC-A147-4753-B86E-8B557B2C676E}" type="datetime1">
              <a:rPr lang="en-IN" smtClean="0"/>
              <a:t>14-11-2018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EEBC-4D4D-49E2-9AF3-9F8C7402C610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817F-0EAC-4111-B299-B377AC06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6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 For Large-Scale Internet of Things Data Storage and Protection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RASNA K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ROLL NO:48  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S7 BTECH CSE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DEPT. 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CSE, MACE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Kothamangalam</a:t>
            </a:r>
            <a:endParaRPr lang="en-US" sz="2800" dirty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NOVEMBER 15,2018</a:t>
            </a:r>
            <a:endParaRPr lang="en-US" sz="2800" dirty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data storage with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1448780"/>
            <a:ext cx="5328592" cy="396044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CE5D-CC10-47A1-A9B1-5CAEA23DF6A7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10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734491" y="544522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Courtesy.http</a:t>
            </a:r>
            <a:r>
              <a:rPr lang="en-IN" dirty="0"/>
              <a:t>://ieeexplore.ieee.org/document/2853167</a:t>
            </a:r>
          </a:p>
        </p:txBody>
      </p:sp>
    </p:spTree>
    <p:extLst>
      <p:ext uri="{BB962C8B-B14F-4D97-AF65-F5344CB8AC3E}">
        <p14:creationId xmlns:p14="http://schemas.microsoft.com/office/powerpoint/2010/main" val="16441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data storage(cont..)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sensors send real time data to edge device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store in DHT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E3EA-8AF7-4C2E-900A-C8E123296474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2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Edge computing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Opposed cloud computing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Manage the data storage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Manage the identities of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devices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Collect and forward data to DHT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19A4-5AE3-4FD7-927C-AC94FF396970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0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transaction work in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Device registration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Verify a transaction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Store data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Access data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1466-2A0A-424A-BBF3-FB38E7601064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Device registration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68760"/>
            <a:ext cx="5256584" cy="432048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FA7-03B8-4BBA-A167-1A3DB4E723C9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14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907704" y="5590981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Courtesy:http</a:t>
            </a:r>
            <a:r>
              <a:rPr lang="en-IN" dirty="0"/>
              <a:t>://ieeexplore.ieee.org/document/2853167</a:t>
            </a:r>
          </a:p>
        </p:txBody>
      </p:sp>
    </p:spTree>
    <p:extLst>
      <p:ext uri="{BB962C8B-B14F-4D97-AF65-F5344CB8AC3E}">
        <p14:creationId xmlns:p14="http://schemas.microsoft.com/office/powerpoint/2010/main" val="18569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Verify a transaction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28800"/>
            <a:ext cx="5112567" cy="367240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E59-7E53-4B79-98FA-056BC11CB995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15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547664" y="566124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Courtesy.http</a:t>
            </a:r>
            <a:r>
              <a:rPr lang="en-IN" dirty="0"/>
              <a:t>://ieeexplore.ieee.org/document/2853167</a:t>
            </a:r>
          </a:p>
        </p:txBody>
      </p:sp>
    </p:spTree>
    <p:extLst>
      <p:ext uri="{BB962C8B-B14F-4D97-AF65-F5344CB8AC3E}">
        <p14:creationId xmlns:p14="http://schemas.microsoft.com/office/powerpoint/2010/main" val="644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Store data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56792"/>
            <a:ext cx="4680520" cy="374441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0E2E-49F7-4D07-892A-04BABB37336D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16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403648" y="558924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Courtesy.http</a:t>
            </a:r>
            <a:r>
              <a:rPr lang="en-IN" dirty="0"/>
              <a:t>://ieeexplore.ieee.org/document/2853167</a:t>
            </a:r>
          </a:p>
        </p:txBody>
      </p:sp>
    </p:spTree>
    <p:extLst>
      <p:ext uri="{BB962C8B-B14F-4D97-AF65-F5344CB8AC3E}">
        <p14:creationId xmlns:p14="http://schemas.microsoft.com/office/powerpoint/2010/main" val="4714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Access data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68760"/>
            <a:ext cx="4608512" cy="417646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64A-F6BE-4497-84FA-1CDDC502BDCF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17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619672" y="5808031"/>
            <a:ext cx="590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Courtesy.http</a:t>
            </a:r>
            <a:r>
              <a:rPr lang="en-IN" dirty="0"/>
              <a:t>://ieeexplore.ieee.org/document/2853167</a:t>
            </a:r>
          </a:p>
        </p:txBody>
      </p:sp>
    </p:spTree>
    <p:extLst>
      <p:ext uri="{BB962C8B-B14F-4D97-AF65-F5344CB8AC3E}">
        <p14:creationId xmlns:p14="http://schemas.microsoft.com/office/powerpoint/2010/main" val="41000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Security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Privacy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Traceability and Accountability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security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E3BA-DC3E-492A-B397-4B9DD5950C31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3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Privacy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Encryption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device public key or entity public key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Confirmation  before payment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E16E-D306-4E01-925A-78DCAB5D506C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Edge computing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Transaction work in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Security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Trading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CB1-0EEE-4041-B019-9FE5708C2419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4900" dirty="0">
                <a:latin typeface="Times New Roman" pitchFamily="18" charset="0"/>
                <a:cs typeface="Times New Roman" pitchFamily="18" charset="0"/>
              </a:rPr>
              <a:t>Traceability and Accountability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DHT address will be recorded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owner know which entity accessed his data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Malicious attack are recorded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656E-2262-4002-914B-02296A88E533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9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security 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Large number of miners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Mining award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Work with more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application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34AC-30C8-4830-B1C9-49AED0E6745F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trading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Seller  post a transaction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Buyer offer a deposit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Seller update ACL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Get back deposit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22F5-C62C-4CCD-B369-2E36D493375B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7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trading(cont..)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920880" cy="381642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FA27-E6EE-476F-BCC6-59E324E5A5D6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23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043608" y="57332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Courtesy.http</a:t>
            </a:r>
            <a:r>
              <a:rPr lang="en-IN" dirty="0"/>
              <a:t>://ieeexplore.ieee.org/document/2853167</a:t>
            </a:r>
          </a:p>
        </p:txBody>
      </p:sp>
    </p:spTree>
    <p:extLst>
      <p:ext uri="{BB962C8B-B14F-4D97-AF65-F5344CB8AC3E}">
        <p14:creationId xmlns:p14="http://schemas.microsoft.com/office/powerpoint/2010/main" val="15686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Decentralized storage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 centralized trusted server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Traceability and accountability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B1FF-025A-4687-B485-BA207AB7DE7D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8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Centralized cloud server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Edge computing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Overcome centralized cloud server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Transaction process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182F-4BF8-4CBD-989E-0FA0CA604CE3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17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References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C964-ED4C-4F8F-B855-F12211266435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26</a:t>
            </a:fld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7416824" cy="4248472"/>
          </a:xfrm>
        </p:spPr>
      </p:pic>
    </p:spTree>
    <p:extLst>
      <p:ext uri="{BB962C8B-B14F-4D97-AF65-F5344CB8AC3E}">
        <p14:creationId xmlns:p14="http://schemas.microsoft.com/office/powerpoint/2010/main" val="97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Reference (cont..)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4896-3001-452F-836C-95C73E91DACA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27</a:t>
            </a:fld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6832"/>
            <a:ext cx="6120680" cy="3672408"/>
          </a:xfrm>
        </p:spPr>
      </p:pic>
    </p:spTree>
    <p:extLst>
      <p:ext uri="{BB962C8B-B14F-4D97-AF65-F5344CB8AC3E}">
        <p14:creationId xmlns:p14="http://schemas.microsoft.com/office/powerpoint/2010/main" val="3948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 </a:t>
            </a:r>
            <a:r>
              <a:rPr lang="en-IN" smtClean="0"/>
              <a:t>(cont..)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B9FD-60E9-4DE8-B1B8-8DB84EADE3DC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28</a:t>
            </a:fld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16832"/>
            <a:ext cx="6408712" cy="3672408"/>
          </a:xfrm>
        </p:spPr>
      </p:pic>
    </p:spTree>
    <p:extLst>
      <p:ext uri="{BB962C8B-B14F-4D97-AF65-F5344CB8AC3E}">
        <p14:creationId xmlns:p14="http://schemas.microsoft.com/office/powerpoint/2010/main" val="17699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 smtClean="0"/>
              <a:t>  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CC9B-A087-4CA9-9B3F-1038FEF34555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80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INRODUCTION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Cloud based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structure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Need high storage capacity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Easily leaked data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Miners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Validate and record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transation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DHT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829F-621D-4B29-8BAD-C0BF2418E919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2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INTERNET Of THINGS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853136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network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physical objects</a:t>
            </a:r>
            <a:r>
              <a:rPr lang="en-US" dirty="0" smtClean="0">
                <a:latin typeface="Baskerville Old Face" panose="02020602080505020303" pitchFamily="18" charset="0"/>
              </a:rPr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lvl="1"/>
            <a:endParaRPr lang="en-I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4320480" cy="342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217E-7AE1-4B84-886F-035EF96D3205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885060" y="562227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courtesy: images.google.com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70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Commercial applications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Industrial applications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Consumer applications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8C84-7D2E-4BEE-96D4-BF67867F6520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0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Device tire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Gateway tire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centre /cloud tire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169731"/>
            <a:ext cx="4248472" cy="187220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D7EC-E9BE-42A8-8F06-141BC357B631}" type="datetime1">
              <a:rPr lang="en-IN" smtClean="0"/>
              <a:t>14-11-2018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6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716016" y="42210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courtesy: images.google.com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4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2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Chain of blocks - contain information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Invented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1991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eer-to-peer  network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Completely open to anyone.</a:t>
            </a:r>
          </a:p>
          <a:p>
            <a:pPr marL="0" indent="0">
              <a:lnSpc>
                <a:spcPct val="250000"/>
              </a:lnSpc>
              <a:buNone/>
            </a:pP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96FD-A095-45ED-AB28-22C2759681AC}" type="datetime1">
              <a:rPr lang="en-IN" smtClean="0"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6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network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420888"/>
            <a:ext cx="3960440" cy="280831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990B-2AB0-4637-8F63-EB43AAB8A4B8}" type="datetime1">
              <a:rPr lang="en-IN" smtClean="0"/>
              <a:t>14-11-2018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8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411760" y="5348630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Courtesy:http</a:t>
            </a:r>
            <a:r>
              <a:rPr lang="en-IN" dirty="0" smtClean="0"/>
              <a:t>://ieeexplore.ieee.org/document/2853167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2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(cont..)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new block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Proof-of-work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858" y="1844824"/>
            <a:ext cx="3459361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514-0F52-4DCF-8443-41DCC46B4B64}" type="datetime1">
              <a:rPr lang="en-IN" smtClean="0"/>
              <a:t>14-11-2018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7F-0EAC-4111-B299-B377AC0613AD}" type="slidenum">
              <a:rPr lang="en-IN" smtClean="0"/>
              <a:t>9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958858" y="4869160"/>
            <a:ext cx="345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courtesy: images.google.com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3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548</Words>
  <Application>Microsoft Office PowerPoint</Application>
  <PresentationFormat>On-screen Show (4:3)</PresentationFormat>
  <Paragraphs>234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Blockchain For Large-Scale Internet of Things Data Storage and Protection</vt:lpstr>
      <vt:lpstr>Contents</vt:lpstr>
      <vt:lpstr>INRODUCTION</vt:lpstr>
      <vt:lpstr>INTERNET Of THINGS</vt:lpstr>
      <vt:lpstr>APPLICATIONS</vt:lpstr>
      <vt:lpstr>Architecture </vt:lpstr>
      <vt:lpstr>Blockchain</vt:lpstr>
      <vt:lpstr>Blockchain network</vt:lpstr>
      <vt:lpstr>Blockchain(cont..)</vt:lpstr>
      <vt:lpstr>IoT data storage with blockchain</vt:lpstr>
      <vt:lpstr>IoT data storage(cont..)</vt:lpstr>
      <vt:lpstr>Edge computing</vt:lpstr>
      <vt:lpstr>Blockchain transaction work in IoT</vt:lpstr>
      <vt:lpstr>Device registration</vt:lpstr>
      <vt:lpstr>Verify a transaction</vt:lpstr>
      <vt:lpstr>Store data</vt:lpstr>
      <vt:lpstr>Access data</vt:lpstr>
      <vt:lpstr>Security </vt:lpstr>
      <vt:lpstr>Privacy </vt:lpstr>
      <vt:lpstr>Traceability and Accountability </vt:lpstr>
      <vt:lpstr>Blockchain security  </vt:lpstr>
      <vt:lpstr>Data trading</vt:lpstr>
      <vt:lpstr>Data trading(cont..)</vt:lpstr>
      <vt:lpstr>ADVANTAGES</vt:lpstr>
      <vt:lpstr>Conclusion </vt:lpstr>
      <vt:lpstr>References </vt:lpstr>
      <vt:lpstr>Reference (cont..)</vt:lpstr>
      <vt:lpstr>References (cont..)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For Large-Scale Internet of Things Data Storage and Protection</dc:title>
  <dc:creator>hp</dc:creator>
  <cp:lastModifiedBy>hp</cp:lastModifiedBy>
  <cp:revision>127</cp:revision>
  <dcterms:created xsi:type="dcterms:W3CDTF">2018-11-05T13:15:37Z</dcterms:created>
  <dcterms:modified xsi:type="dcterms:W3CDTF">2018-11-14T09:46:35Z</dcterms:modified>
</cp:coreProperties>
</file>