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ACTION RECOGNI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B4D92-46C7-4C01-857A-30ADFD908D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911F-2F4C-4C9E-B4E9-576878EF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29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ACTION RECOGNI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51ACB-1D96-41A8-B56F-CA6A25D203E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904C-ED7C-4E56-AAEB-69A873E6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913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F904C-ED7C-4E56-AAEB-69A873E659A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ACTION RECOGNI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5AF8-E465-4830-A2CE-C2C752207734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15D-70F7-4F90-9FE8-908C7769AA9F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3791-DFF3-4B19-B438-2B938A8DFDCF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E6EE-01D1-4437-BC20-DAB19935F68E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791E-55E7-4D3A-8336-CA1FC6DB9B94}" type="datetime5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C92A-2376-47F6-B525-09D70D35182D}" type="datetime5">
              <a:rPr lang="en-US" smtClean="0"/>
              <a:t>10-Oct-18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A9C6-272E-4617-B06F-3F2DAD3AECEF}" type="datetime5">
              <a:rPr lang="en-US" smtClean="0"/>
              <a:t>10-Oct-18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C12-1493-4AB5-A3A5-0911D1E66DEF}" type="datetime5">
              <a:rPr lang="en-US" smtClean="0"/>
              <a:t>10-Oct-18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D71E-1EB8-4834-B44D-4FAE2B9B018F}" type="datetime5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2A25-1655-4AC8-AE2A-6D952F7709C3}" type="datetime5">
              <a:rPr lang="en-US" smtClean="0"/>
              <a:t>10-Oct-18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1CC5-CB33-4A3A-B9FB-3BD7CA400DC6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534400" cy="33527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Action Recognition in Video Sequences using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Deep Bi-Directional LSTM With CNN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Afna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salam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04, S7R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CSE, MACE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 September 2018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1F11-4E3F-40EC-A3E3-72BA9689B689}" type="datetime5">
              <a:rPr lang="en-US" smtClean="0">
                <a:latin typeface="Times New Roman" pitchFamily="18" charset="0"/>
                <a:cs typeface="Times New Roman" pitchFamily="18" charset="0"/>
              </a:rPr>
              <a:t>10-Oct-18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 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15830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9745" r="38639" b="32502"/>
          <a:stretch/>
        </p:blipFill>
        <p:spPr bwMode="auto">
          <a:xfrm>
            <a:off x="304800" y="1371600"/>
            <a:ext cx="7772400" cy="402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54632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https</a:t>
            </a:r>
            <a:r>
              <a:rPr lang="en-US" dirty="0"/>
              <a:t>://adeshpande3.github.io/A-Beginner%27s-Guide-To-Understanding-Convolutional-Neural-Networks/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2509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(contd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11173" r="24184" b="16890"/>
          <a:stretch/>
        </p:blipFill>
        <p:spPr bwMode="auto">
          <a:xfrm>
            <a:off x="378199" y="1229984"/>
            <a:ext cx="8308601" cy="440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9818" y="5638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https</a:t>
            </a:r>
            <a:r>
              <a:rPr lang="en-US" dirty="0"/>
              <a:t>://adeshpande3.github.io/A-Beginner%27s-Guide-To-Understanding-Convolutional-Neural-Networks/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6338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Fully connected layer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: N dimensional vector.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Represents probability.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Pooling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spatial size.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 pooling.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7502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is expensive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image set.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processing power.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: pre-trained model.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AlexNet for feature Extraction.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Trained on ImageNet Dataset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8037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AlexNet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G. 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Hinton.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1000 different classes.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: 256*256 image.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: vector of 1000 numbers.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convolutional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fully connected, 3 pooling layers.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1926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AlexNet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t="26173" r="15407" b="55154"/>
          <a:stretch/>
        </p:blipFill>
        <p:spPr bwMode="auto">
          <a:xfrm>
            <a:off x="228600" y="1524000"/>
            <a:ext cx="812137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323740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ieeexplore.ieee.org/document/8121994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7244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Sequential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Recurrent Neural Network(RNN) 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Vanishing Gradient Problem under long term sequences.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Exploding Gradient Problem.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Short Term Memory(LSTM).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5352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LSTM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nput, output and forget gate.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Sigmoid function.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Forget gate for long term sequencing.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42922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LSTM(contd.)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5" t="49743" r="15579" b="27910"/>
          <a:stretch/>
        </p:blipFill>
        <p:spPr bwMode="auto">
          <a:xfrm>
            <a:off x="1447800" y="1905000"/>
            <a:ext cx="6248400" cy="348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952" y="548448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ieeexplore.ieee.org/document/8121994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Layer LSTM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Large data with Complex sequence pattern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 : stacking multiple LSTM cells.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Performance boosted.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hidden state of previous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724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AlexNet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7108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Layer LSTM(contd.)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6" t="26479" r="41394" b="32502"/>
          <a:stretch/>
        </p:blipFill>
        <p:spPr bwMode="auto">
          <a:xfrm>
            <a:off x="1371600" y="1752600"/>
            <a:ext cx="5451765" cy="394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5562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ieeexplore.ieee.org/document/8121994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2693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Bidirectional LSTM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RNNs stacked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output on hidden state.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LSTM each ,on both forward and backward pass.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 propagation.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001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 benchmarks: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UCF101 : 101 action categories.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HMDB51 : 51 action related classes.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YouTube ACTIONS : 11 sports action categories.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0428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Evaluation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5" t="25255" r="17472" b="32808"/>
          <a:stretch/>
        </p:blipFill>
        <p:spPr bwMode="auto">
          <a:xfrm>
            <a:off x="1295400" y="1676400"/>
            <a:ext cx="6205118" cy="25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200" y="4191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ieeexplore.ieee.org/document/8121994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4487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Evaluation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1818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20% image testing.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Incorrect predictions due to similarity in visual content.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suitable candidate.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319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Evaluation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3" t="12398" r="13686" b="6177"/>
          <a:stretch/>
        </p:blipFill>
        <p:spPr bwMode="auto">
          <a:xfrm>
            <a:off x="762000" y="12192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6096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: ieeexplore.ieee.org/document/8121994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7848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CNN and DB-LSTM.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 of small chunks combined.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Successful Experimental result.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Crowded behavior.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722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G. E. Hinton, ``ImageNet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 convolutional neural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networks''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Soomro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A. 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Zamir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M. Shah. (2012). ``UCF101: A dataset of 101 human actions classes from videos in the wild.'‘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Razavian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Azizpour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J. Sullivan, and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Carlsson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``CNN features off-the-shelf: An astounding baseline for recognition”.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Hochreiter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J.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Schmidhuber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``Long short-term memory''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9310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Y. Liu, L.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L. Han, L. Zhang, and D.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Rosenblum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``Action2Activity: Recognizing complex activities from sensor data”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L. Liu, L. Cheng, Y. Liu, Y.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D.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Rosenblum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``Recognizing complex activities by a probabilistic interval-based model''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Kaysi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Alshalalfah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Shalaby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Sayegh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Sayour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Gutub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`Users' evaluation of rail systems in mass events: Case study in Mecca, Saudi Arabia,''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3895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5008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LSTM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Multilayer LSTM</a:t>
            </a:r>
          </a:p>
          <a:p>
            <a:pPr marL="342900" lvl="2" indent="-3429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Bidirectional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LSTM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evaluation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1852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60418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 recognition : challenging process.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to complex process.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of frames.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 crafted and deep net based approaches.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1849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 crafted approaches.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support vector machine, decision tree and k-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nearest neighbor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sketch.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Motion History Image and Histogram of oriented Images.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0000"/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3858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Works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net based: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3D convolutional networks.</a:t>
            </a:r>
          </a:p>
          <a:p>
            <a:pPr marL="914400" lvl="1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Multi-resolution CNN Framework.</a:t>
            </a:r>
          </a:p>
          <a:p>
            <a:pPr marL="914400" lvl="1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Two-stream CNN Architecture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726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Frame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parts :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feature extraction using CNN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Sequential feature learning using Deep Bi-directional Long Short Term Memory  (DB-LSTM)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738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724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Convolutional Neural Network (CNN).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: array of pixel 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: probability of image.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Usage of Sixth frame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15569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Basis - convolutional layers.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convolutional operations.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filter/kernels for feature identifiers.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convolving.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BDC1-F246-4B34-9BE8-6FED8E6BE1DA}" type="datetime5">
              <a:rPr lang="en-US" smtClean="0"/>
              <a:t>10-Oct-18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, 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78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rmataOTFCond-Md"/>
              </a:rPr>
              <a:t>Action Recognition in Video Sequences </a:t>
            </a:r>
            <a:r>
              <a:rPr lang="en-US" sz="1200" dirty="0" smtClean="0">
                <a:latin typeface="FormataOTFCond-Md"/>
              </a:rPr>
              <a:t>using </a:t>
            </a:r>
            <a:r>
              <a:rPr lang="en-US" sz="1200" dirty="0">
                <a:latin typeface="FormataOTFCond-Md"/>
              </a:rPr>
              <a:t>Deep Bi-Directional LSTM With CNN Features</a:t>
            </a:r>
            <a:endParaRPr lang="en-US" sz="1200" dirty="0"/>
          </a:p>
          <a:p>
            <a:endParaRPr lang="en-US" sz="1200" dirty="0">
              <a:latin typeface="FormataOTFCond-Md"/>
            </a:endParaRPr>
          </a:p>
        </p:txBody>
      </p:sp>
    </p:spTree>
    <p:extLst>
      <p:ext uri="{BB962C8B-B14F-4D97-AF65-F5344CB8AC3E}">
        <p14:creationId xmlns:p14="http://schemas.microsoft.com/office/powerpoint/2010/main" val="28427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1306</Words>
  <Application>Microsoft Office PowerPoint</Application>
  <PresentationFormat>On-screen Show (4:3)</PresentationFormat>
  <Paragraphs>303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FormataOTFCond-Md</vt:lpstr>
      <vt:lpstr>Times New Roman</vt:lpstr>
      <vt:lpstr>Wingdings</vt:lpstr>
      <vt:lpstr>Office Theme</vt:lpstr>
      <vt:lpstr>Action Recognition in Video Sequences using Deep Bi-Directional LSTM With CNN Features</vt:lpstr>
      <vt:lpstr>Contents</vt:lpstr>
      <vt:lpstr>Contents(contd.)</vt:lpstr>
      <vt:lpstr>Introduction</vt:lpstr>
      <vt:lpstr>Related works</vt:lpstr>
      <vt:lpstr>Related Works (contd.)</vt:lpstr>
      <vt:lpstr>Proposed Frame work</vt:lpstr>
      <vt:lpstr>1.Feature Extraction</vt:lpstr>
      <vt:lpstr>CNN</vt:lpstr>
      <vt:lpstr>CNN (contd.)</vt:lpstr>
      <vt:lpstr>CNN (contd.)</vt:lpstr>
      <vt:lpstr>CNN (contd.)</vt:lpstr>
      <vt:lpstr>CNN (contd.)</vt:lpstr>
      <vt:lpstr>AlexNet</vt:lpstr>
      <vt:lpstr>AlexNet (contd.)</vt:lpstr>
      <vt:lpstr>2. Sequential learning</vt:lpstr>
      <vt:lpstr>LSTM</vt:lpstr>
      <vt:lpstr>LSTM(contd.)</vt:lpstr>
      <vt:lpstr>Multi Layer LSTM</vt:lpstr>
      <vt:lpstr>Multi Layer LSTM(contd.)</vt:lpstr>
      <vt:lpstr>Deep Bidirectional LSTM</vt:lpstr>
      <vt:lpstr>Experimental Evaluation</vt:lpstr>
      <vt:lpstr>Experimental Evaluation (contd.)</vt:lpstr>
      <vt:lpstr>Experimental Evaluation (contd.)</vt:lpstr>
      <vt:lpstr>Experimental Evaluation (contd.)</vt:lpstr>
      <vt:lpstr>Conclusion 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Recognition in Video Sequences using Deep Bi-Directional LSTM With CNN Features</dc:title>
  <dc:creator>SALAM</dc:creator>
  <cp:lastModifiedBy>Prem Jyothi</cp:lastModifiedBy>
  <cp:revision>28</cp:revision>
  <dcterms:created xsi:type="dcterms:W3CDTF">2006-08-16T00:00:00Z</dcterms:created>
  <dcterms:modified xsi:type="dcterms:W3CDTF">2018-10-10T06:59:40Z</dcterms:modified>
</cp:coreProperties>
</file>