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89" r:id="rId5"/>
    <p:sldId id="261" r:id="rId6"/>
    <p:sldId id="263" r:id="rId7"/>
    <p:sldId id="268" r:id="rId8"/>
    <p:sldId id="290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9" r:id="rId18"/>
    <p:sldId id="280" r:id="rId19"/>
    <p:sldId id="281" r:id="rId20"/>
    <p:sldId id="29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23" autoAdjust="0"/>
    <p:restoredTop sz="94660"/>
  </p:normalViewPr>
  <p:slideViewPr>
    <p:cSldViewPr>
      <p:cViewPr>
        <p:scale>
          <a:sx n="64" d="100"/>
          <a:sy n="64" d="100"/>
        </p:scale>
        <p:origin x="-158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INTERACTIVE MEDICAL IMAGE SEGMENTATION USING DEEP LEARNING WITH IMAGE-SPECIFIC FINE TUNING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3587D-D3F1-4584-800C-D108BAA2B074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3AA6-2CAB-40C4-A2AA-6B3777DA92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INTERACTIVE MEDICAL IMAGE SEGMENTATION USING DEEP LEARNING WITH IMAGE-SPECIFIC FINE TUNING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F4BEA-2051-426E-AE05-5296A0E030ED}" type="datetimeFigureOut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CA46E-AFA8-4A56-8E4B-BBA0796323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CA46E-AFA8-4A56-8E4B-BBA0796323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INTERACTIVE MEDICAL IMAGE SEGMENTATION USING DEEP LEARNING WITH IMAGE-SPECIFIC FINE TUNING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CA46E-AFA8-4A56-8E4B-BBA0796323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INTERACTIVE MEDICAL IMAGE SEGMENTATION USING DEEP LEARNING WITH IMAGE-SPECIFIC FINE TUNING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INTERACTIVE MEDICAL IMAGE SEGMENTATION USING DEEP LEARNING WITH IMAGE-SPECIFIC FINE TUNING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CA46E-AFA8-4A56-8E4B-BBA07963233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INTERACTIVE MEDICAL IMAGE SEGMENTATION USING DEEP LEARNING WITH IMAGE-SPECIFIC FINE TUNING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6CA46E-AFA8-4A56-8E4B-BBA07963233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27A3-2FC8-4F06-84FF-4F3D0415BA32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D565-985B-4612-938C-950DC9F17B02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3E08B-BE8F-409E-98BE-912BF331D45C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21159-0A08-439E-A760-38DF295298BB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45B6-AB73-426B-AFCF-41AC7EDFC42C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647A-2391-459E-8642-01A4D1735C07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E125-9861-4DB7-9684-A0BE892ABA0E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F4494-7DC1-4780-8B33-335A7A62B67C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C6E-48E9-4DB8-957E-2CA50EEB16C2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85FD-8895-4354-AACB-1AD1B94C5847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7A559-597C-4984-8AC0-4E9C457F093B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2929-7303-4145-8630-651053CAB45E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1FA9-8D8B-49AA-B8F8-44FBBCFB66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839200" cy="268605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INTERACTIVE MEDICAL IMAGE SEGMENTATION USING DEEP LEARNING WITH IMAGE-SPECIFIC FINE TUNING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524000"/>
          </a:xfrm>
        </p:spPr>
        <p:txBody>
          <a:bodyPr>
            <a:norm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Reshma Reghunath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Class no:50 s7 Btech CSE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6 NOVEMBER,2018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00400" y="6172200"/>
            <a:ext cx="2895600" cy="365125"/>
          </a:xfrm>
        </p:spPr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3A053-F36E-420A-A72D-1618F8076B00}" type="datetime1">
              <a:rPr lang="en-US" smtClean="0"/>
              <a:pPr/>
              <a:t>11/6/2018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of CNNs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K-ary segmentation training set</a:t>
            </a:r>
          </a:p>
          <a:p>
            <a:pPr>
              <a:buNone/>
            </a:pPr>
            <a:r>
              <a:rPr lang="en-US" sz="2800" dirty="0" smtClean="0"/>
              <a:t>    T = {(X1, Y1), (X2, Y2), . . .} where 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Xp is one training image and</a:t>
            </a:r>
          </a:p>
          <a:p>
            <a:pPr>
              <a:buNone/>
            </a:pPr>
            <a:r>
              <a:rPr lang="en-US" sz="2800" dirty="0" smtClean="0"/>
              <a:t>     Yp is the corresponding label map 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 smtClean="0"/>
              <a:t> The label set of T is {0, 1, 2,..., K −1} with 0 being the background label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6780-8D44-48EC-894F-4B2BDAF41A55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INTERACIVE MEDICAL IMAGE SEGMENTATION USING DEEP LEARNING WITH IMAGE-SPECIFIC FINE TUNING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Training of CNNs(Cont.)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N^=number of instances of the kth object</a:t>
            </a:r>
          </a:p>
          <a:p>
            <a:endParaRPr lang="en-US" dirty="0" smtClean="0"/>
          </a:p>
          <a:p>
            <a:r>
              <a:rPr lang="en-US" dirty="0" err="1" smtClean="0"/>
              <a:t>lpq</a:t>
            </a:r>
            <a:r>
              <a:rPr lang="en-US" dirty="0" smtClean="0"/>
              <a:t>=label of </a:t>
            </a:r>
            <a:r>
              <a:rPr lang="en-US" dirty="0" err="1" smtClean="0"/>
              <a:t>qth</a:t>
            </a:r>
            <a:r>
              <a:rPr lang="en-US" dirty="0" smtClean="0"/>
              <a:t> instance of Xp</a:t>
            </a:r>
          </a:p>
          <a:p>
            <a:endParaRPr lang="en-US" dirty="0" smtClean="0"/>
          </a:p>
          <a:p>
            <a:r>
              <a:rPr lang="en-US" dirty="0" smtClean="0"/>
              <a:t>Ypq=binary image of Yp</a:t>
            </a:r>
          </a:p>
          <a:p>
            <a:endParaRPr lang="en-US" dirty="0"/>
          </a:p>
          <a:p>
            <a:r>
              <a:rPr lang="en-US" dirty="0" err="1" smtClean="0"/>
              <a:t>Bpq</a:t>
            </a:r>
            <a:r>
              <a:rPr lang="en-US" dirty="0" smtClean="0"/>
              <a:t>=bounding box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A4D9-9ECB-4534-B60C-C3B8E36723D3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Training of CNNs(Cont.)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 p and Ypq are cropped based on Bpq.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ropped set Tˆ = {(Xˆ 1, Yˆ 1), (Xˆ 2, Yˆ 2), . . .}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with size Nˆ and label set {0, 1} where 1 is the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label of the instance foreground and 0 the background.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4840-0472-43EE-9A97-E53D16DB6280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Training of CNNs(Cont.)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371600"/>
            <a:ext cx="8077200" cy="3886200"/>
          </a:xfrm>
        </p:spPr>
        <p:txBody>
          <a:bodyPr/>
          <a:lstStyle/>
          <a:p>
            <a:r>
              <a:rPr lang="en-US" dirty="0" smtClean="0"/>
              <a:t>Unsupervised and Supervised Image-Specific Fine-Tuning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43200"/>
            <a:ext cx="49815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4800" y="3810000"/>
            <a:ext cx="777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P(</a:t>
            </a:r>
            <a:r>
              <a:rPr lang="en-US" sz="2400" dirty="0" err="1" smtClean="0"/>
              <a:t>yˆi|X</a:t>
            </a:r>
            <a:r>
              <a:rPr lang="en-US" sz="2400" dirty="0" smtClean="0"/>
              <a:t>ˆ ,θ) is the probability given by softmax output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pi = P(</a:t>
            </a:r>
            <a:r>
              <a:rPr lang="en-US" sz="2400" dirty="0" err="1" smtClean="0"/>
              <a:t>yˆi</a:t>
            </a:r>
            <a:r>
              <a:rPr lang="en-US" sz="2400" dirty="0" smtClean="0"/>
              <a:t> = 1|Xˆ ,θ) is the probability of pixel </a:t>
            </a:r>
            <a:r>
              <a:rPr lang="en-US" sz="2400" dirty="0" err="1" smtClean="0"/>
              <a:t>i</a:t>
            </a:r>
            <a:r>
              <a:rPr lang="en-US" sz="2400" dirty="0" smtClean="0"/>
              <a:t> belonging to     the foreground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3BB8-7546-47EF-9F10-B22CCD287A28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8915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INTERACIVE MEDICAL IMAGE SEGMENTATION USING DEEP LEARNING WITH IMAGE-SPECIFIC FINE TUNING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Weighted Loss Function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001000" cy="1676400"/>
          </a:xfrm>
        </p:spPr>
        <p:txBody>
          <a:bodyPr/>
          <a:lstStyle/>
          <a:p>
            <a:r>
              <a:rPr lang="en-US" dirty="0" smtClean="0"/>
              <a:t> Weighted Loss Function During Network Update Step 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95600"/>
            <a:ext cx="64138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6294" y="4876800"/>
            <a:ext cx="672655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49E8-83B7-4834-9BDB-EAF31648D888}" type="datetime1">
              <a:rPr lang="en-US" smtClean="0"/>
              <a:pPr/>
              <a:t>11/6/2018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EXPERIMENTS AND RESULTS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Segmentation of Multiple Organs From Fetal MRI</a:t>
            </a:r>
          </a:p>
          <a:p>
            <a:endParaRPr lang="en-US" dirty="0"/>
          </a:p>
          <a:p>
            <a:r>
              <a:rPr lang="en-US" dirty="0" smtClean="0"/>
              <a:t>Initial Segmentation Based on P-Net</a:t>
            </a:r>
          </a:p>
          <a:p>
            <a:endParaRPr lang="en-US" dirty="0"/>
          </a:p>
          <a:p>
            <a:r>
              <a:rPr lang="en-US" dirty="0" smtClean="0"/>
              <a:t>Unsupervised Image-Specific Fine-Tuning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D12C-39AE-469F-94FE-DAD959DEDBA1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EXPERIMENTS AND RESULTS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(Cont.)</a:t>
            </a:r>
            <a:endParaRPr lang="en-US" dirty="0"/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20044"/>
            <a:ext cx="6019800" cy="4856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E86A-1A3F-4934-B8D9-05007D2BAA46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906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INTERACIVE MEDICAL IMAGE SEGMENTATION USING DEEP LEARNING WITH IMAGE-SPECIFIC FINE TUNING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EXPERIMENTS AND RESULTS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10000"/>
            <a:ext cx="8001000" cy="2316163"/>
          </a:xfrm>
        </p:spPr>
        <p:txBody>
          <a:bodyPr/>
          <a:lstStyle/>
          <a:p>
            <a:r>
              <a:rPr lang="en-US" dirty="0" smtClean="0"/>
              <a:t>comparison of unsupervised and supervised fine-tuning of BIFSeg for the same maternal kidney</a:t>
            </a:r>
          </a:p>
          <a:p>
            <a:endParaRPr lang="en-US" dirty="0"/>
          </a:p>
          <a:p>
            <a:r>
              <a:rPr lang="en-US" dirty="0" smtClean="0"/>
              <a:t>Comparison With Other Interactive Methods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599" y="1828800"/>
            <a:ext cx="626985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8999-A55B-492D-9D44-70143E210FE3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8686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EXPERIMENTS AND RESULTS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(Cont.)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429000"/>
            <a:ext cx="5235470" cy="3229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524000"/>
            <a:ext cx="4248150" cy="2112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A182-2381-47DA-947C-75FBFAEFB35E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525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EXPERIMENTS AND RESULTS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3D Segmentation of Brain Tumors </a:t>
            </a:r>
          </a:p>
          <a:p>
            <a:endParaRPr lang="en-US" dirty="0"/>
          </a:p>
          <a:p>
            <a:r>
              <a:rPr lang="en-US" dirty="0" smtClean="0"/>
              <a:t>Initial Segmentation Based on PC-Net</a:t>
            </a:r>
          </a:p>
          <a:p>
            <a:endParaRPr lang="en-US" dirty="0"/>
          </a:p>
          <a:p>
            <a:r>
              <a:rPr lang="en-US" dirty="0" smtClean="0"/>
              <a:t>Unsupervised and supervised Image-Specific Fine-Tuning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1C7E-5E5F-4B26-8C6A-570010547166}" type="datetime1">
              <a:rPr lang="en-US" smtClean="0"/>
              <a:pPr/>
              <a:t>11/6/2018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1100" dirty="0" smtClean="0"/>
              <a:t>INTERACTIVE MEDICAL IMAGE SEGMENTATION USING DEEP LEARNING WITH IMAGE-SPECIFIC FINE TUNING</a:t>
            </a:r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7545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143001"/>
            <a:ext cx="807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METHOD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CNN MODEL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OF CNN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SUPERVISED AND UNSUPERVISED FINE TUNING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WEIGHT LOSS FUNCTION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EXPERIMENTS AND RESULTS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 of CSE,MACE Kothamangalam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362200" cy="365125"/>
          </a:xfrm>
        </p:spPr>
        <p:txBody>
          <a:bodyPr/>
          <a:lstStyle/>
          <a:p>
            <a:fld id="{9CA7ABBF-489A-4A01-9DE9-3E5B9E354726}" type="datetime1">
              <a:rPr lang="en-US" smtClean="0"/>
              <a:pPr/>
              <a:t>11/6/2018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EXPERIMENTS AND RESULTS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(Cont.)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08759"/>
            <a:ext cx="6400800" cy="512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2121-D48F-40CA-A7C0-47E00A570EDE}" type="datetime1">
              <a:rPr lang="en-US" smtClean="0"/>
              <a:pPr/>
              <a:t>11/6/2018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EXPERIMENTS AND RESULTS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(Cont.)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48151"/>
            <a:ext cx="7086600" cy="480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49A4-0764-4E2F-B0AA-ECF32FAFE5B3}" type="datetime1">
              <a:rPr lang="en-US" smtClean="0"/>
              <a:pPr/>
              <a:t>11/6/2018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CONCLUSION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Proposed framework accepts bounding boxes and optional scribbles as user interactions</a:t>
            </a:r>
          </a:p>
          <a:p>
            <a:endParaRPr lang="en-US" dirty="0"/>
          </a:p>
          <a:p>
            <a:r>
              <a:rPr lang="en-US" dirty="0" smtClean="0"/>
              <a:t>Bounding boxes in test images are provided by the user, but they could potentially be obtained by automatic detection to further increase efficiency.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04100-3ED9-4E55-8F39-9FB73A760E4A}" type="datetime1">
              <a:rPr lang="en-US" smtClean="0"/>
              <a:pPr/>
              <a:t>11/6/2018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CONCLUSION(Con.)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results show that the image-specific fine-tuning improves the segmentation performance</a:t>
            </a:r>
          </a:p>
          <a:p>
            <a:endParaRPr lang="en-US" dirty="0"/>
          </a:p>
          <a:p>
            <a:r>
              <a:rPr lang="en-US" dirty="0" smtClean="0"/>
              <a:t>BIFSeg allows optional supervised fine-tuning that leverages user interactions to achieve higher robustness and accuracy.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C318-BE4E-4E5B-88B9-F1B1AC137EF2}" type="datetime1">
              <a:rPr lang="en-US" smtClean="0"/>
              <a:pPr/>
              <a:t>11/6/2018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G. </a:t>
            </a:r>
            <a:r>
              <a:rPr lang="en-US" dirty="0" err="1" smtClean="0"/>
              <a:t>Litjens</a:t>
            </a:r>
            <a:r>
              <a:rPr lang="en-US" dirty="0" smtClean="0"/>
              <a:t> et al., “A survey on deep learning in medical image analysis,” Med. Image Anal., vol. 42, pp. 60–88, Dec. 2017.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F. Zhao and X. </a:t>
            </a:r>
            <a:r>
              <a:rPr lang="en-US" dirty="0" err="1" smtClean="0"/>
              <a:t>Xie</a:t>
            </a:r>
            <a:r>
              <a:rPr lang="en-US" dirty="0" smtClean="0"/>
              <a:t>, “An overview of interactive medical image segmentation,” Ann. BMVA, vol. 2013, no. 7, pp. 1–22, 2013.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M. </a:t>
            </a:r>
            <a:r>
              <a:rPr lang="en-US" dirty="0" err="1" smtClean="0"/>
              <a:t>Rajchl</a:t>
            </a:r>
            <a:r>
              <a:rPr lang="en-US" dirty="0" smtClean="0"/>
              <a:t> et al., “</a:t>
            </a:r>
            <a:r>
              <a:rPr lang="en-US" dirty="0" err="1" smtClean="0"/>
              <a:t>DeepCut</a:t>
            </a:r>
            <a:r>
              <a:rPr lang="en-US" dirty="0" smtClean="0"/>
              <a:t>: Object segmentation from bounding box annotations using </a:t>
            </a:r>
            <a:r>
              <a:rPr lang="en-US" dirty="0" err="1" smtClean="0"/>
              <a:t>convolutional</a:t>
            </a:r>
            <a:r>
              <a:rPr lang="en-US" dirty="0" smtClean="0"/>
              <a:t> neural networks,” IEEE Trans. Med. </a:t>
            </a:r>
            <a:r>
              <a:rPr lang="en-US" dirty="0" err="1" smtClean="0"/>
              <a:t>Imag</a:t>
            </a:r>
            <a:r>
              <a:rPr lang="en-US" dirty="0" smtClean="0"/>
              <a:t>., vol. 36, no. 2, pp. 674–683, Feb. 2017.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N. </a:t>
            </a:r>
            <a:r>
              <a:rPr lang="en-US" dirty="0" err="1" smtClean="0"/>
              <a:t>Xu</a:t>
            </a:r>
            <a:r>
              <a:rPr lang="en-US" dirty="0" smtClean="0"/>
              <a:t>, B. Price, S. Cohen, J. Yang, and T. Huang, “Deep interactive object selection,” in Proc. CVPR, Jun. 2016, pp. 373–381.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G. Wang et al. (2017). “</a:t>
            </a:r>
            <a:r>
              <a:rPr lang="en-US" dirty="0" err="1" smtClean="0"/>
              <a:t>DeepIGeoS</a:t>
            </a:r>
            <a:r>
              <a:rPr lang="en-US" dirty="0" smtClean="0"/>
              <a:t>: A deep interactive geodesic framework for medical image segmentation.” [Online]. Available: https://arxiv.org/abs/1707.00652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AF33C-A63E-4ED9-8BC2-D133798DD757}" type="datetime1">
              <a:rPr lang="en-US" smtClean="0"/>
              <a:pPr/>
              <a:t>11/6/2018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H</a:t>
            </a:r>
            <a:r>
              <a:rPr lang="en-US" dirty="0" smtClean="0"/>
              <a:t>. L. </a:t>
            </a:r>
            <a:r>
              <a:rPr lang="en-US" dirty="0" err="1" smtClean="0"/>
              <a:t>Ribeiro</a:t>
            </a:r>
            <a:r>
              <a:rPr lang="en-US" dirty="0" smtClean="0"/>
              <a:t> and A. Gonzaga, “Hand image segmentation in video sequence by GMM: A comparative analysis,” in Proc. SIBGRAPI, Oct. 2006, pp. 357–364.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K. </a:t>
            </a:r>
            <a:r>
              <a:rPr lang="en-US" dirty="0" err="1" smtClean="0"/>
              <a:t>Kamnitsas</a:t>
            </a:r>
            <a:r>
              <a:rPr lang="en-US" dirty="0" smtClean="0"/>
              <a:t> et al., “Efficient multi-scale 3D CNN with fully connected CRF for accurate brain lesion segmentation,” Med. Image Anal., vol. 36, pp. 61–78, Feb. 2017.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W. Li, G. Wang, L. </a:t>
            </a:r>
            <a:r>
              <a:rPr lang="en-US" dirty="0" err="1" smtClean="0"/>
              <a:t>Fidon</a:t>
            </a:r>
            <a:r>
              <a:rPr lang="en-US" dirty="0" smtClean="0"/>
              <a:t>, S. </a:t>
            </a:r>
            <a:r>
              <a:rPr lang="en-US" dirty="0" err="1" smtClean="0"/>
              <a:t>Ourselin</a:t>
            </a:r>
            <a:r>
              <a:rPr lang="en-US" dirty="0" smtClean="0"/>
              <a:t>, M. J. Cardoso, and T. </a:t>
            </a:r>
            <a:r>
              <a:rPr lang="en-US" dirty="0" err="1" smtClean="0"/>
              <a:t>Vercauteren</a:t>
            </a:r>
            <a:r>
              <a:rPr lang="en-US" dirty="0" smtClean="0"/>
              <a:t>, “On the compactness, efficiency, and representation of 3D </a:t>
            </a:r>
            <a:r>
              <a:rPr lang="en-US" dirty="0" err="1" smtClean="0"/>
              <a:t>convolutional</a:t>
            </a:r>
            <a:r>
              <a:rPr lang="en-US" dirty="0" smtClean="0"/>
              <a:t> networks: Brain </a:t>
            </a:r>
            <a:r>
              <a:rPr lang="en-US" dirty="0" err="1" smtClean="0"/>
              <a:t>parcellation</a:t>
            </a:r>
            <a:r>
              <a:rPr lang="en-US" dirty="0" smtClean="0"/>
              <a:t> as a pretext task,” in Proc. IPMI, 2017, pp. 348–360.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J. Long, E. </a:t>
            </a:r>
            <a:r>
              <a:rPr lang="en-US" dirty="0" err="1" smtClean="0"/>
              <a:t>Shelhamer</a:t>
            </a:r>
            <a:r>
              <a:rPr lang="en-US" dirty="0" smtClean="0"/>
              <a:t>, and T. Darrell, “Fully </a:t>
            </a:r>
            <a:r>
              <a:rPr lang="en-US" dirty="0" err="1" smtClean="0"/>
              <a:t>convolutional</a:t>
            </a:r>
            <a:r>
              <a:rPr lang="en-US" dirty="0" smtClean="0"/>
              <a:t> networks for semantic segmentation,” in Proc. CVPR, Jun. 2015, pp. 3431–3440.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L.-C. Chen, G. Papandreou, I. Kokkinos, K. Murphy, and A. L. </a:t>
            </a:r>
            <a:r>
              <a:rPr lang="en-US" dirty="0" err="1" smtClean="0"/>
              <a:t>Yuille</a:t>
            </a:r>
            <a:r>
              <a:rPr lang="en-US" dirty="0" smtClean="0"/>
              <a:t>, “</a:t>
            </a:r>
            <a:r>
              <a:rPr lang="en-US" dirty="0" err="1" smtClean="0"/>
              <a:t>DeepLab</a:t>
            </a:r>
            <a:r>
              <a:rPr lang="en-US" dirty="0" smtClean="0"/>
              <a:t>: Semantic image segmentation with deep </a:t>
            </a:r>
            <a:r>
              <a:rPr lang="en-US" dirty="0" err="1" smtClean="0"/>
              <a:t>convolutional</a:t>
            </a:r>
            <a:r>
              <a:rPr lang="en-US" dirty="0" smtClean="0"/>
              <a:t> nets, </a:t>
            </a:r>
            <a:r>
              <a:rPr lang="en-US" dirty="0" err="1" smtClean="0"/>
              <a:t>atrous</a:t>
            </a:r>
            <a:r>
              <a:rPr lang="en-US" dirty="0" smtClean="0"/>
              <a:t> convolution, and fully connected CRFs,” IEEE Trans. Pattern Anal. Mach. </a:t>
            </a:r>
            <a:r>
              <a:rPr lang="en-US" dirty="0" err="1" smtClean="0"/>
              <a:t>Intell</a:t>
            </a:r>
            <a:r>
              <a:rPr lang="en-US" dirty="0" smtClean="0"/>
              <a:t>., vol. 40, no. 4, pp. 834–848, Apr. 2018.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B67C9-346B-4EA5-9721-7297D0FD9529}" type="datetime1">
              <a:rPr lang="en-US" smtClean="0"/>
              <a:pPr/>
              <a:t>11/6/2018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8F2F-5862-46CB-A476-6075A6C2BD14}" type="datetime1">
              <a:rPr lang="en-US" smtClean="0"/>
              <a:pPr/>
              <a:t>11/6/2018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7318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Challenges of medical images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Interactive segmentation method</a:t>
            </a: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Challenges of using CNNs </a:t>
            </a:r>
            <a:r>
              <a:rPr lang="en-US" sz="2800" dirty="0" smtClean="0"/>
              <a:t> for interactive 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segmentation</a:t>
            </a: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3AB7-520E-4B9C-A55B-746C8AB1D8D0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152400"/>
            <a:ext cx="8229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INTERACTIVE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INTRODUCTION(Con.)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Framework to address these challenges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Bounding-box-segmentation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specific fine tuning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Inference time and memory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efficiency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5571-5A94-45C7-AC2C-396000409250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228600"/>
            <a:ext cx="8153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467600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Bounding box and Image-specific Fine-tuning-based Segmentation (BIFSeg)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743200"/>
            <a:ext cx="8423490" cy="354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3A30-BECC-4E65-AD43-C81CF658F1E5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METHOD(Cont.)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Pre-trained CNN with a forward pass to obtain initial segmentation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testing stage, the user provides a bounding –box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CNNs are designed and trained to learn some common features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B756-B039-4861-A422-49FA1B640B86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CNN-MODELS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Resolution-preserving networks with dilated convolution for 2D and 3D segmentation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667000"/>
            <a:ext cx="8991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8C64-3AAA-48A3-A823-6B8BAD1DF0E9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52400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Method(Con.)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Unsupervised (without additional user interactions) or supervised (with user-provided scribbles) fine tuning to further refine the segmentation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Fine tuning to leverage image-specific feature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Image-wise adaptation that can be guided by the user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E078-3EBC-4B3A-B519-551179C2FAE0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CNN-MODELS 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P-Net  for bounding box-based binary segmentation</a:t>
            </a:r>
          </a:p>
          <a:p>
            <a:endParaRPr lang="en-US" dirty="0" smtClean="0"/>
          </a:p>
          <a:p>
            <a:r>
              <a:rPr lang="en-US" dirty="0" smtClean="0"/>
              <a:t>Classifier and softmax layer in P-Net</a:t>
            </a:r>
          </a:p>
          <a:p>
            <a:endParaRPr lang="en-US" dirty="0"/>
          </a:p>
          <a:p>
            <a:r>
              <a:rPr lang="en-US" dirty="0" smtClean="0"/>
              <a:t>3D network with feature compression as PC-Net.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1FA9-8D8B-49AA-B8F8-44FBBCFB66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CSE,MACE Kothamangalam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73B5-EA54-4C3D-9BE5-02BEEA35A866}" type="datetime1">
              <a:rPr lang="en-US" smtClean="0"/>
              <a:pPr/>
              <a:t>11/6/2018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INTERACIVE MEDICAL IMAGE SEGMENTATION USING DEEP LEARNING WITH IMAGE-SPECIFIC FINE TUNING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1376</Words>
  <Application>Microsoft Office PowerPoint</Application>
  <PresentationFormat>On-screen Show (4:3)</PresentationFormat>
  <Paragraphs>237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INTERACTIVE MEDICAL IMAGE SEGMENTATION USING DEEP LEARNING WITH IMAGE-SPECIFIC FINE TUNING</vt:lpstr>
      <vt:lpstr>INTERACTIVE MEDICAL IMAGE SEGMENTATION USING DEEP LEARNING WITH IMAGE-SPECIFIC FINE TUNING</vt:lpstr>
      <vt:lpstr>INTRODUCTION</vt:lpstr>
      <vt:lpstr>INTRODUCTION(Con.)</vt:lpstr>
      <vt:lpstr>METHOD</vt:lpstr>
      <vt:lpstr>METHOD(Cont.)</vt:lpstr>
      <vt:lpstr>CNN-MODELS</vt:lpstr>
      <vt:lpstr>Method(Con.)</vt:lpstr>
      <vt:lpstr>CNN-MODELS (Cont.)</vt:lpstr>
      <vt:lpstr>Training of CNNs</vt:lpstr>
      <vt:lpstr>Training of CNNs(Cont.)</vt:lpstr>
      <vt:lpstr>Training of CNNs(Cont.)</vt:lpstr>
      <vt:lpstr>Training of CNNs(Cont.)</vt:lpstr>
      <vt:lpstr> Weighted Loss Function</vt:lpstr>
      <vt:lpstr>EXPERIMENTS AND RESULTS</vt:lpstr>
      <vt:lpstr>EXPERIMENTS AND RESULTS(Cont.)</vt:lpstr>
      <vt:lpstr>EXPERIMENTS AND RESULTS(Cont.)</vt:lpstr>
      <vt:lpstr>EXPERIMENTS AND RESULTS(Cont.)</vt:lpstr>
      <vt:lpstr>EXPERIMENTS AND RESULTS(Cont.)</vt:lpstr>
      <vt:lpstr>EXPERIMENTS AND RESULTS(Cont.)</vt:lpstr>
      <vt:lpstr>EXPERIMENTS AND RESULTS(Cont.)</vt:lpstr>
      <vt:lpstr> CONCLUSION</vt:lpstr>
      <vt:lpstr> CONCLUSION(Con.)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MEDICAL IMAGE SEGMENTATION USING DEEP LEARNING WITH IMAGE-SPECIFIC FINE TUNING</dc:title>
  <dc:creator>sreekutty</dc:creator>
  <cp:lastModifiedBy>sreekutty</cp:lastModifiedBy>
  <cp:revision>37</cp:revision>
  <dcterms:created xsi:type="dcterms:W3CDTF">2018-11-06T04:47:49Z</dcterms:created>
  <dcterms:modified xsi:type="dcterms:W3CDTF">2018-11-06T09:42:34Z</dcterms:modified>
</cp:coreProperties>
</file>