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3" r:id="rId5"/>
    <p:sldId id="261" r:id="rId6"/>
    <p:sldId id="262" r:id="rId7"/>
    <p:sldId id="267" r:id="rId8"/>
    <p:sldId id="264" r:id="rId9"/>
    <p:sldId id="287" r:id="rId10"/>
    <p:sldId id="283" r:id="rId11"/>
    <p:sldId id="265" r:id="rId12"/>
    <p:sldId id="286" r:id="rId13"/>
    <p:sldId id="266" r:id="rId14"/>
    <p:sldId id="268" r:id="rId15"/>
    <p:sldId id="289" r:id="rId16"/>
    <p:sldId id="269" r:id="rId17"/>
    <p:sldId id="273" r:id="rId18"/>
    <p:sldId id="285" r:id="rId19"/>
    <p:sldId id="274" r:id="rId20"/>
    <p:sldId id="271" r:id="rId21"/>
    <p:sldId id="270" r:id="rId22"/>
    <p:sldId id="272" r:id="rId23"/>
    <p:sldId id="277" r:id="rId24"/>
    <p:sldId id="288" r:id="rId25"/>
    <p:sldId id="278" r:id="rId26"/>
    <p:sldId id="282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5BA05-66DB-47DF-A5E7-14DC88CC3E88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3BD8-17F2-440F-AADB-C626F1E72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92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EF51F-A022-4244-8EE4-21FB497A6079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956E1-C480-49A5-8E2B-A0F91E2E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9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56E1-C480-49A5-8E2B-A0F91E2ED3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9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5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8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7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080B-83C5-4C87-9B0C-DC8297347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9625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REVATHY SURENDRAN</a:t>
            </a:r>
          </a:p>
          <a:p>
            <a:r>
              <a:rPr lang="en-IN" sz="2800" dirty="0" smtClean="0"/>
              <a:t>CLASS NO:51, S7 BTECH CSE</a:t>
            </a:r>
          </a:p>
          <a:p>
            <a:r>
              <a:rPr lang="en-IN" sz="2800" dirty="0" smtClean="0"/>
              <a:t>24 OCTOBER 2018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MACE Kothamangalam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779" y="1807062"/>
            <a:ext cx="5924265" cy="35502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53424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hlinkClick r:id="rId3"/>
            </a:endParaRP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://ieeexplore.ieee.org/document/8396250/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831910" y="5621320"/>
            <a:ext cx="120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DATA STRUCTURE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at most 4 children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Construction: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 Divide space into 4 boxes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2.If a box contain more than one point in it create a child for it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3.If no points are found do not create child for it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4.Recurse for each children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PURPOSE OF QUAD TREE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59" y="5959430"/>
            <a:ext cx="5054932" cy="329158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3"/>
          <a:srcRect l="-309" t="41459" r="309" b="29258"/>
          <a:stretch/>
        </p:blipFill>
        <p:spPr>
          <a:xfrm>
            <a:off x="1535489" y="1998465"/>
            <a:ext cx="9818311" cy="33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PURPOSE OF QUAD TREE(Contd.)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discrete movement decisions of aerial cameras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the FOVs and quality of observation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quality of observation of target G ͭͭᵢ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83" y="4025382"/>
            <a:ext cx="5077905" cy="15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MOVEMENT OF AERIAL CAMERAS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number of targets under high quality observation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collision of aerial cameras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Discourage movement of camera to higher altitudes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421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MOVEMENT OF AERIAL CAMERAS(Contd.)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845"/>
          <a:stretch/>
        </p:blipFill>
        <p:spPr>
          <a:xfrm>
            <a:off x="1740515" y="2273613"/>
            <a:ext cx="9225412" cy="13703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24" y="4657914"/>
            <a:ext cx="9448103" cy="9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FORCES ON QUAD TREE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for cooperative motion of cameras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attractive force and repulsive force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nodes generate attractive force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Occupied nodes generate repulsive force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FORCE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with increase in number of targets visible from it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observation of target affects the attractive force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894"/>
            <a:ext cx="4767441" cy="858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0" y="4654028"/>
            <a:ext cx="4817103" cy="8596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5794" y="3698543"/>
            <a:ext cx="3316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Ijs</a:t>
            </a:r>
            <a:r>
              <a:rPr lang="en-IN" dirty="0" smtClean="0"/>
              <a:t>   attractive force at node k contributed by target </a:t>
            </a:r>
            <a:r>
              <a:rPr lang="en-IN" dirty="0" err="1" smtClean="0"/>
              <a:t>i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8" y="3778054"/>
            <a:ext cx="295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FORCE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5794" y="3698543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</a:t>
            </a:r>
            <a:endParaRPr lang="en-IN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4607"/>
          <a:stretch/>
        </p:blipFill>
        <p:spPr>
          <a:xfrm>
            <a:off x="1699074" y="1870075"/>
            <a:ext cx="8918883" cy="2983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91" y="5543034"/>
            <a:ext cx="5425817" cy="3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REPULSIVE FORCE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collisions among cameras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Inversely proportional to Euclidian distance between node and location of camera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19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30054"/>
            <a:ext cx="4320654" cy="13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QUAD-TREE BASED SPACE DISCRETIZATION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MOVEMENT OF AERIAL CAMERAS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ON QUAD TREE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token passing protocol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updates its quad tree only when it receives token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ovement decision completed  pass the token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20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ON QUAD TREE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 algn="ctr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00" y="1646238"/>
            <a:ext cx="7188746" cy="4496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55" y="6169894"/>
            <a:ext cx="4756245" cy="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ON QUAD TREE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43" y="1583141"/>
            <a:ext cx="7629098" cy="44047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21" y="6061230"/>
            <a:ext cx="4532194" cy="2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ON QUAD TREE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2 nodes have same force,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prioritise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nodes are in same level first in anti-clockwise direction is chosen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ON QUAD TREE 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algorithm 1 is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algorithms depend on number of nodes in quad tree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algorithm 2 is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40" y="1918147"/>
            <a:ext cx="766123" cy="34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40" y="2915026"/>
            <a:ext cx="718009" cy="3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Quad-tree based distributed and cooperative movement strategy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collective time and quality of observation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assignment of locations and FOVs to cameras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observation depends on levels of elevation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Parker and B. A. Emmons, “Cooperative multi-robot observation of multiple moving targets,” in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the IEEE International Conference on Robotics and Automation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1997, pp.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2082-2089.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P. Anderson and D. Milutinovic, “A Stochastic Approach to Dubins Vehicle Tracking Problems,”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Automatic Control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vol.59, no. 10,pp. 2801-2806, 2014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L.E. Parker, “Distributed Algorithms for Multi-Robot Observation of Multiple Moving Targets”,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Robots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pp. 231-255, 2002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Kolling and S. Carpin, “Cooperative observation of multiple moving targets: an algorithm and its formulization,”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Robotics Research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pp. 935-953,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Alberto, C. Pablo, P. Victor, and S. A. Juan, “Ground vehicle detection through aerial images taken by UAV,”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of IEEE International Conference on Information Fusion(FUSION)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1-6.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B.B. Werger and M.J Mataric, “Broadcast of Local Eligibility for Multi-Target Observation”,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autonomous Robotic Systems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pp. 347-356, 2000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28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observe multiple moving targets on the ground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tasks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 and social movement monitoring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Wildlife research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CMOMMT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A-CMOMMT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P-CMOMMT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B-CMOMMT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CMOMMT using ACN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 and cooperative motion planning of aerial camera network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ACN observe targets from different elevation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maximize duration and quality of observation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quad tree data structure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artificial forces to avoid collisions in ACN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G={G1,G2,…,GB} set of B targets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ith target at time step t is denoted 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C={C1,C2,…,CA} set of A aerial cameras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jth camera at time step t is denoted by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28" y="2821702"/>
            <a:ext cx="2524979" cy="486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03" y="3766723"/>
            <a:ext cx="2507368" cy="6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 copter equipped with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Downward looking camera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sensor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unit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unit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8" y="4496364"/>
            <a:ext cx="6903849" cy="12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FORMULATION(Contd.)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of observation 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24-10-2018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080B-83C5-4C87-9B0C-DC829734769E}" type="slidenum">
              <a:rPr lang="en-IN" smtClean="0"/>
              <a:t>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516" y="57348"/>
            <a:ext cx="65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CAMERA NETWORK FOR OBSERVING MOVING TARGETS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70" y="2412479"/>
            <a:ext cx="5092866" cy="1137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65" y="4310916"/>
            <a:ext cx="4738475" cy="1404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0600" y="4587651"/>
            <a:ext cx="24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: Total time of mission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230" y="4511587"/>
            <a:ext cx="488370" cy="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1157</Words>
  <Application>Microsoft Office PowerPoint</Application>
  <PresentationFormat>Widescreen</PresentationFormat>
  <Paragraphs>241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AERIAL CAMERA NETWORK FOR OBSERVING MOVING TARGETS</vt:lpstr>
      <vt:lpstr>CONTENTS</vt:lpstr>
      <vt:lpstr>INTRODUCTION</vt:lpstr>
      <vt:lpstr>APPLICATIONS</vt:lpstr>
      <vt:lpstr>EXISTING APPROACHES</vt:lpstr>
      <vt:lpstr>PROPOSED METHOD</vt:lpstr>
      <vt:lpstr>PROBLEM FORMULATION</vt:lpstr>
      <vt:lpstr>AERIAL CAMERA</vt:lpstr>
      <vt:lpstr>PROBLEM FORMULATION(Contd.)</vt:lpstr>
      <vt:lpstr>PROPOSED METHOD (contd.)</vt:lpstr>
      <vt:lpstr>QUAD TREE DATA STRUCTURE</vt:lpstr>
      <vt:lpstr>KEY PURPOSE OF QUAD TREE</vt:lpstr>
      <vt:lpstr>KEY PURPOSE OF QUAD TREE(Contd.)</vt:lpstr>
      <vt:lpstr>COOPERATIVE MOVEMENT OF AERIAL CAMERAS</vt:lpstr>
      <vt:lpstr>COOPERATIVE MOVEMENT OF AERIAL CAMERAS(Contd.)</vt:lpstr>
      <vt:lpstr>ARTIFICIAL FORCES ON QUAD TREE</vt:lpstr>
      <vt:lpstr>ATTRACTIVE FORCE</vt:lpstr>
      <vt:lpstr>ATTRACTIVE FORCE (Contd.)</vt:lpstr>
      <vt:lpstr>REPULSIVE FORCE</vt:lpstr>
      <vt:lpstr>MOVEMENT ON QUAD TREE</vt:lpstr>
      <vt:lpstr>MOVEMENT ON QUAD TREE (Contd.)</vt:lpstr>
      <vt:lpstr>MOVEMENT ON QUAD TREE (Contd.)</vt:lpstr>
      <vt:lpstr>MOVEMENT ON QUAD TREE (Contd.)</vt:lpstr>
      <vt:lpstr>MOVEMENT ON QUAD TREE (Contd.)</vt:lpstr>
      <vt:lpstr>CONCLUSIONS</vt:lpstr>
      <vt:lpstr>REFERNCES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AERIAL CAMERA NETWORK FOR OBSERVING MOVING TARGETS</dc:title>
  <dc:creator>REVADHI</dc:creator>
  <cp:lastModifiedBy>REVADHI</cp:lastModifiedBy>
  <cp:revision>30</cp:revision>
  <dcterms:created xsi:type="dcterms:W3CDTF">2018-10-19T06:42:55Z</dcterms:created>
  <dcterms:modified xsi:type="dcterms:W3CDTF">2018-10-24T02:12:02Z</dcterms:modified>
</cp:coreProperties>
</file>