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0486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59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0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1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634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104865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4867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3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abhinavtripathi-cloud/network-intrusion-detection.git" TargetMode="External"/><Relationship Id="rId2" Type="http://schemas.openxmlformats.org/officeDocument/2006/relationships/hyperlink" Target="https://www.kaggle.com/datasets/sampadab17/network-intrusion-detection" TargetMode="External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>
                <a:solidFill>
                  <a:srgbClr val="02A5E3"/>
                </a:solidFill>
              </a:rPr>
              <a:t>Network Intrusion Detection</a:t>
            </a:r>
            <a:endParaRPr altLang="en-US" lang="zh-CN">
              <a:solidFill>
                <a:srgbClr val="02A5E3"/>
              </a:solidFill>
            </a:endParaRPr>
          </a:p>
        </p:txBody>
      </p:sp>
      <p:sp>
        <p:nvSpPr>
          <p:cNvPr id="1048602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603" name="TextBox 3"/>
          <p:cNvSpPr txBox="1"/>
          <p:nvPr/>
        </p:nvSpPr>
        <p:spPr>
          <a:xfrm rot="21600000">
            <a:off x="1047940" y="3876842"/>
            <a:ext cx="10096120" cy="15773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endParaRPr altLang="en-US" lang="zh-CN"/>
          </a:p>
          <a:p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endParaRPr altLang="en-US" lang="zh-CN"/>
          </a:p>
          <a:p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altLang="en-US" lang="zh-CN"/>
          </a:p>
          <a:p>
            <a:r>
              <a:rPr altLang="en-US" lang="en-US">
                <a:solidFill>
                  <a:srgbClr val="02A5E3"/>
                </a:solidFill>
              </a:rPr>
              <a:t>4</a:t>
            </a:r>
            <a:r>
              <a:rPr altLang="en-US" lang="en-US">
                <a:solidFill>
                  <a:srgbClr val="02A5E3"/>
                </a:solidFill>
              </a:rPr>
              <a:t>.</a:t>
            </a:r>
            <a:r>
              <a:rPr altLang="en-US" lang="en-US">
                <a:solidFill>
                  <a:srgbClr val="02A5E3"/>
                </a:solidFill>
              </a:rPr>
              <a:t>S</a:t>
            </a:r>
            <a:r>
              <a:rPr altLang="en-US" lang="en-US">
                <a:solidFill>
                  <a:srgbClr val="02A5E3"/>
                </a:solidFill>
              </a:rPr>
              <a:t>t</a:t>
            </a:r>
            <a:r>
              <a:rPr altLang="en-US" lang="en-US">
                <a:solidFill>
                  <a:srgbClr val="02A5E3"/>
                </a:solidFill>
              </a:rPr>
              <a:t>u</a:t>
            </a:r>
            <a:r>
              <a:rPr altLang="en-US" lang="en-US">
                <a:solidFill>
                  <a:srgbClr val="02A5E3"/>
                </a:solidFill>
              </a:rPr>
              <a:t>d</a:t>
            </a:r>
            <a:r>
              <a:rPr altLang="en-US" lang="en-US">
                <a:solidFill>
                  <a:srgbClr val="02A5E3"/>
                </a:solidFill>
              </a:rPr>
              <a:t>e</a:t>
            </a:r>
            <a:r>
              <a:rPr altLang="en-US" lang="en-US">
                <a:solidFill>
                  <a:srgbClr val="02A5E3"/>
                </a:solidFill>
              </a:rPr>
              <a:t>n</a:t>
            </a:r>
            <a:r>
              <a:rPr altLang="en-US" lang="en-US">
                <a:solidFill>
                  <a:srgbClr val="02A5E3"/>
                </a:solidFill>
              </a:rPr>
              <a:t>t</a:t>
            </a:r>
            <a:r>
              <a:rPr altLang="en-US" lang="en-US">
                <a:solidFill>
                  <a:srgbClr val="02A5E3"/>
                </a:solidFill>
              </a:rPr>
              <a:t> </a:t>
            </a:r>
            <a:r>
              <a:rPr altLang="en-US" lang="en-US">
                <a:solidFill>
                  <a:srgbClr val="02A5E3"/>
                </a:solidFill>
              </a:rPr>
              <a:t>I</a:t>
            </a:r>
            <a:r>
              <a:rPr altLang="en-US" lang="en-US">
                <a:solidFill>
                  <a:srgbClr val="02A5E3"/>
                </a:solidFill>
              </a:rPr>
              <a:t>D</a:t>
            </a:r>
            <a:r>
              <a:rPr altLang="en-US" lang="en-US">
                <a:solidFill>
                  <a:srgbClr val="02A5E3"/>
                </a:solidFill>
              </a:rPr>
              <a:t> </a:t>
            </a:r>
            <a:r>
              <a:rPr altLang="en-US" lang="en-US">
                <a:solidFill>
                  <a:srgbClr val="02A5E3"/>
                </a:solidFill>
              </a:rPr>
              <a:t>-</a:t>
            </a:r>
            <a:r>
              <a:rPr altLang="en-US" lang="en-US">
                <a:solidFill>
                  <a:srgbClr val="02A5E3"/>
                </a:solidFill>
              </a:rPr>
              <a:t> STU68335878106bb1748195448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314375" y="0"/>
            <a:ext cx="12934446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50733"/>
            <a:ext cx="12192000" cy="595653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282"/>
            <a:ext cx="12192000" cy="684343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>
          <a:xfrm>
            <a:off x="836883" y="1457776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dirty="0" sz="2800" lang="en-IN">
                <a:solidFill>
                  <a:srgbClr val="92D04F"/>
                </a:solidFill>
              </a:rPr>
              <a:t>Effective network intrusion detection requires a combination of machine learning, advanced threat detection, and continuous monitoring to identify and prevent unauthorized access, ensuring the security and integrity of network systems. By leveraging AI-powered intrusion detection systems, organizations can improve detection accuracy, reduce false positives, and respond quickly to potential threats. Implementing a robust intrusion detection system is crucial for protecting sensitive data and maintaining the trust of customers and stakehold</a:t>
            </a:r>
            <a:r>
              <a:rPr dirty="0" sz="2800" lang="en-US">
                <a:solidFill>
                  <a:srgbClr val="92D04F"/>
                </a:solidFill>
              </a:rPr>
              <a:t>e</a:t>
            </a:r>
            <a:r>
              <a:rPr dirty="0" sz="2800" lang="en-US">
                <a:solidFill>
                  <a:srgbClr val="92D04F"/>
                </a:solidFill>
              </a:rPr>
              <a:t>r</a:t>
            </a:r>
            <a:r>
              <a:rPr dirty="0" sz="2800" lang="en-US">
                <a:solidFill>
                  <a:srgbClr val="92D04F"/>
                </a:solidFill>
              </a:rPr>
              <a:t>s</a:t>
            </a:r>
            <a:endParaRPr dirty="0" sz="2000" lang="en-IN">
              <a:solidFill>
                <a:srgbClr val="92D0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27098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.</a:t>
            </a: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The future scope of network intrusion detection systems (NIDS) is vast and exciting, with several areas of research and development worth exploring: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*Key Areas:*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*Quantum-Enhanced Machine Learning*: Integrating quantum computing with machine learning algorithms to improve the detection accuracy and efficiency of NIDS.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*Federated Learning*: Implementing federated learning techniques to enable multiple organizations to collaborate on intrusion detection while maintaining data privacy.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*Explainable AI (XAI)*: Developing XAI-powered NIDS to provide transparency and interpretability in AI-driven decision-making.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*Advanced Methodologies*: Exploring advanced methodologies like deep learning, reinforcement learning, and ensemble methods to improve NIDS performance.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*Metaverse Security*: Developing NIDS specifically designed for the Metaverse, focusing on real-time threat detection and response.¹ ² ³ ⁴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*Future Directions:*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*Improving Detection Accuracy*: Continuously improving detection accuracy and reducing false positives through advanced algorithms and techniques.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*Enhancing Scalability*: Developing NIDS that can handle large volumes of network traffic and scale to meet growing demands.</a:t>
            </a:r>
            <a:endParaRPr dirty="0" sz="1600" lang="en-US">
              <a:solidFill>
                <a:srgbClr val="02A5E3"/>
              </a:solidFill>
            </a:endParaRPr>
          </a:p>
          <a:p>
            <a:pPr indent="0" marL="0">
              <a:buNone/>
            </a:pPr>
            <a:r>
              <a:rPr dirty="0" sz="1400" lang="en-US">
                <a:solidFill>
                  <a:srgbClr val="02A5E3"/>
                </a:solidFill>
                <a:ea typeface="+mn-lt"/>
                <a:cs typeface="+mn-lt"/>
              </a:rPr>
              <a:t>- *Integrating with Incident Response*: Integrating NIDS with incident response plans to enable quick and effective response to detected threats.</a:t>
            </a:r>
            <a:endParaRPr dirty="0" sz="2000" lang="en-US">
              <a:solidFill>
                <a:srgbClr val="02A5E3"/>
              </a:solidFill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800" lang="en-IN">
                <a:solidFill>
                  <a:srgbClr val="00B050"/>
                </a:solidFill>
              </a:rPr>
              <a:t>- Liu, Y., Wang, L., &amp; Wang, X. (2020). A survey on deep learning for network intrusion detection. Journal of Intelligent Information Systems, 57(2), 279-297.</a:t>
            </a:r>
            <a:endParaRPr dirty="0" sz="3200" lang="en-IN">
              <a:solidFill>
                <a:srgbClr val="00B050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00B050"/>
                </a:solidFill>
              </a:rPr>
              <a:t>- Zhao, Y., Li, M., &amp; Lai, L. (2021). Federated learning for network intrusion detection. IEEE Transactions on Neural Networks and Learning Systems, 32(5), 2111-2122.</a:t>
            </a:r>
            <a:endParaRPr dirty="0" sz="3200" lang="en-IN">
              <a:solidFill>
                <a:srgbClr val="00B050"/>
              </a:solidFill>
            </a:endParaRPr>
          </a:p>
          <a:p>
            <a:pPr indent="0" marL="0">
              <a:buNone/>
            </a:pPr>
            <a:r>
              <a:rPr dirty="0" sz="2800" lang="en-IN">
                <a:solidFill>
                  <a:srgbClr val="00B050"/>
                </a:solidFill>
              </a:rPr>
              <a:t>- Xin, Y., Kong, L., Liu, Z., Chen, Y., Li, Y., Zhu, H., ... &amp; Gao, X. (2018). Machine learning for network intrusion detection: A survey. IEEE Communications Surveys &amp; Tutorials, 20(2), 1328-1356.</a:t>
            </a:r>
            <a:endParaRPr dirty="0" sz="2400" lang="en-I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310556" y="1662876"/>
            <a:ext cx="11029615" cy="4673324"/>
          </a:xfrm>
        </p:spPr>
        <p:txBody>
          <a:bodyPr/>
          <a:p>
            <a:pPr indent="0" marL="0">
              <a:buNone/>
            </a:p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0556" y="1352824"/>
            <a:ext cx="11446671" cy="5293429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5611" y="1267061"/>
            <a:ext cx="11150274" cy="4852849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1192" y="1636671"/>
            <a:ext cx="11238413" cy="5290551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>
          <a:xfrm>
            <a:off x="358120" y="676345"/>
            <a:ext cx="11029616" cy="820985"/>
          </a:xfrm>
        </p:spPr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607" name=""/>
          <p:cNvSpPr txBox="1"/>
          <p:nvPr/>
        </p:nvSpPr>
        <p:spPr>
          <a:xfrm>
            <a:off x="581190" y="1912661"/>
            <a:ext cx="1080654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C000"/>
                </a:solidFill>
              </a:rPr>
              <a:t>Create a robust network intrusion detection system (NIDS) using machine learning. The 
system should be capable of analyzing network traffic data to identify and classify various 
types of cyber-attacks (e.g., DoS, Probe, R2L, U2R) and distinguish them from normal 
network activity. The goal is to build a model that can effectively secure communication 
networks by providing an early warning of malicious activities.</a:t>
            </a:r>
            <a:endParaRPr sz="2800"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400" lang="en-IN">
                <a:latin typeface="Calibri"/>
                <a:ea typeface="+mn-lt"/>
                <a:cs typeface="+mn-lt"/>
              </a:rPr>
              <a:t>1. *Data Collection*: Gather network traffic data, including packet captures, logs, and threat intelligence feeds.</a:t>
            </a:r>
            <a:endParaRPr dirty="0" sz="2800" lang="en-IN"/>
          </a:p>
          <a:p>
            <a:pPr indent="0" marL="0">
              <a:buNone/>
            </a:pPr>
            <a:r>
              <a:rPr b="1" dirty="0" sz="2400" lang="en-IN">
                <a:latin typeface="Calibri"/>
                <a:ea typeface="+mn-lt"/>
                <a:cs typeface="+mn-lt"/>
              </a:rPr>
              <a:t>2. *Data Preprocessing*: Clean and preprocess data, handle missing values, and extract relevant features (e.g., packet headers, payload analysis).</a:t>
            </a:r>
            <a:endParaRPr dirty="0" sz="2800" lang="en-IN"/>
          </a:p>
          <a:p>
            <a:pPr indent="0" marL="0">
              <a:buNone/>
            </a:pPr>
            <a:r>
              <a:rPr b="1" dirty="0" sz="2400" lang="en-IN">
                <a:latin typeface="Calibri"/>
                <a:ea typeface="+mn-lt"/>
                <a:cs typeface="+mn-lt"/>
              </a:rPr>
              <a:t>3. *Machine Learning Algorithm*: Implement a machine learning model (e.g., Random Forest, SVM, or Deep Learning) to detect and classify network intrusions based on patterns and anomalies.</a:t>
            </a:r>
            <a:endParaRPr dirty="0" sz="2800" lang="en-IN"/>
          </a:p>
          <a:p>
            <a:pPr indent="0" marL="0">
              <a:buNone/>
            </a:pPr>
            <a:r>
              <a:rPr b="1" dirty="0" sz="2400" lang="en-IN">
                <a:latin typeface="Calibri"/>
                <a:ea typeface="+mn-lt"/>
                <a:cs typeface="+mn-lt"/>
              </a:rPr>
              <a:t>4. *Deployment*: Develop a real-time intrusion detection system with a user-friendly interface for security analysts.</a:t>
            </a:r>
            <a:endParaRPr dirty="0" sz="2800" lang="en-IN"/>
          </a:p>
          <a:p>
            <a:pPr indent="0" marL="0">
              <a:buNone/>
            </a:pPr>
            <a:r>
              <a:rPr b="1" dirty="0" sz="2400" lang="en-IN">
                <a:latin typeface="Calibri"/>
                <a:ea typeface="+mn-lt"/>
                <a:cs typeface="+mn-lt"/>
              </a:rPr>
              <a:t>5. *Evaluation*: Assess model performance using metrics (accuracy, precision, recall, F1-score) and fine-tune based on feedback and continuous monitoring.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59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indent="0" marL="0">
              <a:buNone/>
            </a:pPr>
            <a:r>
              <a:rPr sz="2000" lang="en-US"/>
              <a:t>1. *Network Monitoring*: Continuously monitor network traffic to identify potential security threats.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2. *Data Collection*: Gather network traffic data, including packet captures and logs.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3. *Data Analysis*: Analyze collected data using machine learning algorithms to detect anomalies and identify potential threats.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4. *Threat Detection*: Identify and classify potential security threats, including known and unknown attacks.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5. *Alert Generation*: Generate alerts for security analysts and administrators when potential threats are detected.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6. *Incident Response*: Provide incident response capabilities to quickly respond to security threats.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*Key Features:*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- Real-time network monitoring and threat detection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- Advanced machine learning-based analysis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- Comprehensive threat classification and alert generation</a:t>
            </a:r>
            <a:endParaRPr sz="2000" lang="en-US"/>
          </a:p>
          <a:p>
            <a:pPr indent="0" marL="0">
              <a:buNone/>
            </a:pPr>
            <a:r>
              <a:rPr sz="2000" lang="en-US"/>
              <a:t>- Integration with incident response systems</a:t>
            </a:r>
            <a:endParaRPr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59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-305435" marL="305435"/>
            <a:r>
              <a:rPr lang="en-IN"/>
              <a:t>*Algorithm:*</a:t>
            </a:r>
            <a:endParaRPr lang="en-IN"/>
          </a:p>
          <a:p>
            <a:pPr indent="-305435" marL="305435"/>
            <a:r>
              <a:rPr lang="en-IN"/>
              <a:t>1. *Random Forest*: Utilize Random Forest algorithm for anomaly detection and classification.</a:t>
            </a:r>
            <a:endParaRPr lang="en-IN"/>
          </a:p>
          <a:p>
            <a:pPr indent="-305435" marL="305435"/>
            <a:r>
              <a:rPr lang="en-IN"/>
              <a:t>2. *Support Vector Machine (SVM)*: Employ SVM for classification and regression tasks.</a:t>
            </a:r>
            <a:endParaRPr lang="en-IN"/>
          </a:p>
          <a:p>
            <a:pPr indent="-305435" marL="305435"/>
            <a:r>
              <a:rPr lang="en-IN"/>
              <a:t>3. *Deep Learning*: Leverage deep learning techniques, such as Convolutional Neural Networks (CNNs) or Recurrent Neural Networks (RNNs), for advanced threat detection.</a:t>
            </a:r>
            <a:endParaRPr lang="en-IN"/>
          </a:p>
          <a:p>
            <a:pPr indent="-305435" marL="305435"/>
            <a:r>
              <a:rPr lang="en-IN"/>
              <a:t>*Deployment on IBM Cloud Lite:*</a:t>
            </a:r>
            <a:endParaRPr lang="en-IN"/>
          </a:p>
          <a:p>
            <a:pPr indent="-305435" marL="305435"/>
            <a:r>
              <a:rPr lang="en-IN"/>
              <a:t>1. *Cloud Foundry*: Deploy the NIDS application on IBM Cloud Lite using Cloud Foundry.</a:t>
            </a:r>
            <a:endParaRPr lang="en-IN"/>
          </a:p>
          <a:p>
            <a:pPr indent="-305435" marL="305435"/>
            <a:r>
              <a:rPr lang="en-IN"/>
              <a:t>2. *Containerization*: Utilize Docker containers to package the application and ensure seamless deployment.</a:t>
            </a:r>
            <a:endParaRPr lang="en-IN"/>
          </a:p>
          <a:p>
            <a:pPr indent="-305435" marL="305435"/>
            <a:r>
              <a:rPr lang="en-IN"/>
              <a:t>3. *Serverless Computing*: Leverage IBM Cloud Functions (serverless computing) to scale the application and reduce costs.</a:t>
            </a:r>
            <a:endParaRPr lang="en-IN"/>
          </a:p>
          <a:p>
            <a:pPr indent="-305435" marL="305435"/>
            <a:r>
              <a:rPr lang="en-IN"/>
              <a:t>4. *Monitoring and Logging*: Use IBM Cloud Monitoring and Logging services to track application performance and logs.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590" name="Content Placeholder 1"/>
          <p:cNvSpPr>
            <a:spLocks noGrp="1"/>
          </p:cNvSpPr>
          <p:nvPr>
            <p:ph idx="1"/>
          </p:nvPr>
        </p:nvSpPr>
        <p:spPr>
          <a:xfrm rot="2909">
            <a:off x="305743" y="1092338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IN">
                <a:hlinkClick r:id="rId1"/>
              </a:rPr>
              <a:t>https://github.com/abhinavtripathi-cloud/Network-Intrusion-Detection.git</a:t>
            </a:r>
            <a:endParaRPr dirty="0" sz="2400" lang="en-IN"/>
          </a:p>
          <a:p>
            <a:pPr indent="0" marL="0">
              <a:buNone/>
            </a:pPr>
            <a:r>
              <a:rPr dirty="0" sz="2400" lang="en-IN">
                <a:solidFill>
                  <a:srgbClr val="92D04F"/>
                </a:solidFill>
                <a:hlinkClick r:id="rId2"/>
              </a:rPr>
              <a:t>https://www.kaggle.com/datasets/sampadab17/network-intrusion-detection</a:t>
            </a:r>
            <a:endParaRPr dirty="0" sz="2400" lang="en-IN">
              <a:solidFill>
                <a:srgbClr val="92D04F"/>
              </a:solidFill>
            </a:endParaRPr>
          </a:p>
          <a:p>
            <a:pPr indent="0" marL="0">
              <a:buNone/>
            </a:pPr>
            <a:endParaRPr dirty="0" sz="2400" lang="en-IN">
              <a:solidFill>
                <a:srgbClr val="92D0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8123"/>
            <a:ext cx="12192000" cy="648175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523"/>
            <a:ext cx="12192000" cy="685295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Eluri Narendra</cp:lastModifiedBy>
  <dcterms:created xsi:type="dcterms:W3CDTF">2021-05-20T17:50:10Z</dcterms:created>
  <dcterms:modified xsi:type="dcterms:W3CDTF">2025-08-04T12:07:17Z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17e4dbcb1f624edb97e6ef432907b737</vt:lpwstr>
  </property>
</Properties>
</file>