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Amaranth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Raleway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ranth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Amaranth-italic.fntdata"/><Relationship Id="rId16" Type="http://schemas.openxmlformats.org/officeDocument/2006/relationships/font" Target="fonts/Amaranth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Amaranth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af025f14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af025f14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af025f14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af025f14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af025f14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af025f14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af025f14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af025f14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programiz.com/python-programming/online-compiler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u_BcMXgws6Y" TargetMode="External"/><Relationship Id="rId4" Type="http://schemas.openxmlformats.org/officeDocument/2006/relationships/image" Target="../media/image3.jp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u_BcMXgws6Y" TargetMode="External"/><Relationship Id="rId4" Type="http://schemas.openxmlformats.org/officeDocument/2006/relationships/image" Target="../media/image3.jp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u_BcMXgws6Y" TargetMode="External"/><Relationship Id="rId4" Type="http://schemas.openxmlformats.org/officeDocument/2006/relationships/image" Target="../media/image3.jp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10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 in Python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to have PyCharm open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were not able to install it yet, then watch last week’s lesson video. For now, you can code in the web browser using this link: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https://www.programiz.com/python-programming/online-compiler/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8019600" cy="19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Create a calculator</a:t>
            </a:r>
            <a:r>
              <a:rPr lang="en"/>
              <a:t> using arithmetic operators and functions.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Should have addition, subtraction, multiplication, division 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Depending on which function is called it should be able to take numbers and calculate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Bonus #1! If you can try to make functions that will do floor division.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Bonus #2! Try making another function for determining even or odd. </a:t>
            </a:r>
            <a:endParaRPr/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1: Calculator</a:t>
            </a:r>
            <a:endParaRPr/>
          </a:p>
        </p:txBody>
      </p:sp>
      <p:pic>
        <p:nvPicPr>
          <p:cNvPr descr="This timer silently counts down to 0:00, then alerts you that time is up with a gentle beep sound." id="100" name="Google Shape;100;p15" title="15 Minute Tim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8950" y="343150"/>
            <a:ext cx="2609250" cy="1956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5">
            <a:alphaModFix/>
          </a:blip>
          <a:srcRect b="0" l="0" r="32764" t="0"/>
          <a:stretch/>
        </p:blipFill>
        <p:spPr>
          <a:xfrm>
            <a:off x="3691525" y="3993475"/>
            <a:ext cx="3163575" cy="10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1079525" y="4193050"/>
            <a:ext cx="249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maranth"/>
                <a:ea typeface="Amaranth"/>
                <a:cs typeface="Amaranth"/>
                <a:sym typeface="Amaranth"/>
              </a:rPr>
              <a:t>Possible Input &amp; Output:</a:t>
            </a:r>
            <a:endParaRPr b="1" sz="1600">
              <a:latin typeface="Amaranth"/>
              <a:ea typeface="Amaranth"/>
              <a:cs typeface="Amaranth"/>
              <a:sym typeface="Amaranth"/>
            </a:endParaRPr>
          </a:p>
        </p:txBody>
      </p:sp>
      <p:cxnSp>
        <p:nvCxnSpPr>
          <p:cNvPr id="103" name="Google Shape;103;p15"/>
          <p:cNvCxnSpPr/>
          <p:nvPr/>
        </p:nvCxnSpPr>
        <p:spPr>
          <a:xfrm>
            <a:off x="5514675" y="4035850"/>
            <a:ext cx="458700" cy="232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5"/>
          <p:cNvCxnSpPr/>
          <p:nvPr/>
        </p:nvCxnSpPr>
        <p:spPr>
          <a:xfrm flipH="1" rot="10800000">
            <a:off x="5528800" y="4268750"/>
            <a:ext cx="437400" cy="275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5"/>
          <p:cNvSpPr txBox="1"/>
          <p:nvPr/>
        </p:nvSpPr>
        <p:spPr>
          <a:xfrm>
            <a:off x="5966200" y="4064075"/>
            <a:ext cx="8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Input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6" name="Google Shape;106;p15"/>
          <p:cNvCxnSpPr/>
          <p:nvPr/>
        </p:nvCxnSpPr>
        <p:spPr>
          <a:xfrm>
            <a:off x="4103575" y="4811900"/>
            <a:ext cx="18627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5"/>
          <p:cNvSpPr txBox="1"/>
          <p:nvPr/>
        </p:nvSpPr>
        <p:spPr>
          <a:xfrm>
            <a:off x="5973375" y="4611875"/>
            <a:ext cx="8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Output</a:t>
            </a:r>
            <a:endParaRPr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29450" y="2078875"/>
            <a:ext cx="8019600" cy="19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Create a Rock-Paper-Scissors game</a:t>
            </a:r>
            <a:r>
              <a:rPr lang="en"/>
              <a:t> where you play against the computer.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Take an input from the user on which they pick. Rock beats scissors, paper beats rock, and scissors beats paper. If both choose the same, then it is a tie.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Hint: you can </a:t>
            </a:r>
            <a:r>
              <a:rPr lang="en"/>
              <a:t>get</a:t>
            </a:r>
            <a:r>
              <a:rPr lang="en"/>
              <a:t> a random integer by typing import random to import the library, and then use the command random.randint(x, y) to get a random number from x - y (not including x). You can then have it act as a random choice - 1 may be the computer choosing rock, 2 may be the computer choosing paper, etc.</a:t>
            </a:r>
            <a:endParaRPr/>
          </a:p>
        </p:txBody>
      </p:sp>
      <p:sp>
        <p:nvSpPr>
          <p:cNvPr id="113" name="Google Shape;11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2: Rock Paper Scissors</a:t>
            </a:r>
            <a:endParaRPr/>
          </a:p>
        </p:txBody>
      </p:sp>
      <p:pic>
        <p:nvPicPr>
          <p:cNvPr descr="This timer silently counts down to 0:00, then alerts you that time is up with a gentle beep sound." id="114" name="Google Shape;114;p16" title="15 Minute Tim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3225" y="185450"/>
            <a:ext cx="2609250" cy="195693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465675" y="3993475"/>
            <a:ext cx="249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maranth"/>
                <a:ea typeface="Amaranth"/>
                <a:cs typeface="Amaranth"/>
                <a:sym typeface="Amaranth"/>
              </a:rPr>
              <a:t>Possible Input &amp; Output:</a:t>
            </a:r>
            <a:endParaRPr b="1" sz="1600">
              <a:latin typeface="Amaranth"/>
              <a:ea typeface="Amaranth"/>
              <a:cs typeface="Amaranth"/>
              <a:sym typeface="Amaranth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5665575" y="3910475"/>
            <a:ext cx="8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Input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5665575" y="4308400"/>
            <a:ext cx="8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Output</a:t>
            </a:r>
            <a:endParaRPr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0725" y="3993475"/>
            <a:ext cx="2571750" cy="67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6"/>
          <p:cNvCxnSpPr/>
          <p:nvPr/>
        </p:nvCxnSpPr>
        <p:spPr>
          <a:xfrm>
            <a:off x="3609675" y="4508500"/>
            <a:ext cx="20559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6"/>
          <p:cNvCxnSpPr/>
          <p:nvPr/>
        </p:nvCxnSpPr>
        <p:spPr>
          <a:xfrm>
            <a:off x="5335475" y="4110575"/>
            <a:ext cx="330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3: Number Guesser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729450" y="2078875"/>
            <a:ext cx="8019600" cy="19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Create a Number Guessing Game </a:t>
            </a:r>
            <a:r>
              <a:rPr lang="en"/>
              <a:t>where the user has to try and get a target number. First, the computer generates a random number from 1-100. Then, the player enters a number to start, and the computer will tell whether that number is less or more than the target. This repeats until the target number is reached. Essentially: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Generate a random number from 1-100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Keep asking for inputs until the correct guess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Keep track of the amount of attempts</a:t>
            </a:r>
            <a:endParaRPr/>
          </a:p>
        </p:txBody>
      </p:sp>
      <p:pic>
        <p:nvPicPr>
          <p:cNvPr descr="This timer silently counts down to 0:00, then alerts you that time is up with a gentle beep sound." id="127" name="Google Shape;127;p17" title="15 Minute Tim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575" y="121925"/>
            <a:ext cx="2609250" cy="195693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3220975" y="4443075"/>
            <a:ext cx="238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maranth"/>
                <a:ea typeface="Amaranth"/>
                <a:cs typeface="Amaranth"/>
                <a:sym typeface="Amaranth"/>
              </a:rPr>
              <a:t>Possible Input &amp; Output:</a:t>
            </a:r>
            <a:endParaRPr b="1" sz="1600">
              <a:latin typeface="Amaranth"/>
              <a:ea typeface="Amaranth"/>
              <a:cs typeface="Amaranth"/>
              <a:sym typeface="Amaranth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4714675" y="3755275"/>
            <a:ext cx="8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Inputs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4572000" y="3951088"/>
            <a:ext cx="8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Outputs</a:t>
            </a:r>
            <a:endParaRPr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8250" y="3267600"/>
            <a:ext cx="2590800" cy="1685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17"/>
          <p:cNvCxnSpPr/>
          <p:nvPr/>
        </p:nvCxnSpPr>
        <p:spPr>
          <a:xfrm flipH="1" rot="10800000">
            <a:off x="5376325" y="3390700"/>
            <a:ext cx="780000" cy="560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7"/>
          <p:cNvCxnSpPr/>
          <p:nvPr/>
        </p:nvCxnSpPr>
        <p:spPr>
          <a:xfrm flipH="1" rot="10800000">
            <a:off x="5376325" y="3784000"/>
            <a:ext cx="791100" cy="167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7"/>
          <p:cNvCxnSpPr/>
          <p:nvPr/>
        </p:nvCxnSpPr>
        <p:spPr>
          <a:xfrm>
            <a:off x="5376450" y="3950963"/>
            <a:ext cx="791100" cy="231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7"/>
          <p:cNvCxnSpPr/>
          <p:nvPr/>
        </p:nvCxnSpPr>
        <p:spPr>
          <a:xfrm>
            <a:off x="5376450" y="3950963"/>
            <a:ext cx="789000" cy="633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7"/>
          <p:cNvCxnSpPr/>
          <p:nvPr/>
        </p:nvCxnSpPr>
        <p:spPr>
          <a:xfrm flipH="1" rot="10800000">
            <a:off x="5376325" y="3592650"/>
            <a:ext cx="780000" cy="560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7"/>
          <p:cNvCxnSpPr/>
          <p:nvPr/>
        </p:nvCxnSpPr>
        <p:spPr>
          <a:xfrm flipH="1" rot="10800000">
            <a:off x="5376325" y="3985950"/>
            <a:ext cx="791100" cy="167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7"/>
          <p:cNvCxnSpPr/>
          <p:nvPr/>
        </p:nvCxnSpPr>
        <p:spPr>
          <a:xfrm>
            <a:off x="5376450" y="4152913"/>
            <a:ext cx="791100" cy="231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7"/>
          <p:cNvCxnSpPr/>
          <p:nvPr/>
        </p:nvCxnSpPr>
        <p:spPr>
          <a:xfrm>
            <a:off x="5376450" y="4152913"/>
            <a:ext cx="789000" cy="633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