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aded762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aded762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aded762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aded762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5733652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5733652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5733652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5733652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5733652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5733652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628e47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628e47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628e470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628e470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know that the end character isn’t included in the substring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628e47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628e47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step was 3, then it would get one character every 3 times. Etc, etc.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28e470b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28e470b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628e470b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628e470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c216d9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c216d9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660396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660396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This is if there is more time at the end of the lesson</a:t>
            </a:r>
            <a:r>
              <a:rPr i="1" lang="en"/>
              <a:t>.</a:t>
            </a:r>
            <a:r>
              <a:rPr lang="en"/>
              <a:t> The link will be sent in the chat box, and the kahoot will be presented.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ac216d9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ac216d9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ac216d90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ac216d9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c216d90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ac216d9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ac216d90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ac216d90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b8b6c9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b8b6c9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ac216d90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ac216d90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 arent used only for strings - they have much more use and will be revisited later 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ded762d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ded762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Strings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Accessing Characters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were to run the following code, you would get an error: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exampleStr = “Hello”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print(exampleStr[5])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729450" y="3231175"/>
            <a:ext cx="7688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code is getting the character at index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exampleStr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This does not work because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exampleStr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only 5 characters long. Since indexes start counting from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it would go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0,1,2,3,4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for each character, meaning index 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out of the range.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Reverse Indexing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negative numbers, which start at the very end. For example, the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/>
              <a:t> is the last character, the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"/>
              <a:t> is the 3rd-to-last character,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47625" l="0" r="9008" t="25282"/>
          <a:stretch/>
        </p:blipFill>
        <p:spPr>
          <a:xfrm>
            <a:off x="555275" y="2750500"/>
            <a:ext cx="7906649" cy="17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665900" y="4339975"/>
            <a:ext cx="16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Length: 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725" y="3041612"/>
            <a:ext cx="1285175" cy="3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hrase = “Hello There”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print(phrase[0])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Nothing will be displayed.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3771300" y="2644525"/>
            <a:ext cx="1605000" cy="87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Answer: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 “Hello There”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print(len(phrase))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Nothing will be displayed.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71300" y="2644525"/>
            <a:ext cx="1605000" cy="87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Answer: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 “Hello There”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print(phrase[-3])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print(phrase[len(phrase)-1])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Nothing will be displayed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771300" y="2644525"/>
            <a:ext cx="1605000" cy="87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Answer: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take more than just one character from a string - you can take an entire section of a string.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section is known as a substring, and this is how you get a substring in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string[start:end]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/>
              <a:t> is the starting index, and end is the last index.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diagram that shows an example</a:t>
            </a:r>
            <a:br>
              <a:rPr lang="en"/>
            </a:br>
            <a:r>
              <a:rPr lang="en"/>
              <a:t>s</a:t>
            </a:r>
            <a:r>
              <a:rPr lang="en"/>
              <a:t>tring slice, taking index 3 - 9.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Remember that the character at the start index is included in the substring, </a:t>
            </a:r>
            <a:r>
              <a:rPr b="1" lang="en"/>
              <a:t>but not the character at the end index</a:t>
            </a:r>
            <a:r>
              <a:rPr lang="en"/>
              <a:t>. If you forget this, your substring will be different from what you expect.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59581" l="0" r="28371" t="6951"/>
          <a:stretch/>
        </p:blipFill>
        <p:spPr>
          <a:xfrm>
            <a:off x="1828800" y="2078875"/>
            <a:ext cx="4516874" cy="158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getting all the characters in between the start and end indexes, you can also step over some of them. The way you do this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tring[start:end:step]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start and end are the same, while step describes how many characters you step over. For example, the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tring[0:10:2]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ould output this →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52196" l="1628" r="24329" t="13986"/>
          <a:stretch/>
        </p:blipFill>
        <p:spPr>
          <a:xfrm>
            <a:off x="2743225" y="3421700"/>
            <a:ext cx="5026524" cy="17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2078875"/>
            <a:ext cx="76887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 “Hello There”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print(phrase[1:7])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llo 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llo 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3771300" y="2644525"/>
            <a:ext cx="1605000" cy="87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Answer: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2078875"/>
            <a:ext cx="76887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 “Hello There”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print(phrase[4:10:2])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3771300" y="2644525"/>
            <a:ext cx="1605000" cy="87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Answer: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004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lesson, we went over: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is Programming?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Print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Booleans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we will do some review questions for last lesson.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do a Kahoot, which is like an online quiz.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the link into the web browser, and then enter the code on the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Then, type your name in. After everyone joins the game will start.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to answer the questions to the best of your ability, good luck!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Questions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"/>
              <a:t> statement do?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Displays a message on the screen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Multiplies 2 numbers together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Prints out a piece of paper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859000" y="2520500"/>
            <a:ext cx="875400" cy="99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Answer: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Questions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function do comments serve?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Displays a message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Opens a browser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They describe what the code does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696600" y="2073750"/>
            <a:ext cx="875400" cy="99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Answer: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Questions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types are in Python?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 of the above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392550" y="2542400"/>
            <a:ext cx="875400" cy="99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Answer: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Questions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output of this program be? Remember that if a variable is assigned a new value, it replaces the value of the older one. Type your response into the chat box.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var1 = 3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var2 = “lemon”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var3 = 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var2 = “apple”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var3 = “orange”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print(var2, var3)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print(var1)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494675" y="2929075"/>
            <a:ext cx="1605000" cy="112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Answer: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appleorange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Length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find the length of a string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"/>
              <a:t> statement. For example, the statement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print(len(“Hello World”))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ill print out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/>
              <a:t>, because there are 11 characters in this string.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Basically,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"/>
              <a:t> takes in a string, and returns a number (the length of the string).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Index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string, every character is given an </a:t>
            </a:r>
            <a:r>
              <a:rPr b="1" lang="en"/>
              <a:t>index</a:t>
            </a:r>
            <a:r>
              <a:rPr lang="en"/>
              <a:t> based on its position.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index of the first character is always 0, and the last index is the length of the string minus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example: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276825"/>
            <a:ext cx="35433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4122100" y="3552175"/>
            <a:ext cx="3543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Index is like the order of each character in the whole string - </a:t>
            </a:r>
            <a:r>
              <a:rPr b="1"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1st, </a:t>
            </a:r>
            <a:r>
              <a:rPr b="1"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2nd, etc. Remember that the index starts at 0.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Accessing Characters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6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character in a string can be accessed using its index. The index must be closed within square brackets,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/>
              <a:t>, and appended to the string. For example,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exampleStr = “Hello There”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print(exampleStr[0])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ill print the character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“H”</a:t>
            </a:r>
            <a:r>
              <a:rPr lang="en"/>
              <a:t>. This is because index starts counting at 0, meaning the first character is always at index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works for other indexes as well -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/>
              <a:t> would print the character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“o”</a:t>
            </a:r>
            <a:r>
              <a:rPr lang="en"/>
              <a:t>,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/>
              <a:t> would print the character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/>
              <a:t>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