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783f7847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783f7847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783f7847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783f7847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783f7847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783f7847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783f7847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783f7847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783f7847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783f7847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783f7847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783f7847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783f7847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783f7847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783f7847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783f7847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783f7847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783f7847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783f7847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783f7847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783f784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783f784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783f7847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783f7847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783f7847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783f784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783f7847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783f784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783f784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783f784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783f7847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783f7847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783f7847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783f7847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83f7847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783f7847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783f7847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783f7847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Operators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Unary Operators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These generally appear before an operand and only work on one.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Example: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3303000" cy="7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 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1975150"/>
            <a:ext cx="38424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Addition: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rint(num1 + num2)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Subtraction: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print(num1 - num2)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4784900" y="1975150"/>
            <a:ext cx="38424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Multiplication: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(num1 * num2)</a:t>
            </a:r>
            <a:endParaRPr sz="17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Division: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(num1/num2)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29350" y="4022900"/>
            <a:ext cx="768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num1 and num2 have to be a number.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 (cont.)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28275"/>
            <a:ext cx="38985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Floor Division: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print(num1 // num2)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9" name="Google Shape;159;p24"/>
          <p:cNvSpPr txBox="1"/>
          <p:nvPr/>
        </p:nvSpPr>
        <p:spPr>
          <a:xfrm>
            <a:off x="725550" y="3338075"/>
            <a:ext cx="768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Precedence is basically order of operations. This applies to coding as well.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operation inside parentheses will be computed first no matter what the operation is.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543800" y="2028275"/>
            <a:ext cx="38985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Modulo: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print(num1 % num2)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 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What will be displayed by this program?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6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num2 = 7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8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print(num1 + num2)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13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15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14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None of the above 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29450" y="4616825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A. 13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 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What will be displayed by this program?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4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num2 = 8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6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num3 = num1 + num2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print(num3 * 2)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24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20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28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None of the above 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729450" y="4628025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C. 28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 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What will be displayed by this program?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5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num2 = 2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num3 = num1 * num2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print(num1 + num3 * num2)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14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25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20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None of the above 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729450" y="4628025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B. 25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 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What will be displayed by this program?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4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num2 = 8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num3 = ((num1 + num2)/ num1)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num4 = 14%5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print(num3 + (num4//3))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5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6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4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None of the above 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729450" y="4583200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C. 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 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result will always be a boolean.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Comparison operators are binary operators.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Example: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value1 </a:t>
            </a:r>
            <a:r>
              <a:rPr lang="en" sz="1800">
                <a:highlight>
                  <a:srgbClr val="FFFF00"/>
                </a:highlight>
              </a:rPr>
              <a:t>operator</a:t>
            </a:r>
            <a:r>
              <a:rPr lang="en" sz="1800"/>
              <a:t> value2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7650" y="126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 (cont.)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2883" l="2003" r="33992" t="2883"/>
          <a:stretch/>
        </p:blipFill>
        <p:spPr>
          <a:xfrm>
            <a:off x="2700063" y="1741775"/>
            <a:ext cx="3743877" cy="32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What will be displayed by this program?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phrase = “Hello”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word = “Hi”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len(phrase) &gt;= len(word)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True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Yes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False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No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729450" y="4339975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A. True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Strings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Length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Index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Accessing Characters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Reverse Indexing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String Slicing 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What will be displayed by this program?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phrase = “Hello”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word = “Hi”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phrase[0] != word[0]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True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Yes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False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No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729450" y="4415125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C. False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35064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 “Good Morning”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print(len(phrase))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Good Morning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Error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29450" y="4078950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C. 12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 “How are you”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print(phrase[5])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How 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None of the above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729450" y="4078950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A. 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 “Good Morning”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print(phrase[3:8:2]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dMr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d Morn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d Mor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o o 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729450" y="4078950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A. dMr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operators?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6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Operators are used to perform arithmetic and logical operations on data.</a:t>
            </a:r>
            <a:endParaRPr sz="18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Represented by characters or keywords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Generally follow an in-fix or prefix notations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Main Operator Types: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Arithmetic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Assignment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Bitwise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Operators 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1978025"/>
            <a:ext cx="7688700" cy="27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These appear between two operands.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Example: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--&gt; 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15688"/>
            <a:ext cx="4080075" cy="9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