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1491dc9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1491dc9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1491dc9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1491dc9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1491dc9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1491dc9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1491dc9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1491dc9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1491dc9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b1491dc9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b1491dc9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b1491dc9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1491dc9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1491dc9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1491dc91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1491dc9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b1491dc9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b1491dc9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b1491dc9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b1491dc9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1491dc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b1491dc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b1491dc91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b1491dc91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77d82c7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77d82c7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b1491dc9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b1491dc9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b1491dc91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b1491dc9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b77d82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b77d82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binary before doing bitwise operators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b77d82c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b77d82c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b1491dc9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b1491dc9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b6ff6da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b6ff6da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b6ff6da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b6ff6da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complex concept, so make sure they know to ask questions if they need to.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b77d82c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b77d82c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make the analogies clear.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1491dc9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b1491dc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b77d82c7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b77d82c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they want an explanation for how this adds up, go through it.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b77d82c7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b77d82c7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b77d82c7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b77d82c7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b77d82c7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b77d82c7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b77d82c7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b77d82c7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b77d82c7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b77d82c7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b77d82c7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b77d82c7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1491dc9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1491dc9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b1491dc9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b1491dc9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1491dc9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1491dc9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b1491d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b1491d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1491dc9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1491dc9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1491dc9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1491dc9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Operators Part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 (cont.)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496450" y="1954150"/>
            <a:ext cx="1332900" cy="66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Operator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4891125" y="1954150"/>
            <a:ext cx="950400" cy="66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Sign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7650" y="2064925"/>
            <a:ext cx="76887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operators take the format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Ex: += is the plus operator and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essentially updates a value while also performing an operation on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 = value + 1 </a:t>
            </a:r>
            <a:r>
              <a:rPr lang="en"/>
              <a:t>adds 1 to the previous value of the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essentially the same as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 += 1</a:t>
            </a:r>
            <a:r>
              <a:rPr lang="en"/>
              <a:t>,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which updates the variable while adding one as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other operators work the same way.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 Practice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= 5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+= 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3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4526450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 Practice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5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-3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num2 += num1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-2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-3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4526450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 Practice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5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num1 %= 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10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526450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 Practice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3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7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um3 = -1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//= num1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print(num3 + 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-2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7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4526450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 are used to manipulate the logic of Boolean expressions.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3 main logical operators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/>
              <a:t>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00" y="2972975"/>
            <a:ext cx="6723300" cy="17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 (cont.)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AND:</a:t>
            </a:r>
            <a:r>
              <a:rPr lang="en"/>
              <a:t>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 operation is used with two boolean values or expressions. It only returns true if both of the values are true. For example,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and False </a:t>
            </a:r>
            <a:r>
              <a:rPr lang="en"/>
              <a:t>would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r>
              <a:rPr lang="en"/>
              <a:t>, while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True and True </a:t>
            </a:r>
            <a:r>
              <a:rPr lang="en"/>
              <a:t>would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True.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OR: </a:t>
            </a: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/>
              <a:t> operation is used similarly to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 operation. However, this returns true if even one of the boolean values are true. For example,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and False </a:t>
            </a:r>
            <a:r>
              <a:rPr lang="en"/>
              <a:t>would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r>
              <a:rPr lang="en"/>
              <a:t>, while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True and True </a:t>
            </a:r>
            <a:r>
              <a:rPr lang="en"/>
              <a:t>would also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True.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NOT: </a:t>
            </a:r>
            <a:r>
              <a:rPr lang="en"/>
              <a:t>The not operation simply reverses the value of the boolean statement. For example,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 True </a:t>
            </a:r>
            <a:r>
              <a:rPr lang="en"/>
              <a:t>would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r>
              <a:rPr lang="en"/>
              <a:t>, and vice versa.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33672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alue 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print(value and False)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True    or    False</a:t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 Practice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937275" y="3828175"/>
            <a:ext cx="5751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729450" y="2078875"/>
            <a:ext cx="33672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val1 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al2 = False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print(val1 or val2)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True    or    False</a:t>
            </a:r>
            <a:endParaRPr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 Practice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1207350" y="3667625"/>
            <a:ext cx="4746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33672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val1 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val2 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print(not(val1 and val2))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True    or    False</a:t>
            </a:r>
            <a:endParaRPr/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 Practice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1951250" y="4065450"/>
            <a:ext cx="5751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48885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val1 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val2 = False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print((True or val2) and (False or val2))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True    or    False</a:t>
            </a:r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 Practice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1951225" y="4044525"/>
            <a:ext cx="5751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On Python Operators</a:t>
            </a:r>
            <a:endParaRPr b="0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Value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9450" y="2078875"/>
            <a:ext cx="792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code we see around us in today’s world is actually made up of bits. Combinations of 1s and 0s form the foundation of programming.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bit terms, the value of True is 1, while False corresponds to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Python compiler can automatically convert booleans into bit form when needed. For example,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print(10 * True) </a:t>
            </a:r>
            <a:r>
              <a:rPr lang="en"/>
              <a:t>would return 10, as True corresponds to 1 and 10 * 1 = 10. The same goes with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48885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val1 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val2 = False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print(val1 + 2)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True2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It will give an error.</a:t>
            </a:r>
            <a:endParaRPr/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Value Practice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4526450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	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normal numbers, we have 10 digits, from 0 to 9. Binary is another number system, but it uses only 2 digits - 0 and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place value in normal numbers is an exponent of 10. For example, the number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1,435</a:t>
            </a:r>
            <a:r>
              <a:rPr lang="en"/>
              <a:t> is 1000 + 400 + 30 + 5. You can think of that as having 5 ones, 3 tens, 4 hundreds, and 1 thousand.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same is for binary, except instead of going up by x10 each time, it goes up by x2. For example, in binary, the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lang="en"/>
              <a:t> can be seen as having 1 one, 0 twos, 1 four, and 1 eight. Adding these up gives 13, meaning the binary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1101</a:t>
            </a:r>
            <a:r>
              <a:rPr lang="en"/>
              <a:t> is equal to 13.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Practice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Convert the binary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11010</a:t>
            </a:r>
            <a:r>
              <a:rPr lang="en"/>
              <a:t> into decimal (the regular number system).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729450" y="2571775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Convert the binary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010111</a:t>
            </a:r>
            <a:r>
              <a:rPr lang="en"/>
              <a:t> into decimal (the regular number system).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727650" y="3064675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Convert the decimal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/>
              <a:t> into binary.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729450" y="3557575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Convert the decimal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lang="en"/>
              <a:t> into binary.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6462525" y="2078875"/>
            <a:ext cx="12363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26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6635875" y="2571775"/>
            <a:ext cx="12363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4059500" y="3064675"/>
            <a:ext cx="1440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1110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4087425" y="3557575"/>
            <a:ext cx="15726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11011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729450" y="2078875"/>
            <a:ext cx="837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 are the most difficult </a:t>
            </a:r>
            <a:br>
              <a:rPr lang="en"/>
            </a:br>
            <a:r>
              <a:rPr lang="en"/>
              <a:t>of the operators to learn, and it has to do </a:t>
            </a:r>
            <a:br>
              <a:rPr lang="en"/>
            </a:br>
            <a:r>
              <a:rPr lang="en"/>
              <a:t>with binary.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programming, all data is actually made </a:t>
            </a:r>
            <a:br>
              <a:rPr lang="en"/>
            </a:br>
            <a:r>
              <a:rPr lang="en"/>
              <a:t>up of 0s and 1s known as bits. Bitwise</a:t>
            </a:r>
            <a:br>
              <a:rPr lang="en"/>
            </a:br>
            <a:r>
              <a:rPr lang="en"/>
              <a:t> operators allow us to perform bit-related operations on values. The bitwise operators are shown above.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Now, we will see how they are used and why it works that way.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625" y="1060420"/>
            <a:ext cx="5216798" cy="23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AND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of how one might use the bitwise AND operator: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= 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20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 &amp; 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output of this program ends up being 0.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729450" y="3747725"/>
            <a:ext cx="74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because  it converts these numbers to binary first: 10 in binary is 01010, and 20 in binary is 10100.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1707450" y="2464750"/>
            <a:ext cx="7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01010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10100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AND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of how one might use the bitwise AND operator: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num2 = 20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 &amp; 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 txBox="1"/>
          <p:nvPr/>
        </p:nvSpPr>
        <p:spPr>
          <a:xfrm>
            <a:off x="729450" y="3373775"/>
            <a:ext cx="747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starts by comparing the first binary digits of both numbers.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correspond to 1 and 0 in binary, respectively. Since the first digits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 and 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that is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and False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which is just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You can think of it as multiplication with the 2 digits: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0 x 1 = 0, 0 x 0 = 0, and 1 x 1 = 1.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Then, you repeat this process with all the digits to get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00000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binary, or the number 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1707450" y="2464750"/>
            <a:ext cx="7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01010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10100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729450" y="2078875"/>
            <a:ext cx="7688700" cy="24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bitwise OR works similarly to the bitwise 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instead of doing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 operation, it does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/>
              <a:t>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= 10		</a:t>
            </a:r>
            <a:r>
              <a:rPr b="1"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01010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20		</a:t>
            </a:r>
            <a:r>
              <a:rPr b="1"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10100</a:t>
            </a:r>
            <a:br>
              <a:rPr b="1" lang="en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 | 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take the output of the first digit of num1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/>
              <a:t> the first digit of num2, you get 1,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 or 1 = 1</a:t>
            </a:r>
            <a:r>
              <a:rPr lang="en"/>
              <a:t>. Repeat this for all digits and you get the binary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11110</a:t>
            </a:r>
            <a:r>
              <a:rPr lang="en"/>
              <a:t>, or 30. You can think of this as addition:</a:t>
            </a:r>
            <a:br>
              <a:rPr lang="en"/>
            </a:br>
            <a:r>
              <a:rPr lang="en"/>
              <a:t>0 + 0 = 0, 1 + 0 = 1, and 1 + 1 = 1 (binary digits cannot go above 1).</a:t>
            </a:r>
            <a:endParaRPr/>
          </a:p>
        </p:txBody>
      </p:sp>
      <p:sp>
        <p:nvSpPr>
          <p:cNvPr id="281" name="Google Shape;28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hrase = “Hello There!”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print(len(phrase))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Hello There!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14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698925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XOR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XOR operator, or Exclusive OR, only returns True if both of the inputs are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XOR False</a:t>
            </a:r>
            <a:r>
              <a:rPr lang="en"/>
              <a:t>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 XOR True</a:t>
            </a:r>
            <a:r>
              <a:rPr lang="en"/>
              <a:t>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but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 XOR False</a:t>
            </a:r>
            <a:r>
              <a:rPr lang="en"/>
              <a:t>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XOR True</a:t>
            </a:r>
            <a:r>
              <a:rPr lang="en"/>
              <a:t>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Similarly to the bitwise OR and AND, it compares the binary digits using XOR.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/>
              <a:t> (1101)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/>
              <a:t> (1110)  would return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/>
              <a:t> (1100).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Shift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729450" y="2078875"/>
            <a:ext cx="76887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 shift operations - shift left and shift right. They just shift the ones to the left or right the specified amount of times. Take the operation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0110 &lt;&lt; 2</a:t>
            </a:r>
            <a:r>
              <a:rPr lang="en"/>
              <a:t>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0110</a:t>
            </a:r>
            <a:r>
              <a:rPr lang="en"/>
              <a:t> is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000110</a:t>
            </a:r>
            <a:r>
              <a:rPr lang="en"/>
              <a:t>, the zeros are just placeholders.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000110 </a:t>
            </a:r>
            <a:r>
              <a:rPr lang="en"/>
              <a:t>(original)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→ 00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 → 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000 </a:t>
            </a:r>
            <a:r>
              <a:rPr lang="en"/>
              <a:t>(2 shifts to the left)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how a right shift by 2 would look: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0110 </a:t>
            </a:r>
            <a:r>
              <a:rPr lang="en"/>
              <a:t>(original)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→ 00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→ 000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(2 shifts to the right)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 it doesn’t create placeholders when going to the right--instead it just goes away.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 Symbols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729450" y="2078875"/>
            <a:ext cx="76887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remember the symbols for the</a:t>
            </a:r>
            <a:br>
              <a:rPr lang="en"/>
            </a:br>
            <a:r>
              <a:rPr lang="en"/>
              <a:t>b</a:t>
            </a:r>
            <a:r>
              <a:rPr lang="en"/>
              <a:t>itwise operators, because they are different</a:t>
            </a:r>
            <a:br>
              <a:rPr lang="en"/>
            </a:br>
            <a:r>
              <a:rPr lang="en"/>
              <a:t>f</a:t>
            </a:r>
            <a:r>
              <a:rPr lang="en"/>
              <a:t>rom the other ones. Also, remember that the</a:t>
            </a:r>
            <a:br>
              <a:rPr lang="en"/>
            </a:br>
            <a:r>
              <a:rPr lang="en"/>
              <a:t>o</a:t>
            </a:r>
            <a:r>
              <a:rPr lang="en"/>
              <a:t>utput of these programs is not in binary, it is</a:t>
            </a:r>
            <a:br>
              <a:rPr lang="en"/>
            </a:br>
            <a:r>
              <a:rPr lang="en"/>
              <a:t>i</a:t>
            </a:r>
            <a:r>
              <a:rPr lang="en"/>
              <a:t>n decimal (normal numbers).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we skipped over the bitwise NOT operator </a:t>
            </a:r>
            <a:br>
              <a:rPr lang="en"/>
            </a:br>
            <a:r>
              <a:rPr lang="en"/>
              <a:t>b</a:t>
            </a:r>
            <a:r>
              <a:rPr lang="en"/>
              <a:t>ecause </a:t>
            </a:r>
            <a:r>
              <a:rPr lang="en"/>
              <a:t>i</a:t>
            </a:r>
            <a:r>
              <a:rPr lang="en"/>
              <a:t>t is very complex.</a:t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3">
            <a:alphaModFix/>
          </a:blip>
          <a:srcRect b="0" l="0" r="33284" t="0"/>
          <a:stretch/>
        </p:blipFill>
        <p:spPr>
          <a:xfrm>
            <a:off x="4719800" y="1853850"/>
            <a:ext cx="3480499" cy="23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 Practice</a:t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729450" y="2078875"/>
            <a:ext cx="76887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program display?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= 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15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 &amp; 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 that this is an AND operation.</a:t>
            </a:r>
            <a:endParaRPr/>
          </a:p>
        </p:txBody>
      </p:sp>
      <p:sp>
        <p:nvSpPr>
          <p:cNvPr id="307" name="Google Shape;307;p45"/>
          <p:cNvSpPr txBox="1"/>
          <p:nvPr/>
        </p:nvSpPr>
        <p:spPr>
          <a:xfrm>
            <a:off x="1730775" y="2470600"/>
            <a:ext cx="6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1010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1111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45"/>
          <p:cNvSpPr txBox="1"/>
          <p:nvPr/>
        </p:nvSpPr>
        <p:spPr>
          <a:xfrm>
            <a:off x="3363850" y="2078875"/>
            <a:ext cx="1668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 Practice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program display?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17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num2 = 27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 | 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27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 that this is an OR operation.</a:t>
            </a:r>
            <a:endParaRPr/>
          </a:p>
        </p:txBody>
      </p:sp>
      <p:sp>
        <p:nvSpPr>
          <p:cNvPr id="315" name="Google Shape;315;p46"/>
          <p:cNvSpPr txBox="1"/>
          <p:nvPr/>
        </p:nvSpPr>
        <p:spPr>
          <a:xfrm>
            <a:off x="1723800" y="2479075"/>
            <a:ext cx="7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10001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11011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3363850" y="2078875"/>
            <a:ext cx="1668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 Practice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729450" y="2078875"/>
            <a:ext cx="7688700" cy="2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program display?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9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num2 = 12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 ^ 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 that this is a XOR operation.</a:t>
            </a:r>
            <a:endParaRPr/>
          </a:p>
        </p:txBody>
      </p:sp>
      <p:sp>
        <p:nvSpPr>
          <p:cNvPr id="323" name="Google Shape;323;p47"/>
          <p:cNvSpPr txBox="1"/>
          <p:nvPr/>
        </p:nvSpPr>
        <p:spPr>
          <a:xfrm>
            <a:off x="1730775" y="2470600"/>
            <a:ext cx="6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1001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1100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3363850" y="2078875"/>
            <a:ext cx="1668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 Practice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729450" y="2078875"/>
            <a:ext cx="7688700" cy="2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program display?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13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 &lt;&lt; 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 that this is a shift operation.</a:t>
            </a:r>
            <a:endParaRPr/>
          </a:p>
        </p:txBody>
      </p:sp>
      <p:sp>
        <p:nvSpPr>
          <p:cNvPr id="331" name="Google Shape;331;p48"/>
          <p:cNvSpPr txBox="1"/>
          <p:nvPr/>
        </p:nvSpPr>
        <p:spPr>
          <a:xfrm>
            <a:off x="1633075" y="2442725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mbria"/>
                <a:ea typeface="Cambria"/>
                <a:cs typeface="Cambria"/>
                <a:sym typeface="Cambria"/>
              </a:rPr>
              <a:t>001101</a:t>
            </a:r>
            <a:endParaRPr b="1">
              <a:solidFill>
                <a:srgbClr val="6AA84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48"/>
          <p:cNvSpPr txBox="1"/>
          <p:nvPr/>
        </p:nvSpPr>
        <p:spPr>
          <a:xfrm>
            <a:off x="3363850" y="2078875"/>
            <a:ext cx="16680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4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num2 = 8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6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num3 = num1 + num2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print(num3 * 2)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24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20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28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None of the above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698925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= 4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3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um3 = 13 % num1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13 // num1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print(num2 * num3)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12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698925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phrase = “Hello”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word = “Hi”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print(phrase[0] != word[0])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Hello Hi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H H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559350" y="2078875"/>
            <a:ext cx="1648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Correct Answer: 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Operators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operators?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week, we covered these operators: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Arithmetic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Comparison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Today, we will be going over the remaining 3 types of operators: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Bitwise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06125" y="132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2787900" cy="25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category of operators which is used to assign values to a variable. The = operator we’ve used until now is an assignment operator, but not the only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is a chart of all the assignment operators in python.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226" y="669950"/>
            <a:ext cx="4780725" cy="426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