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268244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268244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783f7847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783f7847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83f784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83f784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83f7847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83f7847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268244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268244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83f784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83f784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783f7847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783f7847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783f784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783f784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83f784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783f784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83f7847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83f784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83f7847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783f784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783f784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783f784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783f7847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783f7847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pl.it/languages/python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Conditionals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25" y="1853850"/>
            <a:ext cx="2667250" cy="30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4007775" y="1878300"/>
            <a:ext cx="4499100" cy="2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 (num = 3): </a:t>
            </a:r>
            <a:endParaRPr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print(“Hello”)</a:t>
            </a:r>
            <a:endParaRPr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print(“Bye”)</a:t>
            </a:r>
            <a:endParaRPr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If-elif-else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0" y="1318650"/>
            <a:ext cx="3333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(num = 3):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print(“Hello”)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elif (num = 6):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print(“Bye”)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72" y="1059275"/>
            <a:ext cx="2085225" cy="39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6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6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9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(num1 &gt; num2):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print(“Greater than”)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Greater than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Nothing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Less than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None of the above 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29450" y="4616825"/>
            <a:ext cx="39336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A. Greater than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 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9086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What will be displayed by this program?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num1 = 4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num2 = 8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(num1 &lt; num2):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num1 = num1 + 1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print(num1 + num2)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elif (num1 &gt; num2):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num1 = num1 - 1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print(num1 + num2)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 (“Equal numbers”)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Equal numbers  12</a:t>
            </a:r>
            <a:endParaRPr sz="1400">
              <a:solidFill>
                <a:schemeClr val="dk2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13</a:t>
            </a:r>
            <a:endParaRPr sz="1400">
              <a:solidFill>
                <a:schemeClr val="dk2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11</a:t>
            </a:r>
            <a:endParaRPr sz="1400">
              <a:solidFill>
                <a:schemeClr val="dk2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UcPeriod"/>
            </a:pPr>
            <a:r>
              <a:rPr lang="en" sz="1400">
                <a:solidFill>
                  <a:schemeClr val="dk2"/>
                </a:solidFill>
              </a:rPr>
              <a:t>12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289500" y="294627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B 13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coding!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5086875" y="1817850"/>
            <a:ext cx="3638400" cy="15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Write a program that will allow the user to input a number, and determine whether the number inputted is odd or even. 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Operators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Assignment Operators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Logical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Bitwise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Binary Numbers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35064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+=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29450" y="41226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C. 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val1 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val2 = False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print(not(val1 or val2))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29450" y="4078950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False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121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Convert the binary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10011</a:t>
            </a:r>
            <a:r>
              <a:rPr lang="en"/>
              <a:t> into decimal (the regular number system).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Convert the decimal number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en"/>
              <a:t> into binary.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572000" y="28340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100011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842950" y="2121525"/>
            <a:ext cx="2173800" cy="4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Correct answer: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conditional statements?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6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boolean expression that if True will execute a piece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Considered control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Integral part of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types of conditional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4713" l="12737" r="12602" t="10512"/>
          <a:stretch/>
        </p:blipFill>
        <p:spPr>
          <a:xfrm>
            <a:off x="5733900" y="1490975"/>
            <a:ext cx="3319100" cy="34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38050" y="3655625"/>
            <a:ext cx="25140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(num = 3):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print(“Hello”)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0736" l="14784" r="17766" t="19225"/>
          <a:stretch/>
        </p:blipFill>
        <p:spPr>
          <a:xfrm>
            <a:off x="819050" y="1853850"/>
            <a:ext cx="2238674" cy="18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844000" y="2034025"/>
            <a:ext cx="43863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Using it with logical operators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Nested if statements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Creating and editing values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