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dc4e54cc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dc4e54cc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b76abd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b76abd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eb76abd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eb76abd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eb76abd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eb76abd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eb76abd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eb76abd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eb76abd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eb76abd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b76abd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b76abd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eb76abd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eb76abd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eb76abda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eb76abda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b76abd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b76abd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dc4e54cc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dc4e54cc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eb76abda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eb76abda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eb76abda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eb76abda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eb76abd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eb76abd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eb76abda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eb76abda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eb76abda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eb76abda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eb76abd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eb76abd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eb76abd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eb76abd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eb76abda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eb76abda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c4e54cc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c4e54cc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b76abda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b76abda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c4e54c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c4e54c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dc4e54c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dc4e54c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dc4e54cc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dc4e54cc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dc4e54cc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dc4e54cc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c4e54c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dc4e54c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_W0bSen8Qjg" TargetMode="External"/><Relationship Id="rId4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youtube.com/watch?v=_W0bSen8Qjg" TargetMode="External"/><Relationship Id="rId4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4ASKMcdCc3g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Python: Function Basics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functions?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are important because once it is written, it doesn’t need to be re-written. </a:t>
            </a:r>
            <a:r>
              <a:rPr lang="en"/>
              <a:t>The 2 benefits of using functions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Reusability. </a:t>
            </a:r>
            <a:r>
              <a:rPr lang="en"/>
              <a:t>A function can be used over and over again. For example, if you make a function, you don’t have to write the code for it again; instead, you can just call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Simplicity. </a:t>
            </a:r>
            <a:r>
              <a:rPr lang="en"/>
              <a:t>Functions are easy to use and make code much more readable.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Function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we want to find the smaller number between 2 integers. The code would go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= 40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60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num1 &lt; num2: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inimum = num1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lse: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inimum = num2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print(minimum)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010425" y="2398775"/>
            <a:ext cx="47013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Normally, you would have to repeat this code any time you wanted to check which number was smaller.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with functions, you only have to write this code once - any other time you want to use this same code, you will just need to write 1 line to call the function.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Functions in Python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previous problem, there is already a function built into Python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"/>
              <a:t>. It is used like so: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min(10, 100, 40, 1)</a:t>
            </a:r>
            <a:r>
              <a:rPr lang="en"/>
              <a:t>- This would output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/>
              <a:t>, as 1 is the minimum value of all of them. It can also take more than 4 values - it can take any number of inputs above 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writing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"/>
              <a:t> is much easier than writing that big block of code from before, which is why functions are so extremely useful.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2 main types of functions in Python: </a:t>
            </a:r>
            <a:r>
              <a:rPr b="1" lang="en"/>
              <a:t>built-in</a:t>
            </a:r>
            <a:r>
              <a:rPr lang="en"/>
              <a:t> functions (like the min function), and </a:t>
            </a:r>
            <a:r>
              <a:rPr b="1" lang="en"/>
              <a:t>user-defined </a:t>
            </a:r>
            <a:r>
              <a:rPr lang="en"/>
              <a:t>functions, which the user creates by themself.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Function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made by using the def keyword and in the following format: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 name is just a name used to</a:t>
            </a:r>
            <a:br>
              <a:rPr lang="en"/>
            </a:br>
            <a:r>
              <a:rPr lang="en"/>
              <a:t>i</a:t>
            </a:r>
            <a:r>
              <a:rPr lang="en"/>
              <a:t>dentify the function, and the parameters</a:t>
            </a:r>
            <a:br>
              <a:rPr lang="en"/>
            </a:br>
            <a:r>
              <a:rPr lang="en"/>
              <a:t>a</a:t>
            </a:r>
            <a:r>
              <a:rPr lang="en"/>
              <a:t>re the inputs of the function, which can be used</a:t>
            </a:r>
            <a:br>
              <a:rPr lang="en"/>
            </a:br>
            <a:r>
              <a:rPr lang="en"/>
              <a:t>w</a:t>
            </a:r>
            <a:r>
              <a:rPr lang="en"/>
              <a:t>ithin the function. (Parameters are optional)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body contains the set of operations the</a:t>
            </a:r>
            <a:br>
              <a:rPr lang="en"/>
            </a:br>
            <a:r>
              <a:rPr lang="en"/>
              <a:t>f</a:t>
            </a:r>
            <a:r>
              <a:rPr lang="en"/>
              <a:t>unction will perform. It is indented 1 space to</a:t>
            </a:r>
            <a:br>
              <a:rPr lang="en"/>
            </a:br>
            <a:r>
              <a:rPr lang="en"/>
              <a:t>t</a:t>
            </a:r>
            <a:r>
              <a:rPr lang="en"/>
              <a:t>he right.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400" y="2444750"/>
            <a:ext cx="3098925" cy="21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basic function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example, we will make a function that prints 4 lines of text: This, is, a, function. It looks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to call the function (to use it in code), you just need to type one line: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50" y="2501900"/>
            <a:ext cx="294457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350" y="3884825"/>
            <a:ext cx="148590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are the way of passing data into the function, which can be used in many different ways.</a:t>
            </a:r>
            <a:br>
              <a:rPr lang="en"/>
            </a:br>
            <a:r>
              <a:rPr lang="en"/>
              <a:t>An example of a parameter being used in a function is as so: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it would be called like this: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 basic form of the minimum function that takes in 2</a:t>
            </a:r>
            <a:br>
              <a:rPr lang="en"/>
            </a:br>
            <a:r>
              <a:rPr lang="en"/>
              <a:t>v</a:t>
            </a:r>
            <a:r>
              <a:rPr lang="en"/>
              <a:t>alues. In this case, the first value is 20, and the second value is 10. The variables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"/>
              <a:t> only work in that function, and in this case, they have the value 20 and 10, respectively.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parameter can be any datatype, from an integer to a list.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00" y="2403138"/>
            <a:ext cx="21145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/>
          <p:nvPr/>
        </p:nvSpPr>
        <p:spPr>
          <a:xfrm>
            <a:off x="6152450" y="2403150"/>
            <a:ext cx="1037100" cy="197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7309550" y="2325450"/>
            <a:ext cx="13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The parameters are in the parentheses</a:t>
            </a:r>
            <a:endParaRPr sz="1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725" y="2750788"/>
            <a:ext cx="11620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also return values,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"/>
              <a:t>. It takes in a string or list, and returns a number. To show how this works, we will use the same example as before, but instead of printing the minimum, we will return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The returned value can be stored in a variable or printed out later. The 					benefit of using return is that the output can then be used for something					else, instead of just being displayed.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25" y="2967575"/>
            <a:ext cx="20859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Which line of code could be used to call the following function?</a:t>
            </a:r>
            <a:endParaRPr sz="1840"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 example_function():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print(“Hello World!”)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print(“This is a function.”)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</a:t>
            </a:r>
            <a:r>
              <a:rPr lang="en"/>
              <a:t>xample_function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d</a:t>
            </a:r>
            <a:r>
              <a:rPr lang="en"/>
              <a:t>ef example_function()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example_function()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d</a:t>
            </a:r>
            <a:r>
              <a:rPr lang="en"/>
              <a:t>ef example_function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880975" y="4060800"/>
            <a:ext cx="28584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C - example_function()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Which line of code could be used to call the following function?</a:t>
            </a:r>
            <a:endParaRPr sz="1840"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example_function(num1, num2):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+= 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print(num1 * num2)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example_function(10, 20)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def example_function()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example_function()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example_function(10)</a:t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852750" y="4194850"/>
            <a:ext cx="31266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A - example_function(10, 20)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Last Lessons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line of the code is where the parameters are?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2078875"/>
            <a:ext cx="7688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the line of code by looking at the left edge of the screenshot.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5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00" y="2472975"/>
            <a:ext cx="2857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2087450" y="3679800"/>
            <a:ext cx="16209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A - Line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2671250" y="2472900"/>
            <a:ext cx="1037100" cy="197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line of the code is where the return is?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2078875"/>
            <a:ext cx="7688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the line of code by looking at the left edge of the screenshot.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5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00" y="2472975"/>
            <a:ext cx="2857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2087450" y="3679800"/>
            <a:ext cx="16209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C - Line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1415350" y="2840850"/>
            <a:ext cx="1548000" cy="197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line of the code is where the function call is?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729450" y="2078875"/>
            <a:ext cx="7688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the line of code by looking at the left edge of the screenshot.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5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00" y="2472975"/>
            <a:ext cx="2857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2087450" y="3679800"/>
            <a:ext cx="16209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D - Line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1161350" y="3208725"/>
            <a:ext cx="1620900" cy="197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lines of the code are the function body?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729450" y="2078875"/>
            <a:ext cx="7688700" cy="26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Pick 2 answers.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Line 5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00" y="2472975"/>
            <a:ext cx="2857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087450" y="3679800"/>
            <a:ext cx="21318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B &amp; C - Lines 2-3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1401250" y="2667975"/>
            <a:ext cx="1597200" cy="400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Sample Functions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function #1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729450" y="2078875"/>
            <a:ext cx="76887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function that takes in a string (representing a name), and then </a:t>
            </a:r>
            <a:r>
              <a:rPr b="1" lang="en"/>
              <a:t>prints</a:t>
            </a:r>
            <a:r>
              <a:rPr lang="en"/>
              <a:t> out “Hello [name]!” Here is an example of how a call to it would look: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example_function_1(“Bob”)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ould print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Hello, Bob!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Bonus: If you have time, try to make a program that takes in 2 names, and prints out: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Hey [name1], meet [name2]!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This timer counts down silently until it reaches 0:00, then a police siren sounds to alert you that time is up." id="258" name="Google Shape;258;p37" title="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700" y="2446525"/>
            <a:ext cx="18415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function #2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729450" y="2078875"/>
            <a:ext cx="76887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function that takes in 3 numbers, and </a:t>
            </a:r>
            <a:r>
              <a:rPr b="1" lang="en"/>
              <a:t>returns </a:t>
            </a:r>
            <a:r>
              <a:rPr lang="en"/>
              <a:t>the product (multiplication) of all the numbers.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example_function_2(2, 3, 5)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would print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Tip: To do this, you can first multiply the first 2 numbers. Then, multiply that product with the third number.</a:t>
            </a:r>
            <a:br>
              <a:rPr b="1" i="1" lang="en"/>
            </a:br>
            <a:r>
              <a:rPr b="1" i="1" lang="en"/>
              <a:t>Also, remember to use </a:t>
            </a:r>
            <a:r>
              <a:rPr b="1" lang="en"/>
              <a:t>return</a:t>
            </a:r>
            <a:r>
              <a:rPr b="1" i="1" lang="en"/>
              <a:t>.</a:t>
            </a:r>
            <a:endParaRPr b="1" i="1"/>
          </a:p>
        </p:txBody>
      </p:sp>
      <p:pic>
        <p:nvPicPr>
          <p:cNvPr descr="This timer counts down silently until it reaches 0:00, then a police siren sounds to alert you that time is up." id="265" name="Google Shape;265;p38" title="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425" y="2571750"/>
            <a:ext cx="18415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function #3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729450" y="2078875"/>
            <a:ext cx="76887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function that takes in a list of numbers, multiplies each number in the list by 2, and returns that list. For example,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value = example_function_2([2,3,4,5])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print(value)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would print out the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[4,6,8,10]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Tip: Remember to use a for loop for this to go through each value in the list and double it. </a:t>
            </a:r>
            <a:endParaRPr b="1" i="1"/>
          </a:p>
        </p:txBody>
      </p:sp>
      <p:pic>
        <p:nvPicPr>
          <p:cNvPr descr="This timer counts down silently until it reaches 0:00, then a police siren sounds to alert you that time is up." id="272" name="Google Shape;272;p39" title="10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650" y="2480025"/>
            <a:ext cx="20320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 = “Python Programming”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print(str[7:])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Python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PPm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874900" y="4007550"/>
            <a:ext cx="22506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A - Programming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um1 = 4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um2 = 9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um3 = 18 // num1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print(num2 - num3 + num1)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17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29450" y="4339975"/>
            <a:ext cx="12207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A -9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832575" y="4282725"/>
            <a:ext cx="13404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C - 9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29450" y="2078875"/>
            <a:ext cx="35064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num1 = 5</a:t>
            </a:r>
            <a:br>
              <a:rPr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num1 += 4</a:t>
            </a:r>
            <a:br>
              <a:rPr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print(num1)</a:t>
            </a:r>
            <a:endParaRPr sz="13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lphaU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lphaU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lphaU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AutoNum type="alphaUcPeriod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3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decimal number 17 into decimal.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Convert the binary number 100101 into decimal.</a:t>
            </a:r>
            <a:endParaRPr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205125" y="1994200"/>
            <a:ext cx="14604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10001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463375" y="2464100"/>
            <a:ext cx="11457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37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displayed by this program?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num1 = 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num2 = 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(num1 &gt; num2):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print(“Greater than”)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False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True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Greater than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Nothing will be displayed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90250" y="4339975"/>
            <a:ext cx="2250600" cy="40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Answer: C - Greater 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functions?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is a reusable set of operations.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Think about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"/>
              <a:t> statements. They always do the same thing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en"/>
              <a:t> displays a message,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"/>
              <a:t> gives the length of a string or list. They are 2 examples of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Functions can take in an input, perform some instructions, and give an output in return. Sometimes an input isn’t needed, the function does it on its own.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295" y="3677320"/>
            <a:ext cx="3179699" cy="11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