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izizz.com/admin/quiz/60428a21073cae001be890ba/python-review-l-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15e30af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315e30af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15e30af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315e30af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315e30af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315e30af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315e30af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315e30af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315e30af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315e30af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315e30af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315e30af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315e30af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315e30af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315e30af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315e30af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315e30af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315e30af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315e30af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315e30af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15e30af6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15e30af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https://quizizz.com/admin/quiz/60428a21073cae001be890ba/python-review-l-l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315e30af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315e30af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315e30af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315e30af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315e30af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315e30af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315e30af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315e30af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315e30af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315e30af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315e30af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315e30af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15e30af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15e30af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Functions Continued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4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var1 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var2 = “Hello There!”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var3 = len(var2) + int(var1)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var3 /= 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print(var3)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6.5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False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2484525" y="3370850"/>
            <a:ext cx="1423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C - 6.5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lambda</a:t>
            </a:r>
            <a:r>
              <a:rPr lang="en"/>
              <a:t> is an anonymous function that returns some form of data. They are defined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/>
              <a:t> keyword. Since they return data, it is usually assigned to a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following syntax is used to make a lambda.</a:t>
            </a:r>
            <a:br>
              <a:rPr lang="en"/>
            </a:br>
            <a:r>
              <a:rPr lang="en"/>
              <a:t>The parameters are separated by commas and</a:t>
            </a:r>
            <a:br>
              <a:rPr lang="en"/>
            </a:br>
            <a:r>
              <a:rPr lang="en"/>
              <a:t>they are optional.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675" y="2748575"/>
            <a:ext cx="381941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code above triples the value of the parameter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/>
              <a:t> and returns the new value. For example, in this case, the output would be 30, 3 times 10.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650" y="1276688"/>
            <a:ext cx="51149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763775"/>
            <a:ext cx="7688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lambda below concatenates (joins) the first characters of 3 strings together. In this case, the output would be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“WWW”</a:t>
            </a:r>
            <a:r>
              <a:rPr lang="en"/>
              <a:t>.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650" y="3448675"/>
            <a:ext cx="39147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Lambdas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limitation of lambdas is that they can only have a 1 line expression. Lambdas are very good for single line functions. Also, conditional statements can be used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will output “High” if num is greater than 50,</a:t>
            </a:r>
            <a:br>
              <a:rPr lang="en"/>
            </a:br>
            <a:r>
              <a:rPr lang="en"/>
              <a:t>otherwise it will output “Low”.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conditionals, there must be an if and an else.</a:t>
            </a:r>
            <a:br>
              <a:rPr lang="en"/>
            </a:br>
            <a:r>
              <a:rPr lang="en"/>
              <a:t>Both cases need to be covered, otherwise the lambda will throw an 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Lambdas are very useful when used as an argument for another function (we will cover this later).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75" y="2748850"/>
            <a:ext cx="39528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my_func = lambda num: num %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print(my_func(9))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num 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2484525" y="3370850"/>
            <a:ext cx="1326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B - 1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my_func = lambda x, y, z: x * y *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print(my_func(5, 2, 4))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24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60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40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2484525" y="3370850"/>
            <a:ext cx="14526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D - 40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= lambda age: “OK” if age &gt; 17 else “Too Young”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print(check(15))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It will give an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Too Young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OK</a:t>
            </a:r>
            <a:endParaRPr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2484525" y="3370850"/>
            <a:ext cx="20874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C - Too Young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my_func = lambda num: “Even” if num % 2 == 0 else “Odd”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print(my_func(9))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It will give an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Even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Odd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484525" y="3370850"/>
            <a:ext cx="16050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A - It will give an error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2484525" y="3370850"/>
            <a:ext cx="20874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C - Too Young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 = lambda val: “Good” if val = 40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print(check(15))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It will give an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Good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Check-in: Quizizz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85000" y="864000"/>
            <a:ext cx="33744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Print statements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 types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Comments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Variables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Strings (and related functions)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Operators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Arithmetic, Comparison, Bitwise, Logical, Assignment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Conditional Statements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If, if-else, if-elif-else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Functions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Structure of functions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Built in functions 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are properties of a particular entity are known as </a:t>
            </a:r>
            <a:r>
              <a:rPr b="1" lang="en"/>
              <a:t>methods</a:t>
            </a:r>
            <a:r>
              <a:rPr lang="en"/>
              <a:t>. These methods can be accessed using the </a:t>
            </a:r>
            <a:r>
              <a:rPr lang="en">
                <a:solidFill>
                  <a:srgbClr val="990000"/>
                </a:solidFill>
                <a:highlight>
                  <a:srgbClr val="FFF2CC"/>
                </a:highlight>
              </a:rPr>
              <a:t> . </a:t>
            </a:r>
            <a:r>
              <a:rPr lang="en"/>
              <a:t> operator. Here are some of the methods associated with strings: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a_string.find(substring, start, end)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Finds the index of the substring </a:t>
            </a: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 sz="11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 in the string a_string. </a:t>
            </a: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1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1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 are optional, they restrict the search.</a:t>
            </a:r>
            <a:endParaRPr sz="11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a_string.replace(substring_to_be_replace, new_string)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Replaces the substring </a:t>
            </a: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substring_to_be_replace</a:t>
            </a:r>
            <a:r>
              <a:rPr lang="en" sz="11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 with the substring </a:t>
            </a: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new_string</a:t>
            </a:r>
            <a:r>
              <a:rPr lang="en" sz="11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1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a_string.upper()</a:t>
            </a:r>
            <a:r>
              <a:rPr lang="en" sz="1400"/>
              <a:t>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a_string.lower()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Changes all letters to uppercase.	Changes all letters to lowercase.</a:t>
            </a:r>
            <a:endParaRPr sz="11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can also convert variables into different types using functions. Some ways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int()</a:t>
            </a:r>
            <a:r>
              <a:rPr lang="en"/>
              <a:t> - converts data into an integer (a string can only be converted if it’s made up of numbers; a boolean will be either a 0 or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float()</a:t>
            </a:r>
            <a:r>
              <a:rPr lang="en"/>
              <a:t> - converts data into a floating-point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lang="en"/>
              <a:t> - converts data into a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bool()</a:t>
            </a:r>
            <a:r>
              <a:rPr lang="en"/>
              <a:t> - converts data into a Boolean (strings are always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unless empty, and numbers 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unless they are zero)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var1 = “12”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var2 = int(var1)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print(var2 + 34)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var2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46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34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484525" y="3370850"/>
            <a:ext cx="13260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C - 46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var1 = 987654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var2 = str(var1)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print(var2[1:4])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8765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876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9876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98765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2484525" y="3370850"/>
            <a:ext cx="14445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B - 876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var1 = “”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var2 = 82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var3 = bool(var2) and bool(var1)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print(var3)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82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False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2484525" y="3370850"/>
            <a:ext cx="15771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D - False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