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9bb5eccb4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9bb5eccb4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9bb5eccb4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9bb5eccb4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9bb5eccb4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9bb5eccb4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9bb5eccb4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9bb5eccb4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9bb5eccb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9bb5eccb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9bb5eccb4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9bb5eccb4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9bb5eccb4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9bb5eccb4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9bb5eccb4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9bb5eccb4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9bb5eccb4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9bb5eccb4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9bb5eccb4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9bb5eccb4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python.org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jetbrains.com/pycharm/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Configuration!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coding!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819150" y="845600"/>
            <a:ext cx="75057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1: Calculator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819150" y="1710875"/>
            <a:ext cx="7505700" cy="27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 a calculator using arithmetic operators and functions. 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Should have addition, subtraction, multiplication, division functions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Depending on which function is called it should be able to take numbers and calculate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Bonus #1! If you can try to make functions that will do floor division.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Bonus #2! Try making another function for determining even or odd. 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we done so far? 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57800"/>
            <a:ext cx="75057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-"/>
            </a:pPr>
            <a:r>
              <a:rPr lang="en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Print statements </a:t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-"/>
            </a:pPr>
            <a:r>
              <a:rPr lang="en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Data types </a:t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-"/>
            </a:pPr>
            <a:r>
              <a:rPr lang="en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Comments </a:t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-"/>
            </a:pPr>
            <a:r>
              <a:rPr lang="en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Variables </a:t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-"/>
            </a:pPr>
            <a:r>
              <a:rPr lang="en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Strings (and related functions)</a:t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-"/>
            </a:pPr>
            <a:r>
              <a:rPr lang="en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Operators </a:t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Char char="-"/>
            </a:pPr>
            <a:r>
              <a:rPr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Arithmetic, Comparison, Bitwise, Logical, Assignment</a:t>
            </a:r>
            <a:endParaRPr sz="13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-"/>
            </a:pPr>
            <a:r>
              <a:rPr lang="en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Conditional Statements </a:t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Char char="-"/>
            </a:pPr>
            <a:r>
              <a:rPr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If, if-else, if-elif-else</a:t>
            </a:r>
            <a:endParaRPr sz="13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-"/>
            </a:pPr>
            <a:r>
              <a:rPr lang="en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Functions</a:t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Char char="-"/>
            </a:pPr>
            <a:r>
              <a:rPr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Structure of functions</a:t>
            </a:r>
            <a:endParaRPr sz="13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Char char="-"/>
            </a:pPr>
            <a:r>
              <a:rPr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Built in functions </a:t>
            </a:r>
            <a:endParaRPr sz="13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Char char="-"/>
            </a:pPr>
            <a:r>
              <a:rPr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Lambdas</a:t>
            </a:r>
            <a:endParaRPr sz="13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Intro: Python and Pycharm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650" y="152575"/>
            <a:ext cx="3056075" cy="97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775" y="290278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Downloading Python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569150"/>
            <a:ext cx="19923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https://www.python.org</a:t>
            </a:r>
            <a:r>
              <a:rPr lang="en"/>
              <a:t> 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650" y="473813"/>
            <a:ext cx="7898699" cy="41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/>
          <p:nvPr/>
        </p:nvSpPr>
        <p:spPr>
          <a:xfrm>
            <a:off x="1612800" y="937175"/>
            <a:ext cx="1416600" cy="7518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4031975" y="1972400"/>
            <a:ext cx="1340400" cy="7518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Downloading Pycharm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19150" y="1732650"/>
            <a:ext cx="7505700" cy="27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https://www.jetbrains.com/pycharm/</a:t>
            </a:r>
            <a:r>
              <a:rPr lang="en"/>
              <a:t> 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300" y="457688"/>
            <a:ext cx="7959402" cy="4228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/>
          <p:nvPr/>
        </p:nvSpPr>
        <p:spPr>
          <a:xfrm>
            <a:off x="3432625" y="3171100"/>
            <a:ext cx="2037900" cy="10134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Downloading Pycharm Continued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50" y="310575"/>
            <a:ext cx="8513299" cy="445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/>
          <p:nvPr/>
        </p:nvSpPr>
        <p:spPr>
          <a:xfrm>
            <a:off x="4572000" y="1558300"/>
            <a:ext cx="3502800" cy="30402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on Pycharm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125" y="304963"/>
            <a:ext cx="5803850" cy="453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675" y="304963"/>
            <a:ext cx="5774648" cy="453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00" y="675363"/>
            <a:ext cx="8645776" cy="379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02894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