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imelight"/>
      <p:regular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imelight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1cdbdce6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1cdbdce6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just copy it and paste it onto a slideshow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from this program?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[code]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D 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2484525" y="3370850"/>
            <a:ext cx="13260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A - 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2310025" y="2135200"/>
            <a:ext cx="402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Template</a:t>
            </a:r>
            <a:endParaRPr sz="5000">
              <a:solidFill>
                <a:srgbClr val="FF0000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