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257" r:id="rId6"/>
    <p:sldId id="258" r:id="rId7"/>
    <p:sldId id="279" r:id="rId8"/>
    <p:sldId id="281" r:id="rId9"/>
    <p:sldId id="282" r:id="rId10"/>
    <p:sldId id="284" r:id="rId11"/>
    <p:sldId id="285" r:id="rId12"/>
    <p:sldId id="286" r:id="rId13"/>
    <p:sldId id="287" r:id="rId14"/>
    <p:sldId id="289" r:id="rId15"/>
    <p:sldId id="290" r:id="rId16"/>
    <p:sldId id="291" r:id="rId17"/>
    <p:sldId id="292" r:id="rId18"/>
    <p:sldId id="294" r:id="rId19"/>
    <p:sldId id="295" r:id="rId20"/>
    <p:sldId id="296" r:id="rId21"/>
    <p:sldId id="297" r:id="rId22"/>
    <p:sldId id="299" r:id="rId23"/>
    <p:sldId id="300" r:id="rId24"/>
    <p:sldId id="283" r:id="rId25"/>
    <p:sldId id="298"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autoAdjust="0"/>
    <p:restoredTop sz="94718" autoAdjust="0"/>
  </p:normalViewPr>
  <p:slideViewPr>
    <p:cSldViewPr snapToGrid="0">
      <p:cViewPr varScale="1">
        <p:scale>
          <a:sx n="66" d="100"/>
          <a:sy n="66" d="100"/>
        </p:scale>
        <p:origin x="24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v verma" userId="b681c4c9fe50e4a6" providerId="LiveId" clId="{358C4DEF-08BE-41D6-B244-0095B70C2B09}"/>
    <pc:docChg chg="undo custSel addSld delSld modSld sldOrd">
      <pc:chgData name="Abhinav verma" userId="b681c4c9fe50e4a6" providerId="LiveId" clId="{358C4DEF-08BE-41D6-B244-0095B70C2B09}" dt="2023-10-12T09:35:22.639" v="7684" actId="20577"/>
      <pc:docMkLst>
        <pc:docMk/>
      </pc:docMkLst>
      <pc:sldChg chg="addSp modSp mod">
        <pc:chgData name="Abhinav verma" userId="b681c4c9fe50e4a6" providerId="LiveId" clId="{358C4DEF-08BE-41D6-B244-0095B70C2B09}" dt="2023-10-11T14:11:44.195" v="1387" actId="1076"/>
        <pc:sldMkLst>
          <pc:docMk/>
          <pc:sldMk cId="2259308896" sldId="256"/>
        </pc:sldMkLst>
        <pc:spChg chg="mod">
          <ac:chgData name="Abhinav verma" userId="b681c4c9fe50e4a6" providerId="LiveId" clId="{358C4DEF-08BE-41D6-B244-0095B70C2B09}" dt="2023-10-11T13:41:07.073" v="666" actId="20577"/>
          <ac:spMkLst>
            <pc:docMk/>
            <pc:sldMk cId="2259308896" sldId="256"/>
            <ac:spMk id="3" creationId="{A068D447-28D3-4F5F-B2DC-FD67E9015868}"/>
          </ac:spMkLst>
        </pc:spChg>
        <pc:picChg chg="add mod">
          <ac:chgData name="Abhinav verma" userId="b681c4c9fe50e4a6" providerId="LiveId" clId="{358C4DEF-08BE-41D6-B244-0095B70C2B09}" dt="2023-10-11T13:33:27.037" v="5" actId="14100"/>
          <ac:picMkLst>
            <pc:docMk/>
            <pc:sldMk cId="2259308896" sldId="256"/>
            <ac:picMk id="6" creationId="{E17A71C0-2873-3608-0ABF-74E7417206A7}"/>
          </ac:picMkLst>
        </pc:picChg>
        <pc:picChg chg="add mod">
          <ac:chgData name="Abhinav verma" userId="b681c4c9fe50e4a6" providerId="LiveId" clId="{358C4DEF-08BE-41D6-B244-0095B70C2B09}" dt="2023-10-11T14:11:44.195" v="1387" actId="1076"/>
          <ac:picMkLst>
            <pc:docMk/>
            <pc:sldMk cId="2259308896" sldId="256"/>
            <ac:picMk id="8" creationId="{BDADB4EE-261C-04E0-C39A-98FB3D538E05}"/>
          </ac:picMkLst>
        </pc:picChg>
      </pc:sldChg>
      <pc:sldChg chg="modSp mod">
        <pc:chgData name="Abhinav verma" userId="b681c4c9fe50e4a6" providerId="LiveId" clId="{358C4DEF-08BE-41D6-B244-0095B70C2B09}" dt="2023-10-11T14:48:55.842" v="2203" actId="20577"/>
        <pc:sldMkLst>
          <pc:docMk/>
          <pc:sldMk cId="1325608595" sldId="257"/>
        </pc:sldMkLst>
        <pc:spChg chg="mod">
          <ac:chgData name="Abhinav verma" userId="b681c4c9fe50e4a6" providerId="LiveId" clId="{358C4DEF-08BE-41D6-B244-0095B70C2B09}" dt="2023-10-11T13:48:17.637" v="954" actId="255"/>
          <ac:spMkLst>
            <pc:docMk/>
            <pc:sldMk cId="1325608595" sldId="257"/>
            <ac:spMk id="2" creationId="{912DF434-28DB-4621-A497-D62C41CE0419}"/>
          </ac:spMkLst>
        </pc:spChg>
        <pc:spChg chg="mod">
          <ac:chgData name="Abhinav verma" userId="b681c4c9fe50e4a6" providerId="LiveId" clId="{358C4DEF-08BE-41D6-B244-0095B70C2B09}" dt="2023-10-11T13:52:52.799" v="1052"/>
          <ac:spMkLst>
            <pc:docMk/>
            <pc:sldMk cId="1325608595" sldId="257"/>
            <ac:spMk id="3" creationId="{22788C46-D0BC-4307-AE55-7601A139E7CB}"/>
          </ac:spMkLst>
        </pc:spChg>
        <pc:spChg chg="mod">
          <ac:chgData name="Abhinav verma" userId="b681c4c9fe50e4a6" providerId="LiveId" clId="{358C4DEF-08BE-41D6-B244-0095B70C2B09}" dt="2023-10-11T14:11:12.518" v="1376" actId="20577"/>
          <ac:spMkLst>
            <pc:docMk/>
            <pc:sldMk cId="1325608595" sldId="257"/>
            <ac:spMk id="4" creationId="{2C94118D-F5CF-9264-E1A0-8E3B7AEC882D}"/>
          </ac:spMkLst>
        </pc:spChg>
        <pc:spChg chg="mod">
          <ac:chgData name="Abhinav verma" userId="b681c4c9fe50e4a6" providerId="LiveId" clId="{358C4DEF-08BE-41D6-B244-0095B70C2B09}" dt="2023-10-11T14:48:55.842" v="2203" actId="20577"/>
          <ac:spMkLst>
            <pc:docMk/>
            <pc:sldMk cId="1325608595" sldId="257"/>
            <ac:spMk id="5" creationId="{6209FEB4-4C5C-EB43-9696-7B42453DB79B}"/>
          </ac:spMkLst>
        </pc:spChg>
      </pc:sldChg>
      <pc:sldChg chg="modSp mod ord">
        <pc:chgData name="Abhinav verma" userId="b681c4c9fe50e4a6" providerId="LiveId" clId="{358C4DEF-08BE-41D6-B244-0095B70C2B09}" dt="2023-10-12T07:42:55.513" v="5023" actId="20577"/>
        <pc:sldMkLst>
          <pc:docMk/>
          <pc:sldMk cId="1639799154" sldId="258"/>
        </pc:sldMkLst>
        <pc:spChg chg="mod">
          <ac:chgData name="Abhinav verma" userId="b681c4c9fe50e4a6" providerId="LiveId" clId="{358C4DEF-08BE-41D6-B244-0095B70C2B09}" dt="2023-10-12T07:42:55.513" v="5023" actId="20577"/>
          <ac:spMkLst>
            <pc:docMk/>
            <pc:sldMk cId="1639799154" sldId="258"/>
            <ac:spMk id="2" creationId="{8C543F67-9C70-4748-8C0C-3A7863422F99}"/>
          </ac:spMkLst>
        </pc:spChg>
        <pc:spChg chg="mod">
          <ac:chgData name="Abhinav verma" userId="b681c4c9fe50e4a6" providerId="LiveId" clId="{358C4DEF-08BE-41D6-B244-0095B70C2B09}" dt="2023-10-12T06:58:09.661" v="4398" actId="20577"/>
          <ac:spMkLst>
            <pc:docMk/>
            <pc:sldMk cId="1639799154" sldId="258"/>
            <ac:spMk id="3" creationId="{95B371F2-DBA5-415A-82C8-651F587B857A}"/>
          </ac:spMkLst>
        </pc:spChg>
        <pc:spChg chg="mod">
          <ac:chgData name="Abhinav verma" userId="b681c4c9fe50e4a6" providerId="LiveId" clId="{358C4DEF-08BE-41D6-B244-0095B70C2B09}" dt="2023-10-12T06:50:54.140" v="3999" actId="20577"/>
          <ac:spMkLst>
            <pc:docMk/>
            <pc:sldMk cId="1639799154" sldId="258"/>
            <ac:spMk id="4" creationId="{F3E5C536-0FAD-D8F4-70CE-5C310D2F976A}"/>
          </ac:spMkLst>
        </pc:spChg>
        <pc:spChg chg="mod">
          <ac:chgData name="Abhinav verma" userId="b681c4c9fe50e4a6" providerId="LiveId" clId="{358C4DEF-08BE-41D6-B244-0095B70C2B09}" dt="2023-10-12T06:50:42.507" v="3989" actId="20577"/>
          <ac:spMkLst>
            <pc:docMk/>
            <pc:sldMk cId="1639799154" sldId="258"/>
            <ac:spMk id="5" creationId="{D593FA18-50D6-0344-B477-1D7C91CF4029}"/>
          </ac:spMkLst>
        </pc:spChg>
      </pc:sldChg>
      <pc:sldChg chg="del">
        <pc:chgData name="Abhinav verma" userId="b681c4c9fe50e4a6" providerId="LiveId" clId="{358C4DEF-08BE-41D6-B244-0095B70C2B09}" dt="2023-10-11T15:49:23.986" v="3930" actId="47"/>
        <pc:sldMkLst>
          <pc:docMk/>
          <pc:sldMk cId="3446797337" sldId="259"/>
        </pc:sldMkLst>
      </pc:sldChg>
      <pc:sldChg chg="addSp delSp modSp del mod ord">
        <pc:chgData name="Abhinav verma" userId="b681c4c9fe50e4a6" providerId="LiveId" clId="{358C4DEF-08BE-41D6-B244-0095B70C2B09}" dt="2023-10-12T07:40:43.915" v="4995" actId="47"/>
        <pc:sldMkLst>
          <pc:docMk/>
          <pc:sldMk cId="4212917468" sldId="260"/>
        </pc:sldMkLst>
        <pc:spChg chg="mod">
          <ac:chgData name="Abhinav verma" userId="b681c4c9fe50e4a6" providerId="LiveId" clId="{358C4DEF-08BE-41D6-B244-0095B70C2B09}" dt="2023-10-11T13:57:24.723" v="1088" actId="20577"/>
          <ac:spMkLst>
            <pc:docMk/>
            <pc:sldMk cId="4212917468" sldId="260"/>
            <ac:spMk id="2" creationId="{F96F75DE-8A44-4EC5-83C6-95BDDF10DFD9}"/>
          </ac:spMkLst>
        </pc:spChg>
        <pc:spChg chg="mod">
          <ac:chgData name="Abhinav verma" userId="b681c4c9fe50e4a6" providerId="LiveId" clId="{358C4DEF-08BE-41D6-B244-0095B70C2B09}" dt="2023-10-11T14:52:20.731" v="2213" actId="20577"/>
          <ac:spMkLst>
            <pc:docMk/>
            <pc:sldMk cId="4212917468" sldId="260"/>
            <ac:spMk id="3" creationId="{8ECFCDDE-6A56-4692-0105-62C4DBACEC3F}"/>
          </ac:spMkLst>
        </pc:spChg>
        <pc:spChg chg="mod">
          <ac:chgData name="Abhinav verma" userId="b681c4c9fe50e4a6" providerId="LiveId" clId="{358C4DEF-08BE-41D6-B244-0095B70C2B09}" dt="2023-10-11T14:52:38.655" v="2235" actId="20577"/>
          <ac:spMkLst>
            <pc:docMk/>
            <pc:sldMk cId="4212917468" sldId="260"/>
            <ac:spMk id="5" creationId="{0A79A912-225F-BE40-9F3E-0255524448CD}"/>
          </ac:spMkLst>
        </pc:spChg>
        <pc:spChg chg="add del mod">
          <ac:chgData name="Abhinav verma" userId="b681c4c9fe50e4a6" providerId="LiveId" clId="{358C4DEF-08BE-41D6-B244-0095B70C2B09}" dt="2023-10-11T13:56:53.138" v="1062" actId="931"/>
          <ac:spMkLst>
            <pc:docMk/>
            <pc:sldMk cId="4212917468" sldId="260"/>
            <ac:spMk id="7" creationId="{773A2ECB-7222-E389-02D3-24FA30137656}"/>
          </ac:spMkLst>
        </pc:spChg>
        <pc:graphicFrameChg chg="del">
          <ac:chgData name="Abhinav verma" userId="b681c4c9fe50e4a6" providerId="LiveId" clId="{358C4DEF-08BE-41D6-B244-0095B70C2B09}" dt="2023-10-11T13:56:41.986" v="1061" actId="478"/>
          <ac:graphicFrameMkLst>
            <pc:docMk/>
            <pc:sldMk cId="4212917468" sldId="260"/>
            <ac:graphicFrameMk id="9" creationId="{3BED260D-999D-AEB9-1368-E94DEC80A52D}"/>
          </ac:graphicFrameMkLst>
        </pc:graphicFrameChg>
        <pc:picChg chg="add mod">
          <ac:chgData name="Abhinav verma" userId="b681c4c9fe50e4a6" providerId="LiveId" clId="{358C4DEF-08BE-41D6-B244-0095B70C2B09}" dt="2023-10-11T13:58:34.871" v="1101" actId="14100"/>
          <ac:picMkLst>
            <pc:docMk/>
            <pc:sldMk cId="4212917468" sldId="260"/>
            <ac:picMk id="10" creationId="{BD0FA487-74DE-3BE4-CEBF-F7196D33D8B8}"/>
          </ac:picMkLst>
        </pc:picChg>
      </pc:sldChg>
      <pc:sldChg chg="addSp delSp modSp mod ord">
        <pc:chgData name="Abhinav verma" userId="b681c4c9fe50e4a6" providerId="LiveId" clId="{358C4DEF-08BE-41D6-B244-0095B70C2B09}" dt="2023-10-12T07:37:07.099" v="4994" actId="14100"/>
        <pc:sldMkLst>
          <pc:docMk/>
          <pc:sldMk cId="2563119616" sldId="265"/>
        </pc:sldMkLst>
        <pc:spChg chg="mod">
          <ac:chgData name="Abhinav verma" userId="b681c4c9fe50e4a6" providerId="LiveId" clId="{358C4DEF-08BE-41D6-B244-0095B70C2B09}" dt="2023-10-12T07:36:18.490" v="4985" actId="14100"/>
          <ac:spMkLst>
            <pc:docMk/>
            <pc:sldMk cId="2563119616" sldId="265"/>
            <ac:spMk id="2" creationId="{19256B7E-1633-44AB-8584-82DF5B726834}"/>
          </ac:spMkLst>
        </pc:spChg>
        <pc:spChg chg="mod">
          <ac:chgData name="Abhinav verma" userId="b681c4c9fe50e4a6" providerId="LiveId" clId="{358C4DEF-08BE-41D6-B244-0095B70C2B09}" dt="2023-10-12T07:36:29.072" v="4987" actId="14100"/>
          <ac:spMkLst>
            <pc:docMk/>
            <pc:sldMk cId="2563119616" sldId="265"/>
            <ac:spMk id="3" creationId="{EFB90AB4-D228-4548-B072-726498212362}"/>
          </ac:spMkLst>
        </pc:spChg>
        <pc:spChg chg="del mod">
          <ac:chgData name="Abhinav verma" userId="b681c4c9fe50e4a6" providerId="LiveId" clId="{358C4DEF-08BE-41D6-B244-0095B70C2B09}" dt="2023-10-12T07:14:08.149" v="4977" actId="931"/>
          <ac:spMkLst>
            <pc:docMk/>
            <pc:sldMk cId="2563119616" sldId="265"/>
            <ac:spMk id="4" creationId="{950677C9-3E42-427F-93B8-526692906471}"/>
          </ac:spMkLst>
        </pc:spChg>
        <pc:spChg chg="del mod">
          <ac:chgData name="Abhinav verma" userId="b681c4c9fe50e4a6" providerId="LiveId" clId="{358C4DEF-08BE-41D6-B244-0095B70C2B09}" dt="2023-10-12T07:35:49.326" v="4979" actId="931"/>
          <ac:spMkLst>
            <pc:docMk/>
            <pc:sldMk cId="2563119616" sldId="265"/>
            <ac:spMk id="5" creationId="{BDB9D020-1E25-453D-83DF-1420ACD3968D}"/>
          </ac:spMkLst>
        </pc:spChg>
        <pc:spChg chg="mod">
          <ac:chgData name="Abhinav verma" userId="b681c4c9fe50e4a6" providerId="LiveId" clId="{358C4DEF-08BE-41D6-B244-0095B70C2B09}" dt="2023-10-12T07:36:41.847" v="4989" actId="14100"/>
          <ac:spMkLst>
            <pc:docMk/>
            <pc:sldMk cId="2563119616" sldId="265"/>
            <ac:spMk id="6" creationId="{F5018B6D-E395-49AD-92AD-AD69E3AB40C3}"/>
          </ac:spMkLst>
        </pc:spChg>
        <pc:spChg chg="mod">
          <ac:chgData name="Abhinav verma" userId="b681c4c9fe50e4a6" providerId="LiveId" clId="{358C4DEF-08BE-41D6-B244-0095B70C2B09}" dt="2023-10-12T07:12:19.283" v="4840" actId="20577"/>
          <ac:spMkLst>
            <pc:docMk/>
            <pc:sldMk cId="2563119616" sldId="265"/>
            <ac:spMk id="7" creationId="{B11B3F0D-7AB3-4810-9284-F2342066A75B}"/>
          </ac:spMkLst>
        </pc:spChg>
        <pc:spChg chg="mod">
          <ac:chgData name="Abhinav verma" userId="b681c4c9fe50e4a6" providerId="LiveId" clId="{358C4DEF-08BE-41D6-B244-0095B70C2B09}" dt="2023-10-12T07:12:07.080" v="4830" actId="20577"/>
          <ac:spMkLst>
            <pc:docMk/>
            <pc:sldMk cId="2563119616" sldId="265"/>
            <ac:spMk id="8" creationId="{0DD1986A-9AF9-5C45-BE85-20D5AA267AE1}"/>
          </ac:spMkLst>
        </pc:spChg>
        <pc:picChg chg="add mod">
          <ac:chgData name="Abhinav verma" userId="b681c4c9fe50e4a6" providerId="LiveId" clId="{358C4DEF-08BE-41D6-B244-0095B70C2B09}" dt="2023-10-12T07:36:57.346" v="4992" actId="14100"/>
          <ac:picMkLst>
            <pc:docMk/>
            <pc:sldMk cId="2563119616" sldId="265"/>
            <ac:picMk id="11" creationId="{7B5466BF-113E-FAF7-36F6-EA314FB529DA}"/>
          </ac:picMkLst>
        </pc:picChg>
        <pc:picChg chg="add mod">
          <ac:chgData name="Abhinav verma" userId="b681c4c9fe50e4a6" providerId="LiveId" clId="{358C4DEF-08BE-41D6-B244-0095B70C2B09}" dt="2023-10-12T07:37:07.099" v="4994" actId="14100"/>
          <ac:picMkLst>
            <pc:docMk/>
            <pc:sldMk cId="2563119616" sldId="265"/>
            <ac:picMk id="13" creationId="{7F3852F1-5BAC-1957-5CC6-AEBF1CEC49B7}"/>
          </ac:picMkLst>
        </pc:picChg>
      </pc:sldChg>
      <pc:sldChg chg="del">
        <pc:chgData name="Abhinav verma" userId="b681c4c9fe50e4a6" providerId="LiveId" clId="{358C4DEF-08BE-41D6-B244-0095B70C2B09}" dt="2023-10-12T07:11:46.429" v="4808" actId="47"/>
        <pc:sldMkLst>
          <pc:docMk/>
          <pc:sldMk cId="2721508595" sldId="266"/>
        </pc:sldMkLst>
      </pc:sldChg>
      <pc:sldChg chg="del">
        <pc:chgData name="Abhinav verma" userId="b681c4c9fe50e4a6" providerId="LiveId" clId="{358C4DEF-08BE-41D6-B244-0095B70C2B09}" dt="2023-10-11T15:49:16.737" v="3929" actId="47"/>
        <pc:sldMkLst>
          <pc:docMk/>
          <pc:sldMk cId="2639983765" sldId="273"/>
        </pc:sldMkLst>
      </pc:sldChg>
      <pc:sldChg chg="modSp mod">
        <pc:chgData name="Abhinav verma" userId="b681c4c9fe50e4a6" providerId="LiveId" clId="{358C4DEF-08BE-41D6-B244-0095B70C2B09}" dt="2023-10-12T08:58:13.209" v="6860" actId="20577"/>
        <pc:sldMkLst>
          <pc:docMk/>
          <pc:sldMk cId="926184573" sldId="275"/>
        </pc:sldMkLst>
        <pc:spChg chg="mod">
          <ac:chgData name="Abhinav verma" userId="b681c4c9fe50e4a6" providerId="LiveId" clId="{358C4DEF-08BE-41D6-B244-0095B70C2B09}" dt="2023-10-12T08:58:13.209" v="6860" actId="20577"/>
          <ac:spMkLst>
            <pc:docMk/>
            <pc:sldMk cId="926184573" sldId="275"/>
            <ac:spMk id="3" creationId="{BABC2CE0-8806-4B2A-A10A-32984D317434}"/>
          </ac:spMkLst>
        </pc:spChg>
      </pc:sldChg>
      <pc:sldChg chg="del">
        <pc:chgData name="Abhinav verma" userId="b681c4c9fe50e4a6" providerId="LiveId" clId="{358C4DEF-08BE-41D6-B244-0095B70C2B09}" dt="2023-10-11T15:49:09.300" v="3927" actId="47"/>
        <pc:sldMkLst>
          <pc:docMk/>
          <pc:sldMk cId="496144180" sldId="276"/>
        </pc:sldMkLst>
      </pc:sldChg>
      <pc:sldChg chg="del">
        <pc:chgData name="Abhinav verma" userId="b681c4c9fe50e4a6" providerId="LiveId" clId="{358C4DEF-08BE-41D6-B244-0095B70C2B09}" dt="2023-10-11T15:49:14.108" v="3928" actId="47"/>
        <pc:sldMkLst>
          <pc:docMk/>
          <pc:sldMk cId="2689543258" sldId="277"/>
        </pc:sldMkLst>
      </pc:sldChg>
      <pc:sldChg chg="modSp new del mod ord">
        <pc:chgData name="Abhinav verma" userId="b681c4c9fe50e4a6" providerId="LiveId" clId="{358C4DEF-08BE-41D6-B244-0095B70C2B09}" dt="2023-10-11T15:38:49.557" v="3699" actId="47"/>
        <pc:sldMkLst>
          <pc:docMk/>
          <pc:sldMk cId="2376532122" sldId="278"/>
        </pc:sldMkLst>
        <pc:spChg chg="mod">
          <ac:chgData name="Abhinav verma" userId="b681c4c9fe50e4a6" providerId="LiveId" clId="{358C4DEF-08BE-41D6-B244-0095B70C2B09}" dt="2023-10-11T14:04:34.031" v="1168" actId="14100"/>
          <ac:spMkLst>
            <pc:docMk/>
            <pc:sldMk cId="2376532122" sldId="278"/>
            <ac:spMk id="2" creationId="{D1E2FA13-5A68-9284-0538-C583AA849B3E}"/>
          </ac:spMkLst>
        </pc:spChg>
        <pc:spChg chg="mod">
          <ac:chgData name="Abhinav verma" userId="b681c4c9fe50e4a6" providerId="LiveId" clId="{358C4DEF-08BE-41D6-B244-0095B70C2B09}" dt="2023-10-11T14:04:52.344" v="1169" actId="14100"/>
          <ac:spMkLst>
            <pc:docMk/>
            <pc:sldMk cId="2376532122" sldId="278"/>
            <ac:spMk id="6" creationId="{0D58D096-363D-F908-596D-EC26F3750659}"/>
          </ac:spMkLst>
        </pc:spChg>
      </pc:sldChg>
      <pc:sldChg chg="modSp new mod ord">
        <pc:chgData name="Abhinav verma" userId="b681c4c9fe50e4a6" providerId="LiveId" clId="{358C4DEF-08BE-41D6-B244-0095B70C2B09}" dt="2023-10-12T09:20:40.510" v="7293" actId="20577"/>
        <pc:sldMkLst>
          <pc:docMk/>
          <pc:sldMk cId="3490353479" sldId="279"/>
        </pc:sldMkLst>
        <pc:spChg chg="mod">
          <ac:chgData name="Abhinav verma" userId="b681c4c9fe50e4a6" providerId="LiveId" clId="{358C4DEF-08BE-41D6-B244-0095B70C2B09}" dt="2023-10-12T07:43:09.555" v="5043" actId="20577"/>
          <ac:spMkLst>
            <pc:docMk/>
            <pc:sldMk cId="3490353479" sldId="279"/>
            <ac:spMk id="2" creationId="{98673814-CEF8-4FDE-1F51-CD5F9A03A521}"/>
          </ac:spMkLst>
        </pc:spChg>
        <pc:spChg chg="mod">
          <ac:chgData name="Abhinav verma" userId="b681c4c9fe50e4a6" providerId="LiveId" clId="{358C4DEF-08BE-41D6-B244-0095B70C2B09}" dt="2023-10-12T07:09:05.111" v="4807" actId="20577"/>
          <ac:spMkLst>
            <pc:docMk/>
            <pc:sldMk cId="3490353479" sldId="279"/>
            <ac:spMk id="3" creationId="{12C39C9F-CE01-F166-C1BD-8C69CF5145F3}"/>
          </ac:spMkLst>
        </pc:spChg>
        <pc:spChg chg="mod">
          <ac:chgData name="Abhinav verma" userId="b681c4c9fe50e4a6" providerId="LiveId" clId="{358C4DEF-08BE-41D6-B244-0095B70C2B09}" dt="2023-10-12T09:20:40.510" v="7293" actId="20577"/>
          <ac:spMkLst>
            <pc:docMk/>
            <pc:sldMk cId="3490353479" sldId="279"/>
            <ac:spMk id="4" creationId="{30FF4BF7-EC20-730A-907A-2D43C3FEFF5E}"/>
          </ac:spMkLst>
        </pc:spChg>
        <pc:spChg chg="mod">
          <ac:chgData name="Abhinav verma" userId="b681c4c9fe50e4a6" providerId="LiveId" clId="{358C4DEF-08BE-41D6-B244-0095B70C2B09}" dt="2023-10-12T09:20:26.519" v="7283" actId="20577"/>
          <ac:spMkLst>
            <pc:docMk/>
            <pc:sldMk cId="3490353479" sldId="279"/>
            <ac:spMk id="5" creationId="{79004D0A-B67F-E13B-9C9F-B2D99017713D}"/>
          </ac:spMkLst>
        </pc:spChg>
      </pc:sldChg>
      <pc:sldChg chg="new del">
        <pc:chgData name="Abhinav verma" userId="b681c4c9fe50e4a6" providerId="LiveId" clId="{358C4DEF-08BE-41D6-B244-0095B70C2B09}" dt="2023-10-11T15:49:28.191" v="3931" actId="47"/>
        <pc:sldMkLst>
          <pc:docMk/>
          <pc:sldMk cId="3424505360" sldId="280"/>
        </pc:sldMkLst>
      </pc:sldChg>
      <pc:sldChg chg="modSp new mod ord">
        <pc:chgData name="Abhinav verma" userId="b681c4c9fe50e4a6" providerId="LiveId" clId="{358C4DEF-08BE-41D6-B244-0095B70C2B09}" dt="2023-10-11T14:54:08.183" v="2254" actId="20577"/>
        <pc:sldMkLst>
          <pc:docMk/>
          <pc:sldMk cId="2878662963" sldId="281"/>
        </pc:sldMkLst>
        <pc:spChg chg="mod">
          <ac:chgData name="Abhinav verma" userId="b681c4c9fe50e4a6" providerId="LiveId" clId="{358C4DEF-08BE-41D6-B244-0095B70C2B09}" dt="2023-10-11T14:06:30.036" v="1224" actId="14100"/>
          <ac:spMkLst>
            <pc:docMk/>
            <pc:sldMk cId="2878662963" sldId="281"/>
            <ac:spMk id="2" creationId="{26B09616-43FD-4672-6247-7342B8930644}"/>
          </ac:spMkLst>
        </pc:spChg>
        <pc:spChg chg="mod">
          <ac:chgData name="Abhinav verma" userId="b681c4c9fe50e4a6" providerId="LiveId" clId="{358C4DEF-08BE-41D6-B244-0095B70C2B09}" dt="2023-10-11T14:54:08.183" v="2254" actId="20577"/>
          <ac:spMkLst>
            <pc:docMk/>
            <pc:sldMk cId="2878662963" sldId="281"/>
            <ac:spMk id="3" creationId="{8A85BFD0-0B6F-4FBA-6DC3-7FD5AF0FA48C}"/>
          </ac:spMkLst>
        </pc:spChg>
        <pc:spChg chg="mod">
          <ac:chgData name="Abhinav verma" userId="b681c4c9fe50e4a6" providerId="LiveId" clId="{358C4DEF-08BE-41D6-B244-0095B70C2B09}" dt="2023-10-11T14:11:29.659" v="1386" actId="20577"/>
          <ac:spMkLst>
            <pc:docMk/>
            <pc:sldMk cId="2878662963" sldId="281"/>
            <ac:spMk id="4" creationId="{BE6D1844-30CE-98FA-EDA6-6CB86D0EC4CF}"/>
          </ac:spMkLst>
        </pc:spChg>
        <pc:spChg chg="mod">
          <ac:chgData name="Abhinav verma" userId="b681c4c9fe50e4a6" providerId="LiveId" clId="{358C4DEF-08BE-41D6-B244-0095B70C2B09}" dt="2023-10-11T14:48:34.579" v="2181" actId="20577"/>
          <ac:spMkLst>
            <pc:docMk/>
            <pc:sldMk cId="2878662963" sldId="281"/>
            <ac:spMk id="5" creationId="{903B33F2-55A8-0304-9FDE-B863DD1732F8}"/>
          </ac:spMkLst>
        </pc:spChg>
      </pc:sldChg>
      <pc:sldChg chg="new del">
        <pc:chgData name="Abhinav verma" userId="b681c4c9fe50e4a6" providerId="LiveId" clId="{358C4DEF-08BE-41D6-B244-0095B70C2B09}" dt="2023-10-11T14:05:24.590" v="1175" actId="47"/>
        <pc:sldMkLst>
          <pc:docMk/>
          <pc:sldMk cId="3137668613" sldId="281"/>
        </pc:sldMkLst>
      </pc:sldChg>
      <pc:sldChg chg="new del">
        <pc:chgData name="Abhinav verma" userId="b681c4c9fe50e4a6" providerId="LiveId" clId="{358C4DEF-08BE-41D6-B244-0095B70C2B09}" dt="2023-10-11T14:05:18.076" v="1173" actId="47"/>
        <pc:sldMkLst>
          <pc:docMk/>
          <pc:sldMk cId="3800395114" sldId="281"/>
        </pc:sldMkLst>
      </pc:sldChg>
      <pc:sldChg chg="modSp new mod">
        <pc:chgData name="Abhinav verma" userId="b681c4c9fe50e4a6" providerId="LiveId" clId="{358C4DEF-08BE-41D6-B244-0095B70C2B09}" dt="2023-10-11T15:20:01.484" v="2770" actId="113"/>
        <pc:sldMkLst>
          <pc:docMk/>
          <pc:sldMk cId="3047419875" sldId="282"/>
        </pc:sldMkLst>
        <pc:spChg chg="mod">
          <ac:chgData name="Abhinav verma" userId="b681c4c9fe50e4a6" providerId="LiveId" clId="{358C4DEF-08BE-41D6-B244-0095B70C2B09}" dt="2023-10-11T14:15:27.263" v="1411" actId="14100"/>
          <ac:spMkLst>
            <pc:docMk/>
            <pc:sldMk cId="3047419875" sldId="282"/>
            <ac:spMk id="2" creationId="{EB7FA5EB-78DD-79E2-6AE2-665ED1280615}"/>
          </ac:spMkLst>
        </pc:spChg>
        <pc:spChg chg="mod">
          <ac:chgData name="Abhinav verma" userId="b681c4c9fe50e4a6" providerId="LiveId" clId="{358C4DEF-08BE-41D6-B244-0095B70C2B09}" dt="2023-10-11T15:20:01.484" v="2770" actId="113"/>
          <ac:spMkLst>
            <pc:docMk/>
            <pc:sldMk cId="3047419875" sldId="282"/>
            <ac:spMk id="3" creationId="{C7D8C479-C781-56C7-DF05-9EDF9FFC538B}"/>
          </ac:spMkLst>
        </pc:spChg>
        <pc:spChg chg="mod">
          <ac:chgData name="Abhinav verma" userId="b681c4c9fe50e4a6" providerId="LiveId" clId="{358C4DEF-08BE-41D6-B244-0095B70C2B09}" dt="2023-10-11T14:48:06.181" v="2154" actId="20577"/>
          <ac:spMkLst>
            <pc:docMk/>
            <pc:sldMk cId="3047419875" sldId="282"/>
            <ac:spMk id="4" creationId="{5100EE23-A6DA-3C3F-C104-E8A5D76124EF}"/>
          </ac:spMkLst>
        </pc:spChg>
        <pc:spChg chg="mod">
          <ac:chgData name="Abhinav verma" userId="b681c4c9fe50e4a6" providerId="LiveId" clId="{358C4DEF-08BE-41D6-B244-0095B70C2B09}" dt="2023-10-11T14:48:19.991" v="2159" actId="14100"/>
          <ac:spMkLst>
            <pc:docMk/>
            <pc:sldMk cId="3047419875" sldId="282"/>
            <ac:spMk id="5" creationId="{33B57AA5-938F-A32D-B3CD-9688E28FA1C4}"/>
          </ac:spMkLst>
        </pc:spChg>
      </pc:sldChg>
      <pc:sldChg chg="new del">
        <pc:chgData name="Abhinav verma" userId="b681c4c9fe50e4a6" providerId="LiveId" clId="{358C4DEF-08BE-41D6-B244-0095B70C2B09}" dt="2023-10-11T14:05:15.729" v="1172" actId="47"/>
        <pc:sldMkLst>
          <pc:docMk/>
          <pc:sldMk cId="3644490227" sldId="282"/>
        </pc:sldMkLst>
      </pc:sldChg>
      <pc:sldChg chg="modSp new mod ord">
        <pc:chgData name="Abhinav verma" userId="b681c4c9fe50e4a6" providerId="LiveId" clId="{358C4DEF-08BE-41D6-B244-0095B70C2B09}" dt="2023-10-12T09:32:23.648" v="7630" actId="20577"/>
        <pc:sldMkLst>
          <pc:docMk/>
          <pc:sldMk cId="1841536247" sldId="283"/>
        </pc:sldMkLst>
        <pc:spChg chg="mod">
          <ac:chgData name="Abhinav verma" userId="b681c4c9fe50e4a6" providerId="LiveId" clId="{358C4DEF-08BE-41D6-B244-0095B70C2B09}" dt="2023-10-11T15:03:45.985" v="2303" actId="14100"/>
          <ac:spMkLst>
            <pc:docMk/>
            <pc:sldMk cId="1841536247" sldId="283"/>
            <ac:spMk id="2" creationId="{BF5906A0-FADD-A3C3-7251-A1C0B49729D2}"/>
          </ac:spMkLst>
        </pc:spChg>
        <pc:spChg chg="mod">
          <ac:chgData name="Abhinav verma" userId="b681c4c9fe50e4a6" providerId="LiveId" clId="{358C4DEF-08BE-41D6-B244-0095B70C2B09}" dt="2023-10-12T07:41:16.747" v="4996" actId="5793"/>
          <ac:spMkLst>
            <pc:docMk/>
            <pc:sldMk cId="1841536247" sldId="283"/>
            <ac:spMk id="3" creationId="{B02B8A87-8960-0E52-D684-ACDB62280398}"/>
          </ac:spMkLst>
        </pc:spChg>
        <pc:spChg chg="mod">
          <ac:chgData name="Abhinav verma" userId="b681c4c9fe50e4a6" providerId="LiveId" clId="{358C4DEF-08BE-41D6-B244-0095B70C2B09}" dt="2023-10-11T15:04:25.385" v="2335" actId="20577"/>
          <ac:spMkLst>
            <pc:docMk/>
            <pc:sldMk cId="1841536247" sldId="283"/>
            <ac:spMk id="4" creationId="{052A41B9-F0FC-1B6A-6120-930B21FCAAB2}"/>
          </ac:spMkLst>
        </pc:spChg>
        <pc:spChg chg="mod">
          <ac:chgData name="Abhinav verma" userId="b681c4c9fe50e4a6" providerId="LiveId" clId="{358C4DEF-08BE-41D6-B244-0095B70C2B09}" dt="2023-10-12T09:32:23.648" v="7630" actId="20577"/>
          <ac:spMkLst>
            <pc:docMk/>
            <pc:sldMk cId="1841536247" sldId="283"/>
            <ac:spMk id="5" creationId="{1B030346-B54A-AF46-133B-6BC1C62C385E}"/>
          </ac:spMkLst>
        </pc:spChg>
      </pc:sldChg>
      <pc:sldChg chg="modSp new mod">
        <pc:chgData name="Abhinav verma" userId="b681c4c9fe50e4a6" providerId="LiveId" clId="{358C4DEF-08BE-41D6-B244-0095B70C2B09}" dt="2023-10-11T15:43:17.021" v="3926" actId="20577"/>
        <pc:sldMkLst>
          <pc:docMk/>
          <pc:sldMk cId="2645490206" sldId="284"/>
        </pc:sldMkLst>
        <pc:spChg chg="mod">
          <ac:chgData name="Abhinav verma" userId="b681c4c9fe50e4a6" providerId="LiveId" clId="{358C4DEF-08BE-41D6-B244-0095B70C2B09}" dt="2023-10-11T15:16:53.466" v="2697" actId="14100"/>
          <ac:spMkLst>
            <pc:docMk/>
            <pc:sldMk cId="2645490206" sldId="284"/>
            <ac:spMk id="2" creationId="{66BBA491-212B-B87C-AB67-ECC46437B693}"/>
          </ac:spMkLst>
        </pc:spChg>
        <pc:spChg chg="mod">
          <ac:chgData name="Abhinav verma" userId="b681c4c9fe50e4a6" providerId="LiveId" clId="{358C4DEF-08BE-41D6-B244-0095B70C2B09}" dt="2023-10-11T15:43:17.021" v="3926" actId="20577"/>
          <ac:spMkLst>
            <pc:docMk/>
            <pc:sldMk cId="2645490206" sldId="284"/>
            <ac:spMk id="3" creationId="{4F007964-A815-A94C-E7D1-F6C6D670D576}"/>
          </ac:spMkLst>
        </pc:spChg>
        <pc:spChg chg="mod">
          <ac:chgData name="Abhinav verma" userId="b681c4c9fe50e4a6" providerId="LiveId" clId="{358C4DEF-08BE-41D6-B244-0095B70C2B09}" dt="2023-10-11T15:17:33.886" v="2731" actId="20577"/>
          <ac:spMkLst>
            <pc:docMk/>
            <pc:sldMk cId="2645490206" sldId="284"/>
            <ac:spMk id="4" creationId="{E331A15F-2269-8E57-0C00-239DA5F61ACC}"/>
          </ac:spMkLst>
        </pc:spChg>
        <pc:spChg chg="mod">
          <ac:chgData name="Abhinav verma" userId="b681c4c9fe50e4a6" providerId="LiveId" clId="{358C4DEF-08BE-41D6-B244-0095B70C2B09}" dt="2023-10-11T15:17:17.588" v="2721" actId="20577"/>
          <ac:spMkLst>
            <pc:docMk/>
            <pc:sldMk cId="2645490206" sldId="284"/>
            <ac:spMk id="5" creationId="{1B11EE9D-E8DD-0B80-4938-9DF658974B75}"/>
          </ac:spMkLst>
        </pc:spChg>
      </pc:sldChg>
      <pc:sldChg chg="modSp new mod ord">
        <pc:chgData name="Abhinav verma" userId="b681c4c9fe50e4a6" providerId="LiveId" clId="{358C4DEF-08BE-41D6-B244-0095B70C2B09}" dt="2023-10-12T08:10:34.977" v="5429" actId="113"/>
        <pc:sldMkLst>
          <pc:docMk/>
          <pc:sldMk cId="3035579651" sldId="285"/>
        </pc:sldMkLst>
        <pc:spChg chg="mod">
          <ac:chgData name="Abhinav verma" userId="b681c4c9fe50e4a6" providerId="LiveId" clId="{358C4DEF-08BE-41D6-B244-0095B70C2B09}" dt="2023-10-12T07:53:31.412" v="5077" actId="14100"/>
          <ac:spMkLst>
            <pc:docMk/>
            <pc:sldMk cId="3035579651" sldId="285"/>
            <ac:spMk id="2" creationId="{86F9C417-FD6F-AFAD-ED23-BB95B0A5A5EC}"/>
          </ac:spMkLst>
        </pc:spChg>
        <pc:spChg chg="mod">
          <ac:chgData name="Abhinav verma" userId="b681c4c9fe50e4a6" providerId="LiveId" clId="{358C4DEF-08BE-41D6-B244-0095B70C2B09}" dt="2023-10-12T08:10:34.977" v="5429" actId="113"/>
          <ac:spMkLst>
            <pc:docMk/>
            <pc:sldMk cId="3035579651" sldId="285"/>
            <ac:spMk id="3" creationId="{90AD65D1-A003-EF9C-9B98-F65489A821F0}"/>
          </ac:spMkLst>
        </pc:spChg>
        <pc:spChg chg="mod">
          <ac:chgData name="Abhinav verma" userId="b681c4c9fe50e4a6" providerId="LiveId" clId="{358C4DEF-08BE-41D6-B244-0095B70C2B09}" dt="2023-10-12T07:54:03.642" v="5111" actId="20577"/>
          <ac:spMkLst>
            <pc:docMk/>
            <pc:sldMk cId="3035579651" sldId="285"/>
            <ac:spMk id="4" creationId="{45A1CA7D-594C-0E24-E07A-2467AF1FE005}"/>
          </ac:spMkLst>
        </pc:spChg>
        <pc:spChg chg="mod">
          <ac:chgData name="Abhinav verma" userId="b681c4c9fe50e4a6" providerId="LiveId" clId="{358C4DEF-08BE-41D6-B244-0095B70C2B09}" dt="2023-10-12T07:53:50.756" v="5101" actId="20577"/>
          <ac:spMkLst>
            <pc:docMk/>
            <pc:sldMk cId="3035579651" sldId="285"/>
            <ac:spMk id="5" creationId="{FD1D1181-5150-C6E6-3E93-E02CDD0DE2C3}"/>
          </ac:spMkLst>
        </pc:spChg>
      </pc:sldChg>
      <pc:sldChg chg="modSp new mod">
        <pc:chgData name="Abhinav verma" userId="b681c4c9fe50e4a6" providerId="LiveId" clId="{358C4DEF-08BE-41D6-B244-0095B70C2B09}" dt="2023-10-12T08:15:01.925" v="5501" actId="255"/>
        <pc:sldMkLst>
          <pc:docMk/>
          <pc:sldMk cId="3602192715" sldId="286"/>
        </pc:sldMkLst>
        <pc:spChg chg="mod">
          <ac:chgData name="Abhinav verma" userId="b681c4c9fe50e4a6" providerId="LiveId" clId="{358C4DEF-08BE-41D6-B244-0095B70C2B09}" dt="2023-10-12T08:07:44.263" v="5344" actId="20577"/>
          <ac:spMkLst>
            <pc:docMk/>
            <pc:sldMk cId="3602192715" sldId="286"/>
            <ac:spMk id="2" creationId="{21E45D8A-3037-1E73-A24E-78AFA77A1EE7}"/>
          </ac:spMkLst>
        </pc:spChg>
        <pc:spChg chg="mod">
          <ac:chgData name="Abhinav verma" userId="b681c4c9fe50e4a6" providerId="LiveId" clId="{358C4DEF-08BE-41D6-B244-0095B70C2B09}" dt="2023-10-12T08:15:01.925" v="5501" actId="255"/>
          <ac:spMkLst>
            <pc:docMk/>
            <pc:sldMk cId="3602192715" sldId="286"/>
            <ac:spMk id="3" creationId="{A7067BB4-EEEF-A000-11B2-3017DF109AF1}"/>
          </ac:spMkLst>
        </pc:spChg>
        <pc:spChg chg="mod">
          <ac:chgData name="Abhinav verma" userId="b681c4c9fe50e4a6" providerId="LiveId" clId="{358C4DEF-08BE-41D6-B244-0095B70C2B09}" dt="2023-10-12T08:12:10.708" v="5468" actId="20577"/>
          <ac:spMkLst>
            <pc:docMk/>
            <pc:sldMk cId="3602192715" sldId="286"/>
            <ac:spMk id="4" creationId="{40EAB845-0D4F-C31F-4C50-7FA8E4991BC7}"/>
          </ac:spMkLst>
        </pc:spChg>
        <pc:spChg chg="mod">
          <ac:chgData name="Abhinav verma" userId="b681c4c9fe50e4a6" providerId="LiveId" clId="{358C4DEF-08BE-41D6-B244-0095B70C2B09}" dt="2023-10-12T08:11:56.509" v="5458" actId="20577"/>
          <ac:spMkLst>
            <pc:docMk/>
            <pc:sldMk cId="3602192715" sldId="286"/>
            <ac:spMk id="5" creationId="{44B5FCC1-9AEF-C391-9F27-48F990FB2365}"/>
          </ac:spMkLst>
        </pc:spChg>
      </pc:sldChg>
      <pc:sldChg chg="modSp new mod">
        <pc:chgData name="Abhinav verma" userId="b681c4c9fe50e4a6" providerId="LiveId" clId="{358C4DEF-08BE-41D6-B244-0095B70C2B09}" dt="2023-10-12T09:35:22.639" v="7684" actId="20577"/>
        <pc:sldMkLst>
          <pc:docMk/>
          <pc:sldMk cId="2319061154" sldId="287"/>
        </pc:sldMkLst>
        <pc:spChg chg="mod">
          <ac:chgData name="Abhinav verma" userId="b681c4c9fe50e4a6" providerId="LiveId" clId="{358C4DEF-08BE-41D6-B244-0095B70C2B09}" dt="2023-10-12T08:17:22.039" v="5548" actId="14100"/>
          <ac:spMkLst>
            <pc:docMk/>
            <pc:sldMk cId="2319061154" sldId="287"/>
            <ac:spMk id="2" creationId="{CB393A78-C93A-1E29-AA0D-941B0C31B342}"/>
          </ac:spMkLst>
        </pc:spChg>
        <pc:spChg chg="mod">
          <ac:chgData name="Abhinav verma" userId="b681c4c9fe50e4a6" providerId="LiveId" clId="{358C4DEF-08BE-41D6-B244-0095B70C2B09}" dt="2023-10-12T09:35:22.639" v="7684" actId="20577"/>
          <ac:spMkLst>
            <pc:docMk/>
            <pc:sldMk cId="2319061154" sldId="287"/>
            <ac:spMk id="3" creationId="{17AF9F7A-9610-ABF4-89B6-09F35E3B0664}"/>
          </ac:spMkLst>
        </pc:spChg>
        <pc:spChg chg="mod">
          <ac:chgData name="Abhinav verma" userId="b681c4c9fe50e4a6" providerId="LiveId" clId="{358C4DEF-08BE-41D6-B244-0095B70C2B09}" dt="2023-10-12T08:18:00.068" v="5586" actId="20577"/>
          <ac:spMkLst>
            <pc:docMk/>
            <pc:sldMk cId="2319061154" sldId="287"/>
            <ac:spMk id="4" creationId="{67429306-84DA-3842-8EEA-1EC6D6ACE673}"/>
          </ac:spMkLst>
        </pc:spChg>
        <pc:spChg chg="mod">
          <ac:chgData name="Abhinav verma" userId="b681c4c9fe50e4a6" providerId="LiveId" clId="{358C4DEF-08BE-41D6-B244-0095B70C2B09}" dt="2023-10-12T08:17:44.951" v="5576" actId="20577"/>
          <ac:spMkLst>
            <pc:docMk/>
            <pc:sldMk cId="2319061154" sldId="287"/>
            <ac:spMk id="5" creationId="{E70B8B20-9EEE-A7C0-7EC5-03FF753BA11A}"/>
          </ac:spMkLst>
        </pc:spChg>
      </pc:sldChg>
      <pc:sldChg chg="modSp new del mod">
        <pc:chgData name="Abhinav verma" userId="b681c4c9fe50e4a6" providerId="LiveId" clId="{358C4DEF-08BE-41D6-B244-0095B70C2B09}" dt="2023-10-12T08:28:59.483" v="5923" actId="47"/>
        <pc:sldMkLst>
          <pc:docMk/>
          <pc:sldMk cId="1473743160" sldId="288"/>
        </pc:sldMkLst>
        <pc:spChg chg="mod">
          <ac:chgData name="Abhinav verma" userId="b681c4c9fe50e4a6" providerId="LiveId" clId="{358C4DEF-08BE-41D6-B244-0095B70C2B09}" dt="2023-10-12T08:26:45.292" v="5921" actId="20577"/>
          <ac:spMkLst>
            <pc:docMk/>
            <pc:sldMk cId="1473743160" sldId="288"/>
            <ac:spMk id="2" creationId="{6D37DB11-FA69-45CB-1514-322FAF576197}"/>
          </ac:spMkLst>
        </pc:spChg>
        <pc:spChg chg="mod">
          <ac:chgData name="Abhinav verma" userId="b681c4c9fe50e4a6" providerId="LiveId" clId="{358C4DEF-08BE-41D6-B244-0095B70C2B09}" dt="2023-10-12T08:26:33.018" v="5905" actId="14100"/>
          <ac:spMkLst>
            <pc:docMk/>
            <pc:sldMk cId="1473743160" sldId="288"/>
            <ac:spMk id="3" creationId="{85815E16-566C-0490-90A5-FB2BD166282B}"/>
          </ac:spMkLst>
        </pc:spChg>
      </pc:sldChg>
      <pc:sldChg chg="modSp new mod">
        <pc:chgData name="Abhinav verma" userId="b681c4c9fe50e4a6" providerId="LiveId" clId="{358C4DEF-08BE-41D6-B244-0095B70C2B09}" dt="2023-10-12T08:50:28.895" v="6716" actId="20577"/>
        <pc:sldMkLst>
          <pc:docMk/>
          <pc:sldMk cId="3276503309" sldId="289"/>
        </pc:sldMkLst>
        <pc:spChg chg="mod">
          <ac:chgData name="Abhinav verma" userId="b681c4c9fe50e4a6" providerId="LiveId" clId="{358C4DEF-08BE-41D6-B244-0095B70C2B09}" dt="2023-10-12T08:29:33.022" v="5951" actId="14100"/>
          <ac:spMkLst>
            <pc:docMk/>
            <pc:sldMk cId="3276503309" sldId="289"/>
            <ac:spMk id="2" creationId="{5CA8A2A2-9706-7742-67B2-A4637441CBE3}"/>
          </ac:spMkLst>
        </pc:spChg>
        <pc:spChg chg="mod">
          <ac:chgData name="Abhinav verma" userId="b681c4c9fe50e4a6" providerId="LiveId" clId="{358C4DEF-08BE-41D6-B244-0095B70C2B09}" dt="2023-10-12T08:30:36.305" v="5965" actId="20577"/>
          <ac:spMkLst>
            <pc:docMk/>
            <pc:sldMk cId="3276503309" sldId="289"/>
            <ac:spMk id="3" creationId="{8C7B5150-3919-8173-7F3E-10956CB8352C}"/>
          </ac:spMkLst>
        </pc:spChg>
        <pc:spChg chg="mod">
          <ac:chgData name="Abhinav verma" userId="b681c4c9fe50e4a6" providerId="LiveId" clId="{358C4DEF-08BE-41D6-B244-0095B70C2B09}" dt="2023-10-12T08:46:02.089" v="6509" actId="20577"/>
          <ac:spMkLst>
            <pc:docMk/>
            <pc:sldMk cId="3276503309" sldId="289"/>
            <ac:spMk id="4" creationId="{082B61E2-F0F3-0247-A39C-0AC471D2FF1B}"/>
          </ac:spMkLst>
        </pc:spChg>
        <pc:spChg chg="mod">
          <ac:chgData name="Abhinav verma" userId="b681c4c9fe50e4a6" providerId="LiveId" clId="{358C4DEF-08BE-41D6-B244-0095B70C2B09}" dt="2023-10-12T08:36:57.323" v="6176" actId="20577"/>
          <ac:spMkLst>
            <pc:docMk/>
            <pc:sldMk cId="3276503309" sldId="289"/>
            <ac:spMk id="5" creationId="{0DD7555B-5BEF-3B7A-B963-539FDAC2C8C8}"/>
          </ac:spMkLst>
        </pc:spChg>
        <pc:spChg chg="mod">
          <ac:chgData name="Abhinav verma" userId="b681c4c9fe50e4a6" providerId="LiveId" clId="{358C4DEF-08BE-41D6-B244-0095B70C2B09}" dt="2023-10-12T08:50:28.895" v="6716" actId="20577"/>
          <ac:spMkLst>
            <pc:docMk/>
            <pc:sldMk cId="3276503309" sldId="289"/>
            <ac:spMk id="6" creationId="{EF14B2F4-F4C0-CE66-7FAB-03D329022143}"/>
          </ac:spMkLst>
        </pc:spChg>
        <pc:spChg chg="mod">
          <ac:chgData name="Abhinav verma" userId="b681c4c9fe50e4a6" providerId="LiveId" clId="{358C4DEF-08BE-41D6-B244-0095B70C2B09}" dt="2023-10-12T08:46:25.134" v="6541" actId="20577"/>
          <ac:spMkLst>
            <pc:docMk/>
            <pc:sldMk cId="3276503309" sldId="289"/>
            <ac:spMk id="7" creationId="{F1FBB754-A257-4C88-F17C-37B9460797A1}"/>
          </ac:spMkLst>
        </pc:spChg>
        <pc:spChg chg="mod">
          <ac:chgData name="Abhinav verma" userId="b681c4c9fe50e4a6" providerId="LiveId" clId="{358C4DEF-08BE-41D6-B244-0095B70C2B09}" dt="2023-10-12T08:46:14.977" v="6531" actId="20577"/>
          <ac:spMkLst>
            <pc:docMk/>
            <pc:sldMk cId="3276503309" sldId="289"/>
            <ac:spMk id="8" creationId="{609D0E30-84CE-1FE8-DC70-66D71E2C4774}"/>
          </ac:spMkLst>
        </pc:spChg>
      </pc:sldChg>
      <pc:sldChg chg="modSp new mod">
        <pc:chgData name="Abhinav verma" userId="b681c4c9fe50e4a6" providerId="LiveId" clId="{358C4DEF-08BE-41D6-B244-0095B70C2B09}" dt="2023-10-12T08:55:55.582" v="6855" actId="20577"/>
        <pc:sldMkLst>
          <pc:docMk/>
          <pc:sldMk cId="1803889796" sldId="290"/>
        </pc:sldMkLst>
        <pc:spChg chg="mod">
          <ac:chgData name="Abhinav verma" userId="b681c4c9fe50e4a6" providerId="LiveId" clId="{358C4DEF-08BE-41D6-B244-0095B70C2B09}" dt="2023-10-12T08:41:28.232" v="6248" actId="20577"/>
          <ac:spMkLst>
            <pc:docMk/>
            <pc:sldMk cId="1803889796" sldId="290"/>
            <ac:spMk id="2" creationId="{8D0041FC-D3E0-C62F-190C-6C0DDCC974A1}"/>
          </ac:spMkLst>
        </pc:spChg>
        <pc:spChg chg="mod">
          <ac:chgData name="Abhinav verma" userId="b681c4c9fe50e4a6" providerId="LiveId" clId="{358C4DEF-08BE-41D6-B244-0095B70C2B09}" dt="2023-10-12T08:52:31.426" v="6753" actId="20577"/>
          <ac:spMkLst>
            <pc:docMk/>
            <pc:sldMk cId="1803889796" sldId="290"/>
            <ac:spMk id="3" creationId="{31CD0E36-3C87-A40A-CB94-5E94BA083CF5}"/>
          </ac:spMkLst>
        </pc:spChg>
        <pc:spChg chg="mod">
          <ac:chgData name="Abhinav verma" userId="b681c4c9fe50e4a6" providerId="LiveId" clId="{358C4DEF-08BE-41D6-B244-0095B70C2B09}" dt="2023-10-12T08:55:55.582" v="6855" actId="20577"/>
          <ac:spMkLst>
            <pc:docMk/>
            <pc:sldMk cId="1803889796" sldId="290"/>
            <ac:spMk id="4" creationId="{36286468-9EA9-FEC6-4004-AEE2A9DBEBFE}"/>
          </ac:spMkLst>
        </pc:spChg>
        <pc:spChg chg="mod">
          <ac:chgData name="Abhinav verma" userId="b681c4c9fe50e4a6" providerId="LiveId" clId="{358C4DEF-08BE-41D6-B244-0095B70C2B09}" dt="2023-10-12T08:41:50.798" v="6252" actId="14100"/>
          <ac:spMkLst>
            <pc:docMk/>
            <pc:sldMk cId="1803889796" sldId="290"/>
            <ac:spMk id="5" creationId="{46DF7BD3-48DA-1348-7354-9F03E6A0A27F}"/>
          </ac:spMkLst>
        </pc:spChg>
        <pc:spChg chg="mod">
          <ac:chgData name="Abhinav verma" userId="b681c4c9fe50e4a6" providerId="LiveId" clId="{358C4DEF-08BE-41D6-B244-0095B70C2B09}" dt="2023-10-12T08:55:14.877" v="6850" actId="20577"/>
          <ac:spMkLst>
            <pc:docMk/>
            <pc:sldMk cId="1803889796" sldId="290"/>
            <ac:spMk id="6" creationId="{698C1092-E61F-EE70-970B-E9F56C9BE6DA}"/>
          </ac:spMkLst>
        </pc:spChg>
        <pc:spChg chg="mod">
          <ac:chgData name="Abhinav verma" userId="b681c4c9fe50e4a6" providerId="LiveId" clId="{358C4DEF-08BE-41D6-B244-0095B70C2B09}" dt="2023-10-12T08:51:01.485" v="6726" actId="20577"/>
          <ac:spMkLst>
            <pc:docMk/>
            <pc:sldMk cId="1803889796" sldId="290"/>
            <ac:spMk id="7" creationId="{3784B4F0-674B-28BD-8E74-19F09A6D6534}"/>
          </ac:spMkLst>
        </pc:spChg>
        <pc:spChg chg="mod">
          <ac:chgData name="Abhinav verma" userId="b681c4c9fe50e4a6" providerId="LiveId" clId="{358C4DEF-08BE-41D6-B244-0095B70C2B09}" dt="2023-10-12T08:51:08.274" v="6748" actId="20577"/>
          <ac:spMkLst>
            <pc:docMk/>
            <pc:sldMk cId="1803889796" sldId="290"/>
            <ac:spMk id="8" creationId="{87A45668-C059-0A38-C282-8F523B3B346F}"/>
          </ac:spMkLst>
        </pc:spChg>
      </pc:sldChg>
      <pc:sldChg chg="modSp new mod">
        <pc:chgData name="Abhinav verma" userId="b681c4c9fe50e4a6" providerId="LiveId" clId="{358C4DEF-08BE-41D6-B244-0095B70C2B09}" dt="2023-10-12T09:01:07.729" v="6949" actId="20577"/>
        <pc:sldMkLst>
          <pc:docMk/>
          <pc:sldMk cId="1307666053" sldId="291"/>
        </pc:sldMkLst>
        <pc:spChg chg="mod">
          <ac:chgData name="Abhinav verma" userId="b681c4c9fe50e4a6" providerId="LiveId" clId="{358C4DEF-08BE-41D6-B244-0095B70C2B09}" dt="2023-10-12T08:40:27.818" v="6239" actId="20577"/>
          <ac:spMkLst>
            <pc:docMk/>
            <pc:sldMk cId="1307666053" sldId="291"/>
            <ac:spMk id="2" creationId="{956D9C92-DFCA-0786-85F6-EAEFBBBD4CD4}"/>
          </ac:spMkLst>
        </pc:spChg>
        <pc:spChg chg="mod">
          <ac:chgData name="Abhinav verma" userId="b681c4c9fe50e4a6" providerId="LiveId" clId="{358C4DEF-08BE-41D6-B244-0095B70C2B09}" dt="2023-10-12T08:40:44.520" v="6241" actId="14100"/>
          <ac:spMkLst>
            <pc:docMk/>
            <pc:sldMk cId="1307666053" sldId="291"/>
            <ac:spMk id="3" creationId="{9F9A0342-B18D-97A2-F93F-2F358742C25A}"/>
          </ac:spMkLst>
        </pc:spChg>
        <pc:spChg chg="mod">
          <ac:chgData name="Abhinav verma" userId="b681c4c9fe50e4a6" providerId="LiveId" clId="{358C4DEF-08BE-41D6-B244-0095B70C2B09}" dt="2023-10-12T08:56:50.916" v="6856"/>
          <ac:spMkLst>
            <pc:docMk/>
            <pc:sldMk cId="1307666053" sldId="291"/>
            <ac:spMk id="4" creationId="{F5DE0A72-F220-5937-4401-37FCD06CD410}"/>
          </ac:spMkLst>
        </pc:spChg>
        <pc:spChg chg="mod">
          <ac:chgData name="Abhinav verma" userId="b681c4c9fe50e4a6" providerId="LiveId" clId="{358C4DEF-08BE-41D6-B244-0095B70C2B09}" dt="2023-10-12T08:40:53.214" v="6243" actId="14100"/>
          <ac:spMkLst>
            <pc:docMk/>
            <pc:sldMk cId="1307666053" sldId="291"/>
            <ac:spMk id="5" creationId="{DDD08A38-7E7C-6FAD-98F5-6346C71F0AD7}"/>
          </ac:spMkLst>
        </pc:spChg>
        <pc:spChg chg="mod">
          <ac:chgData name="Abhinav verma" userId="b681c4c9fe50e4a6" providerId="LiveId" clId="{358C4DEF-08BE-41D6-B244-0095B70C2B09}" dt="2023-10-12T08:57:39.885" v="6857"/>
          <ac:spMkLst>
            <pc:docMk/>
            <pc:sldMk cId="1307666053" sldId="291"/>
            <ac:spMk id="6" creationId="{21963916-F509-6272-B961-AFF929CC3011}"/>
          </ac:spMkLst>
        </pc:spChg>
        <pc:spChg chg="mod">
          <ac:chgData name="Abhinav verma" userId="b681c4c9fe50e4a6" providerId="LiveId" clId="{358C4DEF-08BE-41D6-B244-0095B70C2B09}" dt="2023-10-12T09:01:07.729" v="6949" actId="20577"/>
          <ac:spMkLst>
            <pc:docMk/>
            <pc:sldMk cId="1307666053" sldId="291"/>
            <ac:spMk id="7" creationId="{DD73F438-9F13-3BE7-E2BD-C95BC53067EA}"/>
          </ac:spMkLst>
        </pc:spChg>
        <pc:spChg chg="mod">
          <ac:chgData name="Abhinav verma" userId="b681c4c9fe50e4a6" providerId="LiveId" clId="{358C4DEF-08BE-41D6-B244-0095B70C2B09}" dt="2023-10-12T09:00:58.369" v="6939" actId="20577"/>
          <ac:spMkLst>
            <pc:docMk/>
            <pc:sldMk cId="1307666053" sldId="291"/>
            <ac:spMk id="8" creationId="{FD749151-0896-DB00-398A-2CCF834EAF8C}"/>
          </ac:spMkLst>
        </pc:spChg>
      </pc:sldChg>
      <pc:sldChg chg="new del">
        <pc:chgData name="Abhinav verma" userId="b681c4c9fe50e4a6" providerId="LiveId" clId="{358C4DEF-08BE-41D6-B244-0095B70C2B09}" dt="2023-10-12T08:37:44.624" v="6236" actId="47"/>
        <pc:sldMkLst>
          <pc:docMk/>
          <pc:sldMk cId="656320517" sldId="292"/>
        </pc:sldMkLst>
      </pc:sldChg>
      <pc:sldChg chg="addSp delSp modSp new mod">
        <pc:chgData name="Abhinav verma" userId="b681c4c9fe50e4a6" providerId="LiveId" clId="{358C4DEF-08BE-41D6-B244-0095B70C2B09}" dt="2023-10-12T09:16:36.522" v="7261" actId="20577"/>
        <pc:sldMkLst>
          <pc:docMk/>
          <pc:sldMk cId="3640505264" sldId="292"/>
        </pc:sldMkLst>
        <pc:spChg chg="mod">
          <ac:chgData name="Abhinav verma" userId="b681c4c9fe50e4a6" providerId="LiveId" clId="{358C4DEF-08BE-41D6-B244-0095B70C2B09}" dt="2023-10-12T09:08:20.730" v="7106" actId="20577"/>
          <ac:spMkLst>
            <pc:docMk/>
            <pc:sldMk cId="3640505264" sldId="292"/>
            <ac:spMk id="2" creationId="{4570375A-37EC-81D5-A797-15A714960A76}"/>
          </ac:spMkLst>
        </pc:spChg>
        <pc:spChg chg="add del mod">
          <ac:chgData name="Abhinav verma" userId="b681c4c9fe50e4a6" providerId="LiveId" clId="{358C4DEF-08BE-41D6-B244-0095B70C2B09}" dt="2023-10-12T09:16:36.522" v="7261" actId="20577"/>
          <ac:spMkLst>
            <pc:docMk/>
            <pc:sldMk cId="3640505264" sldId="292"/>
            <ac:spMk id="3" creationId="{E05CB43E-AEC5-7FC1-5C88-D3BCD2ACD221}"/>
          </ac:spMkLst>
        </pc:spChg>
        <pc:spChg chg="mod">
          <ac:chgData name="Abhinav verma" userId="b681c4c9fe50e4a6" providerId="LiveId" clId="{358C4DEF-08BE-41D6-B244-0095B70C2B09}" dt="2023-10-12T09:01:38.227" v="6983" actId="20577"/>
          <ac:spMkLst>
            <pc:docMk/>
            <pc:sldMk cId="3640505264" sldId="292"/>
            <ac:spMk id="4" creationId="{73B2897F-70A7-82DE-D8D5-D173DF260AEB}"/>
          </ac:spMkLst>
        </pc:spChg>
        <pc:spChg chg="mod">
          <ac:chgData name="Abhinav verma" userId="b681c4c9fe50e4a6" providerId="LiveId" clId="{358C4DEF-08BE-41D6-B244-0095B70C2B09}" dt="2023-10-12T09:01:27.829" v="6973" actId="20577"/>
          <ac:spMkLst>
            <pc:docMk/>
            <pc:sldMk cId="3640505264" sldId="292"/>
            <ac:spMk id="5" creationId="{7BDD97D8-A614-E23E-6F6C-3054D54B396B}"/>
          </ac:spMkLst>
        </pc:spChg>
        <pc:spChg chg="add del mod">
          <ac:chgData name="Abhinav verma" userId="b681c4c9fe50e4a6" providerId="LiveId" clId="{358C4DEF-08BE-41D6-B244-0095B70C2B09}" dt="2023-10-12T09:08:16.071" v="7105" actId="1076"/>
          <ac:spMkLst>
            <pc:docMk/>
            <pc:sldMk cId="3640505264" sldId="292"/>
            <ac:spMk id="7" creationId="{1EE2B6B2-657F-906A-0C7A-057D8B174DAD}"/>
          </ac:spMkLst>
        </pc:spChg>
        <pc:spChg chg="add del mod">
          <ac:chgData name="Abhinav verma" userId="b681c4c9fe50e4a6" providerId="LiveId" clId="{358C4DEF-08BE-41D6-B244-0095B70C2B09}" dt="2023-10-12T09:06:51.302" v="7001" actId="478"/>
          <ac:spMkLst>
            <pc:docMk/>
            <pc:sldMk cId="3640505264" sldId="292"/>
            <ac:spMk id="9" creationId="{A0161DF4-864E-D8AD-C95B-1A4BEC9C0193}"/>
          </ac:spMkLst>
        </pc:spChg>
        <pc:spChg chg="add mod">
          <ac:chgData name="Abhinav verma" userId="b681c4c9fe50e4a6" providerId="LiveId" clId="{358C4DEF-08BE-41D6-B244-0095B70C2B09}" dt="2023-10-12T09:15:04.829" v="7180" actId="20577"/>
          <ac:spMkLst>
            <pc:docMk/>
            <pc:sldMk cId="3640505264" sldId="292"/>
            <ac:spMk id="10" creationId="{C2949667-7FAD-AB89-9D76-457F290EC527}"/>
          </ac:spMkLst>
        </pc:spChg>
        <pc:spChg chg="add mod">
          <ac:chgData name="Abhinav verma" userId="b681c4c9fe50e4a6" providerId="LiveId" clId="{358C4DEF-08BE-41D6-B244-0095B70C2B09}" dt="2023-10-12T09:15:52.603" v="7245" actId="20577"/>
          <ac:spMkLst>
            <pc:docMk/>
            <pc:sldMk cId="3640505264" sldId="292"/>
            <ac:spMk id="11" creationId="{07FAE042-84E7-5ED5-AC80-6476F633AFF1}"/>
          </ac:spMkLst>
        </pc:spChg>
        <pc:spChg chg="add mod">
          <ac:chgData name="Abhinav verma" userId="b681c4c9fe50e4a6" providerId="LiveId" clId="{358C4DEF-08BE-41D6-B244-0095B70C2B09}" dt="2023-10-12T09:14:48.335" v="7159" actId="20577"/>
          <ac:spMkLst>
            <pc:docMk/>
            <pc:sldMk cId="3640505264" sldId="292"/>
            <ac:spMk id="12" creationId="{5EAF45F3-AB68-33D3-FCA1-1AFAFB0BAA28}"/>
          </ac:spMkLst>
        </pc:spChg>
        <pc:spChg chg="add mod">
          <ac:chgData name="Abhinav verma" userId="b681c4c9fe50e4a6" providerId="LiveId" clId="{358C4DEF-08BE-41D6-B244-0095B70C2B09}" dt="2023-10-12T09:15:18.551" v="7199" actId="20577"/>
          <ac:spMkLst>
            <pc:docMk/>
            <pc:sldMk cId="3640505264" sldId="292"/>
            <ac:spMk id="13" creationId="{47F494A7-CB88-1DBD-CCF6-A4E7C15BC22D}"/>
          </ac:spMkLst>
        </pc:spChg>
        <pc:spChg chg="add mod">
          <ac:chgData name="Abhinav verma" userId="b681c4c9fe50e4a6" providerId="LiveId" clId="{358C4DEF-08BE-41D6-B244-0095B70C2B09}" dt="2023-10-12T09:15:40.096" v="7227" actId="20577"/>
          <ac:spMkLst>
            <pc:docMk/>
            <pc:sldMk cId="3640505264" sldId="292"/>
            <ac:spMk id="14" creationId="{1B63FE10-6BAB-A2A3-4B1F-33D63C1B5E57}"/>
          </ac:spMkLst>
        </pc:spChg>
        <pc:spChg chg="add mod">
          <ac:chgData name="Abhinav verma" userId="b681c4c9fe50e4a6" providerId="LiveId" clId="{358C4DEF-08BE-41D6-B244-0095B70C2B09}" dt="2023-10-12T09:16:03.658" v="7257" actId="20577"/>
          <ac:spMkLst>
            <pc:docMk/>
            <pc:sldMk cId="3640505264" sldId="292"/>
            <ac:spMk id="15" creationId="{1273907F-B41E-67A9-6D8D-4EC0038EF557}"/>
          </ac:spMkLst>
        </pc:spChg>
        <pc:cxnChg chg="add mod">
          <ac:chgData name="Abhinav verma" userId="b681c4c9fe50e4a6" providerId="LiveId" clId="{358C4DEF-08BE-41D6-B244-0095B70C2B09}" dt="2023-10-12T09:12:29.427" v="7122" actId="13822"/>
          <ac:cxnSpMkLst>
            <pc:docMk/>
            <pc:sldMk cId="3640505264" sldId="292"/>
            <ac:cxnSpMk id="17" creationId="{358D65B1-927C-E084-E9E1-F2C378E2338D}"/>
          </ac:cxnSpMkLst>
        </pc:cxnChg>
        <pc:cxnChg chg="add mod">
          <ac:chgData name="Abhinav verma" userId="b681c4c9fe50e4a6" providerId="LiveId" clId="{358C4DEF-08BE-41D6-B244-0095B70C2B09}" dt="2023-10-12T09:12:42.308" v="7124" actId="13822"/>
          <ac:cxnSpMkLst>
            <pc:docMk/>
            <pc:sldMk cId="3640505264" sldId="292"/>
            <ac:cxnSpMk id="19" creationId="{56F1989B-FF0A-E525-4A28-65D666488A14}"/>
          </ac:cxnSpMkLst>
        </pc:cxnChg>
        <pc:cxnChg chg="add mod">
          <ac:chgData name="Abhinav verma" userId="b681c4c9fe50e4a6" providerId="LiveId" clId="{358C4DEF-08BE-41D6-B244-0095B70C2B09}" dt="2023-10-12T09:12:54.170" v="7126" actId="13822"/>
          <ac:cxnSpMkLst>
            <pc:docMk/>
            <pc:sldMk cId="3640505264" sldId="292"/>
            <ac:cxnSpMk id="21" creationId="{FBCE4B74-A19F-2EAC-FC2A-6C2A13D3CED5}"/>
          </ac:cxnSpMkLst>
        </pc:cxnChg>
        <pc:cxnChg chg="add mod">
          <ac:chgData name="Abhinav verma" userId="b681c4c9fe50e4a6" providerId="LiveId" clId="{358C4DEF-08BE-41D6-B244-0095B70C2B09}" dt="2023-10-12T09:13:04.171" v="7128" actId="13822"/>
          <ac:cxnSpMkLst>
            <pc:docMk/>
            <pc:sldMk cId="3640505264" sldId="292"/>
            <ac:cxnSpMk id="23" creationId="{65BEE2CC-C5A9-6492-D956-1350846DBD78}"/>
          </ac:cxnSpMkLst>
        </pc:cxnChg>
        <pc:cxnChg chg="add mod">
          <ac:chgData name="Abhinav verma" userId="b681c4c9fe50e4a6" providerId="LiveId" clId="{358C4DEF-08BE-41D6-B244-0095B70C2B09}" dt="2023-10-12T09:13:10.804" v="7130" actId="13822"/>
          <ac:cxnSpMkLst>
            <pc:docMk/>
            <pc:sldMk cId="3640505264" sldId="292"/>
            <ac:cxnSpMk id="25" creationId="{6AB13D0B-FF31-595C-A2E1-77293766DC09}"/>
          </ac:cxnSpMkLst>
        </pc:cxnChg>
        <pc:cxnChg chg="add mod">
          <ac:chgData name="Abhinav verma" userId="b681c4c9fe50e4a6" providerId="LiveId" clId="{358C4DEF-08BE-41D6-B244-0095B70C2B09}" dt="2023-10-12T09:13:20.740" v="7132" actId="13822"/>
          <ac:cxnSpMkLst>
            <pc:docMk/>
            <pc:sldMk cId="3640505264" sldId="292"/>
            <ac:cxnSpMk id="27" creationId="{CFD87CFD-B8AC-27F9-2B40-58E9071C706E}"/>
          </ac:cxnSpMkLst>
        </pc:cxnChg>
      </pc:sldChg>
      <pc:sldChg chg="modSp new mod">
        <pc:chgData name="Abhinav verma" userId="b681c4c9fe50e4a6" providerId="LiveId" clId="{358C4DEF-08BE-41D6-B244-0095B70C2B09}" dt="2023-10-12T09:32:54.589" v="7662" actId="20577"/>
        <pc:sldMkLst>
          <pc:docMk/>
          <pc:sldMk cId="497999844" sldId="293"/>
        </pc:sldMkLst>
        <pc:spChg chg="mod">
          <ac:chgData name="Abhinav verma" userId="b681c4c9fe50e4a6" providerId="LiveId" clId="{358C4DEF-08BE-41D6-B244-0095B70C2B09}" dt="2023-10-12T09:23:46.771" v="7299" actId="20577"/>
          <ac:spMkLst>
            <pc:docMk/>
            <pc:sldMk cId="497999844" sldId="293"/>
            <ac:spMk id="2" creationId="{8507C4B9-1672-D5CA-4252-5B4658154091}"/>
          </ac:spMkLst>
        </pc:spChg>
        <pc:spChg chg="mod">
          <ac:chgData name="Abhinav verma" userId="b681c4c9fe50e4a6" providerId="LiveId" clId="{358C4DEF-08BE-41D6-B244-0095B70C2B09}" dt="2023-10-12T09:24:12.837" v="7311" actId="20577"/>
          <ac:spMkLst>
            <pc:docMk/>
            <pc:sldMk cId="497999844" sldId="293"/>
            <ac:spMk id="3" creationId="{4C47AF90-84B1-A1BE-BAEB-3DE2480BCF8B}"/>
          </ac:spMkLst>
        </pc:spChg>
        <pc:spChg chg="mod">
          <ac:chgData name="Abhinav verma" userId="b681c4c9fe50e4a6" providerId="LiveId" clId="{358C4DEF-08BE-41D6-B244-0095B70C2B09}" dt="2023-10-12T09:31:02.005" v="7622" actId="20577"/>
          <ac:spMkLst>
            <pc:docMk/>
            <pc:sldMk cId="497999844" sldId="293"/>
            <ac:spMk id="4" creationId="{0A6D5D03-2A6D-A0FF-AAAC-8E3B44879D7D}"/>
          </ac:spMkLst>
        </pc:spChg>
        <pc:spChg chg="mod">
          <ac:chgData name="Abhinav verma" userId="b681c4c9fe50e4a6" providerId="LiveId" clId="{358C4DEF-08BE-41D6-B244-0095B70C2B09}" dt="2023-10-12T09:24:31.515" v="7316" actId="20577"/>
          <ac:spMkLst>
            <pc:docMk/>
            <pc:sldMk cId="497999844" sldId="293"/>
            <ac:spMk id="5" creationId="{D160C2BF-A21E-B4D7-0A20-D74E8E4DA334}"/>
          </ac:spMkLst>
        </pc:spChg>
        <pc:spChg chg="mod">
          <ac:chgData name="Abhinav verma" userId="b681c4c9fe50e4a6" providerId="LiveId" clId="{358C4DEF-08BE-41D6-B244-0095B70C2B09}" dt="2023-10-12T09:24:44.260" v="7319" actId="20577"/>
          <ac:spMkLst>
            <pc:docMk/>
            <pc:sldMk cId="497999844" sldId="293"/>
            <ac:spMk id="6" creationId="{D43E7C5E-44DC-3A52-C2E8-B5F67EB38092}"/>
          </ac:spMkLst>
        </pc:spChg>
        <pc:spChg chg="mod">
          <ac:chgData name="Abhinav verma" userId="b681c4c9fe50e4a6" providerId="LiveId" clId="{358C4DEF-08BE-41D6-B244-0095B70C2B09}" dt="2023-10-12T09:32:54.589" v="7662" actId="20577"/>
          <ac:spMkLst>
            <pc:docMk/>
            <pc:sldMk cId="497999844" sldId="293"/>
            <ac:spMk id="7" creationId="{B33AD095-811F-A5DE-5B77-1D2E319BD744}"/>
          </ac:spMkLst>
        </pc:spChg>
        <pc:spChg chg="mod">
          <ac:chgData name="Abhinav verma" userId="b681c4c9fe50e4a6" providerId="LiveId" clId="{358C4DEF-08BE-41D6-B244-0095B70C2B09}" dt="2023-10-12T09:32:43.359" v="7652" actId="20577"/>
          <ac:spMkLst>
            <pc:docMk/>
            <pc:sldMk cId="497999844" sldId="293"/>
            <ac:spMk id="8" creationId="{A90E9C61-BF0E-87A4-2870-95E44246328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6/6/2024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09043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095573" y="-1575495"/>
            <a:ext cx="6476481" cy="3178108"/>
          </a:xfrm>
        </p:spPr>
        <p:txBody>
          <a:bodyPr/>
          <a:lstStyle/>
          <a:p>
            <a:r>
              <a:rPr lang="en-US" sz="2800" dirty="0">
                <a:effectLst>
                  <a:outerShdw blurRad="38100" dist="38100" dir="2700000" algn="tl">
                    <a:srgbClr val="000000">
                      <a:alpha val="43137"/>
                    </a:srgbClr>
                  </a:outerShdw>
                </a:effectLst>
              </a:rPr>
              <a:t>RAJA BALWANT SINGH </a:t>
            </a:r>
            <a:br>
              <a:rPr lang="en-US" sz="2800"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ENGINEERING TECHNICAL CAMPUS</a:t>
            </a:r>
            <a:br>
              <a:rPr lang="en-US" sz="2800" dirty="0">
                <a:effectLst>
                  <a:outerShdw blurRad="38100" dist="38100" dir="2700000" algn="tl">
                    <a:srgbClr val="000000">
                      <a:alpha val="43137"/>
                    </a:srgbClr>
                  </a:outerShdw>
                </a:effectLst>
              </a:rPr>
            </a:br>
            <a:br>
              <a:rPr lang="en-US" sz="2800"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                        </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095573" y="3110500"/>
            <a:ext cx="10986836" cy="637000"/>
          </a:xfrm>
        </p:spPr>
        <p:txBody>
          <a:bodyPr/>
          <a:lstStyle/>
          <a:p>
            <a:r>
              <a:rPr lang="en-US" sz="2800" b="1" dirty="0">
                <a:effectLst>
                  <a:outerShdw blurRad="38100" dist="38100" dir="2700000" algn="tl">
                    <a:srgbClr val="000000">
                      <a:alpha val="43137"/>
                    </a:srgbClr>
                  </a:outerShdw>
                </a:effectLst>
              </a:rPr>
              <a:t>           PROJECT PRESENTATION </a:t>
            </a:r>
          </a:p>
          <a:p>
            <a:pPr>
              <a:lnSpc>
                <a:spcPct val="100000"/>
              </a:lnSpc>
            </a:pPr>
            <a:r>
              <a:rPr lang="en-US" sz="2800" b="1" dirty="0">
                <a:effectLst>
                  <a:outerShdw blurRad="38100" dist="38100" dir="2700000" algn="tl">
                    <a:srgbClr val="000000">
                      <a:alpha val="43137"/>
                    </a:srgbClr>
                  </a:outerShdw>
                </a:effectLst>
              </a:rPr>
              <a:t>                             ON</a:t>
            </a:r>
          </a:p>
          <a:p>
            <a:r>
              <a:rPr lang="en-US" sz="2800" b="1" dirty="0">
                <a:effectLst>
                  <a:outerShdw blurRad="38100" dist="38100" dir="2700000" algn="tl">
                    <a:srgbClr val="000000">
                      <a:alpha val="43137"/>
                    </a:srgbClr>
                  </a:outerShdw>
                </a:effectLst>
              </a:rPr>
              <a:t>   SMART COLLEGE SYSTEM SOFTWARE              </a:t>
            </a:r>
            <a:r>
              <a:rPr lang="en-US" sz="1800" b="1" dirty="0">
                <a:effectLst>
                  <a:outerShdw blurRad="38100" dist="38100" dir="2700000" algn="tl">
                    <a:srgbClr val="000000">
                      <a:alpha val="43137"/>
                    </a:srgbClr>
                  </a:outerShdw>
                </a:effectLst>
              </a:rPr>
              <a:t>PRESENTED BY :-</a:t>
            </a:r>
          </a:p>
          <a:p>
            <a:r>
              <a:rPr lang="en-US" sz="1800" b="1" dirty="0">
                <a:effectLst>
                  <a:outerShdw blurRad="38100" dist="38100" dir="2700000" algn="tl">
                    <a:srgbClr val="000000">
                      <a:alpha val="43137"/>
                    </a:srgbClr>
                  </a:outerShdw>
                </a:effectLst>
              </a:rPr>
              <a:t>                                                                                                                            ABHINAV VERMA (2000040100003)</a:t>
            </a:r>
          </a:p>
          <a:p>
            <a:r>
              <a:rPr lang="en-US" sz="1800" b="1" dirty="0">
                <a:effectLst>
                  <a:outerShdw blurRad="38100" dist="38100" dir="2700000" algn="tl">
                    <a:srgbClr val="000000">
                      <a:alpha val="43137"/>
                    </a:srgbClr>
                  </a:outerShdw>
                </a:effectLst>
              </a:rPr>
              <a:t>                                                                                                                   ADITYA KUMAR SINGH (2000040100010)                                   </a:t>
            </a:r>
          </a:p>
        </p:txBody>
      </p:sp>
      <p:pic>
        <p:nvPicPr>
          <p:cNvPr id="4" name="Picture 3">
            <a:extLst>
              <a:ext uri="{FF2B5EF4-FFF2-40B4-BE49-F238E27FC236}">
                <a16:creationId xmlns:a16="http://schemas.microsoft.com/office/drawing/2014/main" id="{2B7ECE41-78BD-B9E0-E502-34894815F942}"/>
              </a:ext>
            </a:extLst>
          </p:cNvPr>
          <p:cNvPicPr>
            <a:picLocks noChangeAspect="1"/>
          </p:cNvPicPr>
          <p:nvPr/>
        </p:nvPicPr>
        <p:blipFill>
          <a:blip r:embed="rId3"/>
          <a:stretch>
            <a:fillRect/>
          </a:stretch>
        </p:blipFill>
        <p:spPr>
          <a:xfrm>
            <a:off x="3426594" y="828711"/>
            <a:ext cx="1272208" cy="1463039"/>
          </a:xfrm>
          <a:prstGeom prst="rect">
            <a:avLst/>
          </a:prstGeom>
        </p:spPr>
      </p:pic>
      <p:pic>
        <p:nvPicPr>
          <p:cNvPr id="6" name="Picture 5">
            <a:extLst>
              <a:ext uri="{FF2B5EF4-FFF2-40B4-BE49-F238E27FC236}">
                <a16:creationId xmlns:a16="http://schemas.microsoft.com/office/drawing/2014/main" id="{E17A71C0-2873-3608-0ABF-74E7417206A7}"/>
              </a:ext>
            </a:extLst>
          </p:cNvPr>
          <p:cNvPicPr>
            <a:picLocks noChangeAspect="1"/>
          </p:cNvPicPr>
          <p:nvPr/>
        </p:nvPicPr>
        <p:blipFill>
          <a:blip r:embed="rId4"/>
          <a:stretch>
            <a:fillRect/>
          </a:stretch>
        </p:blipFill>
        <p:spPr>
          <a:xfrm>
            <a:off x="2239766" y="4780720"/>
            <a:ext cx="2609636" cy="1897481"/>
          </a:xfrm>
          <a:prstGeom prst="rect">
            <a:avLst/>
          </a:prstGeom>
        </p:spPr>
      </p:pic>
      <p:pic>
        <p:nvPicPr>
          <p:cNvPr id="8" name="Picture 7">
            <a:extLst>
              <a:ext uri="{FF2B5EF4-FFF2-40B4-BE49-F238E27FC236}">
                <a16:creationId xmlns:a16="http://schemas.microsoft.com/office/drawing/2014/main" id="{BDADB4EE-261C-04E0-C39A-98FB3D538E05}"/>
              </a:ext>
            </a:extLst>
          </p:cNvPr>
          <p:cNvPicPr>
            <a:picLocks noChangeAspect="1"/>
          </p:cNvPicPr>
          <p:nvPr/>
        </p:nvPicPr>
        <p:blipFill>
          <a:blip r:embed="rId5"/>
          <a:stretch>
            <a:fillRect/>
          </a:stretch>
        </p:blipFill>
        <p:spPr>
          <a:xfrm>
            <a:off x="8414536" y="4780719"/>
            <a:ext cx="2510640" cy="1897481"/>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93A78-C93A-1E29-AA0D-941B0C31B342}"/>
              </a:ext>
            </a:extLst>
          </p:cNvPr>
          <p:cNvSpPr>
            <a:spLocks noGrp="1"/>
          </p:cNvSpPr>
          <p:nvPr>
            <p:ph type="title"/>
          </p:nvPr>
        </p:nvSpPr>
        <p:spPr>
          <a:xfrm>
            <a:off x="1167492" y="136526"/>
            <a:ext cx="9779183" cy="866009"/>
          </a:xfrm>
        </p:spPr>
        <p:txBody>
          <a:bodyPr/>
          <a:lstStyle/>
          <a:p>
            <a:r>
              <a:rPr lang="en-IN" u="sng" dirty="0">
                <a:effectLst>
                  <a:outerShdw blurRad="38100" dist="38100" dir="2700000" algn="tl">
                    <a:srgbClr val="000000">
                      <a:alpha val="43137"/>
                    </a:srgbClr>
                  </a:outerShdw>
                </a:effectLst>
              </a:rPr>
              <a:t>SYSTEM REQUIREMENTS</a:t>
            </a:r>
          </a:p>
        </p:txBody>
      </p:sp>
      <p:sp>
        <p:nvSpPr>
          <p:cNvPr id="3" name="Content Placeholder 2">
            <a:extLst>
              <a:ext uri="{FF2B5EF4-FFF2-40B4-BE49-F238E27FC236}">
                <a16:creationId xmlns:a16="http://schemas.microsoft.com/office/drawing/2014/main" id="{17AF9F7A-9610-ABF4-89B6-09F35E3B0664}"/>
              </a:ext>
            </a:extLst>
          </p:cNvPr>
          <p:cNvSpPr>
            <a:spLocks noGrp="1"/>
          </p:cNvSpPr>
          <p:nvPr>
            <p:ph idx="1"/>
          </p:nvPr>
        </p:nvSpPr>
        <p:spPr>
          <a:xfrm>
            <a:off x="1167493" y="1410159"/>
            <a:ext cx="9779182" cy="4538949"/>
          </a:xfrm>
        </p:spPr>
        <p:txBody>
          <a:bodyPr/>
          <a:lstStyle/>
          <a:p>
            <a:pPr marL="457200" indent="-457200">
              <a:buFont typeface="Wingdings" panose="05000000000000000000" pitchFamily="2" charset="2"/>
              <a:buChar char="Ø"/>
            </a:pPr>
            <a:r>
              <a:rPr lang="en-IN" b="1" dirty="0"/>
              <a:t>Hardware Requirements :</a:t>
            </a:r>
          </a:p>
          <a:p>
            <a:pPr marL="914400" lvl="1" indent="-457200">
              <a:buFont typeface="Courier New" panose="02070309020205020404" pitchFamily="49" charset="0"/>
              <a:buChar char="o"/>
            </a:pPr>
            <a:r>
              <a:rPr lang="en-IN" dirty="0"/>
              <a:t>8 GB RAM ( min )</a:t>
            </a:r>
          </a:p>
          <a:p>
            <a:pPr marL="914400" lvl="1" indent="-457200">
              <a:buFont typeface="Courier New" panose="02070309020205020404" pitchFamily="49" charset="0"/>
              <a:buChar char="o"/>
            </a:pPr>
            <a:r>
              <a:rPr lang="en-IN" dirty="0"/>
              <a:t>SSD ( Solid State Drives ). Ensuring fast data access</a:t>
            </a:r>
          </a:p>
          <a:p>
            <a:pPr marL="914400" lvl="1" indent="-457200">
              <a:buFont typeface="Courier New" panose="02070309020205020404" pitchFamily="49" charset="0"/>
              <a:buChar char="o"/>
            </a:pPr>
            <a:r>
              <a:rPr lang="en-IN" dirty="0"/>
              <a:t>Intel i5 or </a:t>
            </a:r>
            <a:r>
              <a:rPr lang="en-IN" dirty="0" err="1"/>
              <a:t>Ryzen</a:t>
            </a:r>
            <a:r>
              <a:rPr lang="en-IN" dirty="0"/>
              <a:t> 5 processor or similar</a:t>
            </a:r>
          </a:p>
          <a:p>
            <a:pPr marL="914400" lvl="1" indent="-457200">
              <a:buFont typeface="Courier New" panose="02070309020205020404" pitchFamily="49" charset="0"/>
              <a:buChar char="o"/>
            </a:pPr>
            <a:r>
              <a:rPr lang="en-IN" dirty="0"/>
              <a:t>Network Connectivity</a:t>
            </a:r>
          </a:p>
          <a:p>
            <a:pPr marL="457200" indent="-457200">
              <a:buFont typeface="Wingdings" panose="05000000000000000000" pitchFamily="2" charset="2"/>
              <a:buChar char="Ø"/>
            </a:pPr>
            <a:r>
              <a:rPr lang="en-IN" b="1" dirty="0"/>
              <a:t>Software Requirements :</a:t>
            </a:r>
          </a:p>
          <a:p>
            <a:pPr marL="914400" lvl="1" indent="-457200">
              <a:buFont typeface="Courier New" panose="02070309020205020404" pitchFamily="49" charset="0"/>
              <a:buChar char="o"/>
            </a:pPr>
            <a:r>
              <a:rPr lang="en-IN" dirty="0"/>
              <a:t>Spyder ( anaconda 3 )</a:t>
            </a:r>
          </a:p>
          <a:p>
            <a:pPr marL="914400" lvl="1" indent="-457200">
              <a:buFont typeface="Courier New" panose="02070309020205020404" pitchFamily="49" charset="0"/>
              <a:buChar char="o"/>
            </a:pPr>
            <a:r>
              <a:rPr lang="en-IN" dirty="0"/>
              <a:t>MySQL</a:t>
            </a:r>
          </a:p>
          <a:p>
            <a:pPr lvl="1"/>
            <a:endParaRPr lang="en-IN" dirty="0"/>
          </a:p>
          <a:p>
            <a:pPr marL="914400" lvl="1" indent="-457200">
              <a:buFont typeface="Courier New" panose="02070309020205020404" pitchFamily="49" charset="0"/>
              <a:buChar char="o"/>
            </a:pPr>
            <a:endParaRPr lang="en-IN" dirty="0"/>
          </a:p>
        </p:txBody>
      </p:sp>
      <p:sp>
        <p:nvSpPr>
          <p:cNvPr id="6" name="Slide Number Placeholder 5">
            <a:extLst>
              <a:ext uri="{FF2B5EF4-FFF2-40B4-BE49-F238E27FC236}">
                <a16:creationId xmlns:a16="http://schemas.microsoft.com/office/drawing/2014/main" id="{89782FF8-572F-8B10-FD44-BCFC9FE2E67A}"/>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319061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A2A2-9706-7742-67B2-A4637441CBE3}"/>
              </a:ext>
            </a:extLst>
          </p:cNvPr>
          <p:cNvSpPr>
            <a:spLocks noGrp="1"/>
          </p:cNvSpPr>
          <p:nvPr>
            <p:ph type="title"/>
          </p:nvPr>
        </p:nvSpPr>
        <p:spPr>
          <a:xfrm>
            <a:off x="1167492" y="136526"/>
            <a:ext cx="9779183" cy="965161"/>
          </a:xfrm>
        </p:spPr>
        <p:txBody>
          <a:bodyPr/>
          <a:lstStyle/>
          <a:p>
            <a:r>
              <a:rPr lang="en-IN" u="sng" dirty="0">
                <a:effectLst>
                  <a:outerShdw blurRad="38100" dist="38100" dir="2700000" algn="tl">
                    <a:srgbClr val="000000">
                      <a:alpha val="43137"/>
                    </a:srgbClr>
                  </a:outerShdw>
                </a:effectLst>
              </a:rPr>
              <a:t>TOOLS</a:t>
            </a:r>
            <a:r>
              <a:rPr lang="en-IN" dirty="0">
                <a:effectLst>
                  <a:outerShdw blurRad="38100" dist="38100" dir="2700000" algn="tl">
                    <a:srgbClr val="000000">
                      <a:alpha val="43137"/>
                    </a:srgbClr>
                  </a:outerShdw>
                </a:effectLst>
              </a:rPr>
              <a:t> &amp; </a:t>
            </a:r>
            <a:r>
              <a:rPr lang="en-IN" u="sng" dirty="0">
                <a:effectLst>
                  <a:outerShdw blurRad="38100" dist="38100" dir="2700000" algn="tl">
                    <a:srgbClr val="000000">
                      <a:alpha val="43137"/>
                    </a:srgbClr>
                  </a:outerShdw>
                </a:effectLst>
              </a:rPr>
              <a:t>TECHNOLOGIES USED</a:t>
            </a:r>
          </a:p>
        </p:txBody>
      </p:sp>
      <p:sp>
        <p:nvSpPr>
          <p:cNvPr id="3" name="Text Placeholder 2">
            <a:extLst>
              <a:ext uri="{FF2B5EF4-FFF2-40B4-BE49-F238E27FC236}">
                <a16:creationId xmlns:a16="http://schemas.microsoft.com/office/drawing/2014/main" id="{8C7B5150-3919-8173-7F3E-10956CB8352C}"/>
              </a:ext>
            </a:extLst>
          </p:cNvPr>
          <p:cNvSpPr>
            <a:spLocks noGrp="1"/>
          </p:cNvSpPr>
          <p:nvPr>
            <p:ph type="body" sz="quarter" idx="13"/>
          </p:nvPr>
        </p:nvSpPr>
        <p:spPr>
          <a:xfrm>
            <a:off x="1166813" y="1101688"/>
            <a:ext cx="4664075" cy="426981"/>
          </a:xfrm>
        </p:spPr>
        <p:txBody>
          <a:bodyPr/>
          <a:lstStyle/>
          <a:p>
            <a:r>
              <a:rPr lang="en-IN" b="1" dirty="0">
                <a:effectLst>
                  <a:outerShdw blurRad="38100" dist="38100" dir="2700000" algn="tl">
                    <a:srgbClr val="000000">
                      <a:alpha val="43137"/>
                    </a:srgbClr>
                  </a:outerShdw>
                </a:effectLst>
              </a:rPr>
              <a:t>PYTHON</a:t>
            </a:r>
          </a:p>
        </p:txBody>
      </p:sp>
      <p:sp>
        <p:nvSpPr>
          <p:cNvPr id="4" name="Content Placeholder 3">
            <a:extLst>
              <a:ext uri="{FF2B5EF4-FFF2-40B4-BE49-F238E27FC236}">
                <a16:creationId xmlns:a16="http://schemas.microsoft.com/office/drawing/2014/main" id="{082B61E2-F0F3-0247-A39C-0AC471D2FF1B}"/>
              </a:ext>
            </a:extLst>
          </p:cNvPr>
          <p:cNvSpPr>
            <a:spLocks noGrp="1"/>
          </p:cNvSpPr>
          <p:nvPr>
            <p:ph idx="1"/>
          </p:nvPr>
        </p:nvSpPr>
        <p:spPr>
          <a:xfrm>
            <a:off x="1167493" y="1773717"/>
            <a:ext cx="4663440" cy="3583100"/>
          </a:xfrm>
        </p:spPr>
        <p:txBody>
          <a:bodyPr/>
          <a:lstStyle/>
          <a:p>
            <a:r>
              <a:rPr lang="en-IN" dirty="0"/>
              <a:t>Python is a computer programming language often used to build websites and software, automate tasks, and </a:t>
            </a:r>
            <a:r>
              <a:rPr lang="en-IN" dirty="0" err="1"/>
              <a:t>analyze</a:t>
            </a:r>
            <a:r>
              <a:rPr lang="en-IN" dirty="0"/>
              <a:t> data. Python is a general-purpose language, not specialized for any specific problems, and used to create various programmes. </a:t>
            </a:r>
          </a:p>
        </p:txBody>
      </p:sp>
      <p:sp>
        <p:nvSpPr>
          <p:cNvPr id="5" name="Text Placeholder 4">
            <a:extLst>
              <a:ext uri="{FF2B5EF4-FFF2-40B4-BE49-F238E27FC236}">
                <a16:creationId xmlns:a16="http://schemas.microsoft.com/office/drawing/2014/main" id="{0DD7555B-5BEF-3B7A-B963-539FDAC2C8C8}"/>
              </a:ext>
            </a:extLst>
          </p:cNvPr>
          <p:cNvSpPr>
            <a:spLocks noGrp="1"/>
          </p:cNvSpPr>
          <p:nvPr>
            <p:ph type="body" sz="quarter" idx="14"/>
          </p:nvPr>
        </p:nvSpPr>
        <p:spPr>
          <a:xfrm>
            <a:off x="6283235" y="1101688"/>
            <a:ext cx="4664075" cy="426981"/>
          </a:xfrm>
        </p:spPr>
        <p:txBody>
          <a:bodyPr/>
          <a:lstStyle/>
          <a:p>
            <a:r>
              <a:rPr lang="en-IN" b="1" dirty="0">
                <a:effectLst>
                  <a:outerShdw blurRad="38100" dist="38100" dir="2700000" algn="tl">
                    <a:srgbClr val="000000">
                      <a:alpha val="43137"/>
                    </a:srgbClr>
                  </a:outerShdw>
                </a:effectLst>
              </a:rPr>
              <a:t>GUI</a:t>
            </a:r>
          </a:p>
        </p:txBody>
      </p:sp>
      <p:sp>
        <p:nvSpPr>
          <p:cNvPr id="6" name="Content Placeholder 5">
            <a:extLst>
              <a:ext uri="{FF2B5EF4-FFF2-40B4-BE49-F238E27FC236}">
                <a16:creationId xmlns:a16="http://schemas.microsoft.com/office/drawing/2014/main" id="{EF14B2F4-F4C0-CE66-7FAB-03D329022143}"/>
              </a:ext>
            </a:extLst>
          </p:cNvPr>
          <p:cNvSpPr>
            <a:spLocks noGrp="1"/>
          </p:cNvSpPr>
          <p:nvPr>
            <p:ph idx="10"/>
          </p:nvPr>
        </p:nvSpPr>
        <p:spPr>
          <a:xfrm>
            <a:off x="6283235" y="1773717"/>
            <a:ext cx="4663440" cy="3583100"/>
          </a:xfrm>
        </p:spPr>
        <p:txBody>
          <a:bodyPr/>
          <a:lstStyle/>
          <a:p>
            <a:r>
              <a:rPr lang="en-IN" dirty="0"/>
              <a:t>GUI stands for Graphical User Interface, and refers to computer programs that provide a visual means for users to interact with an underlying application or system. </a:t>
            </a:r>
          </a:p>
        </p:txBody>
      </p:sp>
      <p:sp>
        <p:nvSpPr>
          <p:cNvPr id="9" name="Slide Number Placeholder 8">
            <a:extLst>
              <a:ext uri="{FF2B5EF4-FFF2-40B4-BE49-F238E27FC236}">
                <a16:creationId xmlns:a16="http://schemas.microsoft.com/office/drawing/2014/main" id="{2C94B7A9-DB5C-72F6-F876-762FF5B5F85A}"/>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276503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041FC-D3E0-C62F-190C-6C0DDCC974A1}"/>
              </a:ext>
            </a:extLst>
          </p:cNvPr>
          <p:cNvSpPr>
            <a:spLocks noGrp="1"/>
          </p:cNvSpPr>
          <p:nvPr>
            <p:ph type="title"/>
          </p:nvPr>
        </p:nvSpPr>
        <p:spPr>
          <a:xfrm>
            <a:off x="1167492" y="136526"/>
            <a:ext cx="9779183" cy="365125"/>
          </a:xfrm>
        </p:spPr>
        <p:txBody>
          <a:bodyPr/>
          <a:lstStyle/>
          <a:p>
            <a:r>
              <a:rPr lang="en-IN" sz="800" dirty="0"/>
              <a:t>.</a:t>
            </a:r>
          </a:p>
        </p:txBody>
      </p:sp>
      <p:sp>
        <p:nvSpPr>
          <p:cNvPr id="3" name="Text Placeholder 2">
            <a:extLst>
              <a:ext uri="{FF2B5EF4-FFF2-40B4-BE49-F238E27FC236}">
                <a16:creationId xmlns:a16="http://schemas.microsoft.com/office/drawing/2014/main" id="{31CD0E36-3C87-A40A-CB94-5E94BA083CF5}"/>
              </a:ext>
            </a:extLst>
          </p:cNvPr>
          <p:cNvSpPr>
            <a:spLocks noGrp="1"/>
          </p:cNvSpPr>
          <p:nvPr>
            <p:ph type="body" sz="quarter" idx="13"/>
          </p:nvPr>
        </p:nvSpPr>
        <p:spPr>
          <a:xfrm>
            <a:off x="1166813" y="672030"/>
            <a:ext cx="4664075" cy="594910"/>
          </a:xfrm>
        </p:spPr>
        <p:txBody>
          <a:bodyPr/>
          <a:lstStyle/>
          <a:p>
            <a:r>
              <a:rPr lang="en-IN" b="1" dirty="0">
                <a:effectLst>
                  <a:outerShdw blurRad="38100" dist="38100" dir="2700000" algn="tl">
                    <a:srgbClr val="000000">
                      <a:alpha val="43137"/>
                    </a:srgbClr>
                  </a:outerShdw>
                </a:effectLst>
              </a:rPr>
              <a:t>CSV file</a:t>
            </a:r>
          </a:p>
        </p:txBody>
      </p:sp>
      <p:sp>
        <p:nvSpPr>
          <p:cNvPr id="4" name="Content Placeholder 3">
            <a:extLst>
              <a:ext uri="{FF2B5EF4-FFF2-40B4-BE49-F238E27FC236}">
                <a16:creationId xmlns:a16="http://schemas.microsoft.com/office/drawing/2014/main" id="{36286468-9EA9-FEC6-4004-AEE2A9DBEBFE}"/>
              </a:ext>
            </a:extLst>
          </p:cNvPr>
          <p:cNvSpPr>
            <a:spLocks noGrp="1"/>
          </p:cNvSpPr>
          <p:nvPr>
            <p:ph idx="1"/>
          </p:nvPr>
        </p:nvSpPr>
        <p:spPr>
          <a:xfrm>
            <a:off x="1167493" y="1501185"/>
            <a:ext cx="4663440" cy="3855631"/>
          </a:xfrm>
        </p:spPr>
        <p:txBody>
          <a:bodyPr/>
          <a:lstStyle/>
          <a:p>
            <a:r>
              <a:rPr lang="en-IN" dirty="0"/>
              <a:t>A CSV is a comma-separated values file, which allows data to be saved in a tabular format. </a:t>
            </a:r>
          </a:p>
        </p:txBody>
      </p:sp>
      <p:sp>
        <p:nvSpPr>
          <p:cNvPr id="5" name="Text Placeholder 4">
            <a:extLst>
              <a:ext uri="{FF2B5EF4-FFF2-40B4-BE49-F238E27FC236}">
                <a16:creationId xmlns:a16="http://schemas.microsoft.com/office/drawing/2014/main" id="{46DF7BD3-48DA-1348-7354-9F03E6A0A27F}"/>
              </a:ext>
            </a:extLst>
          </p:cNvPr>
          <p:cNvSpPr>
            <a:spLocks noGrp="1"/>
          </p:cNvSpPr>
          <p:nvPr>
            <p:ph type="body" sz="quarter" idx="14"/>
          </p:nvPr>
        </p:nvSpPr>
        <p:spPr>
          <a:xfrm>
            <a:off x="6283235" y="672031"/>
            <a:ext cx="4664075" cy="594910"/>
          </a:xfrm>
        </p:spPr>
        <p:txBody>
          <a:bodyPr/>
          <a:lstStyle/>
          <a:p>
            <a:r>
              <a:rPr lang="en-IN" b="1" dirty="0">
                <a:effectLst>
                  <a:outerShdw blurRad="38100" dist="38100" dir="2700000" algn="tl">
                    <a:srgbClr val="000000">
                      <a:alpha val="43137"/>
                    </a:srgbClr>
                  </a:outerShdw>
                </a:effectLst>
              </a:rPr>
              <a:t>MySQL</a:t>
            </a:r>
          </a:p>
        </p:txBody>
      </p:sp>
      <p:sp>
        <p:nvSpPr>
          <p:cNvPr id="6" name="Content Placeholder 5">
            <a:extLst>
              <a:ext uri="{FF2B5EF4-FFF2-40B4-BE49-F238E27FC236}">
                <a16:creationId xmlns:a16="http://schemas.microsoft.com/office/drawing/2014/main" id="{698C1092-E61F-EE70-970B-E9F56C9BE6DA}"/>
              </a:ext>
            </a:extLst>
          </p:cNvPr>
          <p:cNvSpPr>
            <a:spLocks noGrp="1"/>
          </p:cNvSpPr>
          <p:nvPr>
            <p:ph idx="10"/>
          </p:nvPr>
        </p:nvSpPr>
        <p:spPr>
          <a:xfrm>
            <a:off x="6283235" y="1501185"/>
            <a:ext cx="4663440" cy="3855631"/>
          </a:xfrm>
        </p:spPr>
        <p:txBody>
          <a:bodyPr/>
          <a:lstStyle/>
          <a:p>
            <a:r>
              <a:rPr lang="en-US" b="0" i="0" dirty="0">
                <a:solidFill>
                  <a:srgbClr val="4D5156"/>
                </a:solidFill>
                <a:effectLst/>
                <a:latin typeface="Google Sans"/>
              </a:rPr>
              <a:t>MySQL is a tool used to manage databases and servers, so while it's not a database, it's widely used in relation to managing and organizing data in databases.</a:t>
            </a:r>
            <a:endParaRPr lang="en-IN" dirty="0"/>
          </a:p>
        </p:txBody>
      </p:sp>
      <p:sp>
        <p:nvSpPr>
          <p:cNvPr id="9" name="Slide Number Placeholder 8">
            <a:extLst>
              <a:ext uri="{FF2B5EF4-FFF2-40B4-BE49-F238E27FC236}">
                <a16:creationId xmlns:a16="http://schemas.microsoft.com/office/drawing/2014/main" id="{BDD7DBB8-4EE3-4CF0-A377-717268DE393C}"/>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803889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D9C92-DFCA-0786-85F6-EAEFBBBD4CD4}"/>
              </a:ext>
            </a:extLst>
          </p:cNvPr>
          <p:cNvSpPr>
            <a:spLocks noGrp="1"/>
          </p:cNvSpPr>
          <p:nvPr>
            <p:ph type="title"/>
          </p:nvPr>
        </p:nvSpPr>
        <p:spPr>
          <a:xfrm>
            <a:off x="1167492" y="136526"/>
            <a:ext cx="9779183" cy="260081"/>
          </a:xfrm>
        </p:spPr>
        <p:txBody>
          <a:bodyPr/>
          <a:lstStyle/>
          <a:p>
            <a:r>
              <a:rPr lang="en-IN" sz="800" dirty="0"/>
              <a:t>.</a:t>
            </a:r>
          </a:p>
        </p:txBody>
      </p:sp>
      <p:sp>
        <p:nvSpPr>
          <p:cNvPr id="3" name="Text Placeholder 2">
            <a:extLst>
              <a:ext uri="{FF2B5EF4-FFF2-40B4-BE49-F238E27FC236}">
                <a16:creationId xmlns:a16="http://schemas.microsoft.com/office/drawing/2014/main" id="{9F9A0342-B18D-97A2-F93F-2F358742C25A}"/>
              </a:ext>
            </a:extLst>
          </p:cNvPr>
          <p:cNvSpPr>
            <a:spLocks noGrp="1"/>
          </p:cNvSpPr>
          <p:nvPr>
            <p:ph type="body" sz="quarter" idx="13"/>
          </p:nvPr>
        </p:nvSpPr>
        <p:spPr>
          <a:xfrm>
            <a:off x="1166813" y="848300"/>
            <a:ext cx="4664075" cy="652884"/>
          </a:xfrm>
        </p:spPr>
        <p:txBody>
          <a:bodyPr/>
          <a:lstStyle/>
          <a:p>
            <a:r>
              <a:rPr lang="en-IN" b="1" dirty="0">
                <a:effectLst>
                  <a:outerShdw blurRad="38100" dist="38100" dir="2700000" algn="tl">
                    <a:srgbClr val="000000">
                      <a:alpha val="43137"/>
                    </a:srgbClr>
                  </a:outerShdw>
                </a:effectLst>
              </a:rPr>
              <a:t>DATA SCIENCE</a:t>
            </a:r>
          </a:p>
        </p:txBody>
      </p:sp>
      <p:sp>
        <p:nvSpPr>
          <p:cNvPr id="4" name="Content Placeholder 3">
            <a:extLst>
              <a:ext uri="{FF2B5EF4-FFF2-40B4-BE49-F238E27FC236}">
                <a16:creationId xmlns:a16="http://schemas.microsoft.com/office/drawing/2014/main" id="{F5DE0A72-F220-5937-4401-37FCD06CD410}"/>
              </a:ext>
            </a:extLst>
          </p:cNvPr>
          <p:cNvSpPr>
            <a:spLocks noGrp="1"/>
          </p:cNvSpPr>
          <p:nvPr>
            <p:ph idx="1"/>
          </p:nvPr>
        </p:nvSpPr>
        <p:spPr>
          <a:xfrm>
            <a:off x="1167493" y="1839817"/>
            <a:ext cx="4663440" cy="3516999"/>
          </a:xfrm>
        </p:spPr>
        <p:txBody>
          <a:bodyPr/>
          <a:lstStyle/>
          <a:p>
            <a:r>
              <a:rPr lang="en-US" b="0" i="0" dirty="0">
                <a:solidFill>
                  <a:srgbClr val="202124"/>
                </a:solidFill>
                <a:effectLst/>
                <a:latin typeface="Google Sans"/>
              </a:rPr>
              <a:t>Data science is the hottest technology of the digital age. Python is one of the most popular languages in data science, which is </a:t>
            </a:r>
            <a:r>
              <a:rPr lang="en-US" b="0" i="0" dirty="0">
                <a:solidFill>
                  <a:srgbClr val="040C28"/>
                </a:solidFill>
                <a:effectLst/>
                <a:latin typeface="Google Sans"/>
              </a:rPr>
              <a:t>used to perform data analysis, data manipulation, and data visualization</a:t>
            </a:r>
            <a:r>
              <a:rPr lang="en-US" b="0" i="0" dirty="0">
                <a:solidFill>
                  <a:srgbClr val="202124"/>
                </a:solidFill>
                <a:effectLst/>
                <a:latin typeface="Google Sans"/>
              </a:rPr>
              <a:t>.</a:t>
            </a:r>
            <a:endParaRPr lang="en-IN" dirty="0"/>
          </a:p>
        </p:txBody>
      </p:sp>
      <p:sp>
        <p:nvSpPr>
          <p:cNvPr id="5" name="Text Placeholder 4">
            <a:extLst>
              <a:ext uri="{FF2B5EF4-FFF2-40B4-BE49-F238E27FC236}">
                <a16:creationId xmlns:a16="http://schemas.microsoft.com/office/drawing/2014/main" id="{DDD08A38-7E7C-6FAD-98F5-6346C71F0AD7}"/>
              </a:ext>
            </a:extLst>
          </p:cNvPr>
          <p:cNvSpPr>
            <a:spLocks noGrp="1"/>
          </p:cNvSpPr>
          <p:nvPr>
            <p:ph type="body" sz="quarter" idx="14"/>
          </p:nvPr>
        </p:nvSpPr>
        <p:spPr>
          <a:xfrm>
            <a:off x="6283235" y="848300"/>
            <a:ext cx="4664075" cy="547841"/>
          </a:xfrm>
        </p:spPr>
        <p:txBody>
          <a:bodyPr/>
          <a:lstStyle/>
          <a:p>
            <a:r>
              <a:rPr lang="en-US" b="1" dirty="0">
                <a:effectLst>
                  <a:outerShdw blurRad="38100" dist="38100" dir="2700000" algn="tl">
                    <a:srgbClr val="000000">
                      <a:alpha val="43137"/>
                    </a:srgbClr>
                  </a:outerShdw>
                </a:effectLst>
              </a:rPr>
              <a:t>S</a:t>
            </a:r>
            <a:r>
              <a:rPr lang="en-IN" b="1" dirty="0">
                <a:effectLst>
                  <a:outerShdw blurRad="38100" dist="38100" dir="2700000" algn="tl">
                    <a:srgbClr val="000000">
                      <a:alpha val="43137"/>
                    </a:srgbClr>
                  </a:outerShdw>
                </a:effectLst>
              </a:rPr>
              <a:t>MTP</a:t>
            </a:r>
          </a:p>
        </p:txBody>
      </p:sp>
      <p:sp>
        <p:nvSpPr>
          <p:cNvPr id="6" name="Content Placeholder 5">
            <a:extLst>
              <a:ext uri="{FF2B5EF4-FFF2-40B4-BE49-F238E27FC236}">
                <a16:creationId xmlns:a16="http://schemas.microsoft.com/office/drawing/2014/main" id="{21963916-F509-6272-B961-AFF929CC3011}"/>
              </a:ext>
            </a:extLst>
          </p:cNvPr>
          <p:cNvSpPr>
            <a:spLocks noGrp="1"/>
          </p:cNvSpPr>
          <p:nvPr>
            <p:ph idx="10"/>
          </p:nvPr>
        </p:nvSpPr>
        <p:spPr>
          <a:xfrm>
            <a:off x="6283235" y="1847835"/>
            <a:ext cx="4663440" cy="3508982"/>
          </a:xfrm>
        </p:spPr>
        <p:txBody>
          <a:bodyPr/>
          <a:lstStyle/>
          <a:p>
            <a:r>
              <a:rPr lang="en-IN" dirty="0"/>
              <a:t>SMTP ( Simple Mail Transfer Protocol ) is a TCP/IP protocol used in sending and receiving email. SMTP is used most commonly by email clients, including Gmail, Outlook, Apple Mail &amp; Yahoo Mail. SMTP can send and receive email, but email clients typically use a program with SMTP for sending email. </a:t>
            </a:r>
          </a:p>
        </p:txBody>
      </p:sp>
      <p:sp>
        <p:nvSpPr>
          <p:cNvPr id="9" name="Slide Number Placeholder 8">
            <a:extLst>
              <a:ext uri="{FF2B5EF4-FFF2-40B4-BE49-F238E27FC236}">
                <a16:creationId xmlns:a16="http://schemas.microsoft.com/office/drawing/2014/main" id="{35880FFF-24C4-1C43-C4F1-3881D386658D}"/>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307666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375A-37EC-81D5-A797-15A714960A76}"/>
              </a:ext>
            </a:extLst>
          </p:cNvPr>
          <p:cNvSpPr>
            <a:spLocks noGrp="1"/>
          </p:cNvSpPr>
          <p:nvPr>
            <p:ph type="title"/>
          </p:nvPr>
        </p:nvSpPr>
        <p:spPr>
          <a:xfrm>
            <a:off x="1167492" y="136525"/>
            <a:ext cx="9779183" cy="1589533"/>
          </a:xfrm>
        </p:spPr>
        <p:txBody>
          <a:bodyPr/>
          <a:lstStyle/>
          <a:p>
            <a:r>
              <a:rPr lang="en-IN" sz="3600" dirty="0">
                <a:effectLst>
                  <a:outerShdw blurRad="38100" dist="38100" dir="2700000" algn="tl">
                    <a:srgbClr val="000000">
                      <a:alpha val="43137"/>
                    </a:srgbClr>
                  </a:outerShdw>
                </a:effectLst>
              </a:rPr>
              <a:t>                      </a:t>
            </a:r>
            <a:r>
              <a:rPr lang="en-IN" sz="3600" u="sng" dirty="0">
                <a:effectLst>
                  <a:outerShdw blurRad="38100" dist="38100" dir="2700000" algn="tl">
                    <a:srgbClr val="000000">
                      <a:alpha val="43137"/>
                    </a:srgbClr>
                  </a:outerShdw>
                </a:effectLst>
              </a:rPr>
              <a:t>DATA FLOW DIAGRAM</a:t>
            </a:r>
            <a:br>
              <a:rPr lang="en-IN" sz="3600" u="sng" dirty="0">
                <a:effectLst>
                  <a:outerShdw blurRad="38100" dist="38100" dir="2700000" algn="tl">
                    <a:srgbClr val="000000">
                      <a:alpha val="43137"/>
                    </a:srgbClr>
                  </a:outerShdw>
                </a:effectLst>
              </a:rPr>
            </a:br>
            <a:br>
              <a:rPr lang="en-IN" sz="3600" u="sng" dirty="0">
                <a:effectLst>
                  <a:outerShdw blurRad="38100" dist="38100" dir="2700000" algn="tl">
                    <a:srgbClr val="000000">
                      <a:alpha val="43137"/>
                    </a:srgbClr>
                  </a:outerShdw>
                </a:effectLst>
              </a:rPr>
            </a:br>
            <a:r>
              <a:rPr lang="en-IN" sz="3600" dirty="0"/>
              <a:t>1) Zero level DFD</a:t>
            </a:r>
            <a:endParaRPr lang="en-IN" sz="36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05CB43E-AEC5-7FC1-5C88-D3BCD2ACD221}"/>
              </a:ext>
            </a:extLst>
          </p:cNvPr>
          <p:cNvSpPr>
            <a:spLocks noGrp="1"/>
          </p:cNvSpPr>
          <p:nvPr>
            <p:ph idx="1"/>
          </p:nvPr>
        </p:nvSpPr>
        <p:spPr>
          <a:xfrm>
            <a:off x="381000" y="1134738"/>
            <a:ext cx="11429999" cy="5221612"/>
          </a:xfrm>
        </p:spPr>
        <p:txBody>
          <a:bodyPr/>
          <a:lstStyle/>
          <a:p>
            <a:r>
              <a:rPr lang="en-IN" sz="800" dirty="0"/>
              <a:t>.</a:t>
            </a:r>
          </a:p>
          <a:p>
            <a:endParaRPr lang="en-IN" sz="800" dirty="0"/>
          </a:p>
          <a:p>
            <a:endParaRPr lang="en-IN" sz="800" dirty="0"/>
          </a:p>
          <a:p>
            <a:endParaRPr lang="en-IN" sz="800" dirty="0"/>
          </a:p>
        </p:txBody>
      </p:sp>
      <p:sp>
        <p:nvSpPr>
          <p:cNvPr id="4" name="Date Placeholder 3">
            <a:extLst>
              <a:ext uri="{FF2B5EF4-FFF2-40B4-BE49-F238E27FC236}">
                <a16:creationId xmlns:a16="http://schemas.microsoft.com/office/drawing/2014/main" id="{73B2897F-70A7-82DE-D8D5-D173DF260AEB}"/>
              </a:ext>
            </a:extLst>
          </p:cNvPr>
          <p:cNvSpPr>
            <a:spLocks noGrp="1"/>
          </p:cNvSpPr>
          <p:nvPr>
            <p:ph type="dt" sz="half" idx="2"/>
          </p:nvPr>
        </p:nvSpPr>
        <p:spPr/>
        <p:txBody>
          <a:bodyPr/>
          <a:lstStyle/>
          <a:p>
            <a:r>
              <a:rPr lang="en-US" dirty="0"/>
              <a:t>13/10/2023</a:t>
            </a:r>
          </a:p>
        </p:txBody>
      </p:sp>
      <p:sp>
        <p:nvSpPr>
          <p:cNvPr id="5" name="Footer Placeholder 4">
            <a:extLst>
              <a:ext uri="{FF2B5EF4-FFF2-40B4-BE49-F238E27FC236}">
                <a16:creationId xmlns:a16="http://schemas.microsoft.com/office/drawing/2014/main" id="{7BDD97D8-A614-E23E-6F6C-3054D54B396B}"/>
              </a:ext>
            </a:extLst>
          </p:cNvPr>
          <p:cNvSpPr>
            <a:spLocks noGrp="1"/>
          </p:cNvSpPr>
          <p:nvPr>
            <p:ph type="ftr" sz="quarter" idx="3"/>
          </p:nvPr>
        </p:nvSpPr>
        <p:spPr/>
        <p:txBody>
          <a:bodyPr/>
          <a:lstStyle/>
          <a:p>
            <a:r>
              <a:rPr lang="en-US" dirty="0"/>
              <a:t>SCSS</a:t>
            </a:r>
          </a:p>
        </p:txBody>
      </p:sp>
      <p:sp>
        <p:nvSpPr>
          <p:cNvPr id="6" name="Slide Number Placeholder 5">
            <a:extLst>
              <a:ext uri="{FF2B5EF4-FFF2-40B4-BE49-F238E27FC236}">
                <a16:creationId xmlns:a16="http://schemas.microsoft.com/office/drawing/2014/main" id="{9FEA454D-54B7-1016-70E0-6F1CA83B3529}"/>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20" name="Picture 19">
            <a:extLst>
              <a:ext uri="{FF2B5EF4-FFF2-40B4-BE49-F238E27FC236}">
                <a16:creationId xmlns:a16="http://schemas.microsoft.com/office/drawing/2014/main" id="{CBB26A7F-862E-0D72-B863-582166B2DAE2}"/>
              </a:ext>
            </a:extLst>
          </p:cNvPr>
          <p:cNvPicPr>
            <a:picLocks noChangeAspect="1"/>
          </p:cNvPicPr>
          <p:nvPr/>
        </p:nvPicPr>
        <p:blipFill>
          <a:blip r:embed="rId2"/>
          <a:stretch>
            <a:fillRect/>
          </a:stretch>
        </p:blipFill>
        <p:spPr>
          <a:xfrm>
            <a:off x="0" y="1726058"/>
            <a:ext cx="12191999" cy="5131942"/>
          </a:xfrm>
          <a:prstGeom prst="rect">
            <a:avLst/>
          </a:prstGeom>
        </p:spPr>
      </p:pic>
    </p:spTree>
    <p:extLst>
      <p:ext uri="{BB962C8B-B14F-4D97-AF65-F5344CB8AC3E}">
        <p14:creationId xmlns:p14="http://schemas.microsoft.com/office/powerpoint/2010/main" val="3640505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985A-D511-FC59-2A04-FFC6744D0BA2}"/>
              </a:ext>
            </a:extLst>
          </p:cNvPr>
          <p:cNvSpPr>
            <a:spLocks noGrp="1"/>
          </p:cNvSpPr>
          <p:nvPr>
            <p:ph type="title"/>
          </p:nvPr>
        </p:nvSpPr>
        <p:spPr>
          <a:xfrm>
            <a:off x="1167492" y="136525"/>
            <a:ext cx="9779183" cy="1209389"/>
          </a:xfrm>
        </p:spPr>
        <p:txBody>
          <a:bodyPr/>
          <a:lstStyle/>
          <a:p>
            <a:r>
              <a:rPr lang="en-US" sz="3600" dirty="0"/>
              <a:t>2) First level DFD</a:t>
            </a:r>
            <a:endParaRPr lang="en-IN" sz="3600" dirty="0"/>
          </a:p>
        </p:txBody>
      </p:sp>
      <p:pic>
        <p:nvPicPr>
          <p:cNvPr id="8" name="Content Placeholder 7">
            <a:extLst>
              <a:ext uri="{FF2B5EF4-FFF2-40B4-BE49-F238E27FC236}">
                <a16:creationId xmlns:a16="http://schemas.microsoft.com/office/drawing/2014/main" id="{3C2B4545-91FC-9916-C3D9-B58D4A8DE2A5}"/>
              </a:ext>
            </a:extLst>
          </p:cNvPr>
          <p:cNvPicPr>
            <a:picLocks noGrp="1" noChangeAspect="1"/>
          </p:cNvPicPr>
          <p:nvPr>
            <p:ph idx="1"/>
          </p:nvPr>
        </p:nvPicPr>
        <p:blipFill>
          <a:blip r:embed="rId2"/>
          <a:stretch>
            <a:fillRect/>
          </a:stretch>
        </p:blipFill>
        <p:spPr>
          <a:xfrm>
            <a:off x="0" y="1633590"/>
            <a:ext cx="12192000" cy="5224409"/>
          </a:xfrm>
        </p:spPr>
      </p:pic>
      <p:sp>
        <p:nvSpPr>
          <p:cNvPr id="4" name="Date Placeholder 3">
            <a:extLst>
              <a:ext uri="{FF2B5EF4-FFF2-40B4-BE49-F238E27FC236}">
                <a16:creationId xmlns:a16="http://schemas.microsoft.com/office/drawing/2014/main" id="{6D29261C-50B6-CD22-739B-AB0AECD672EF}"/>
              </a:ext>
            </a:extLst>
          </p:cNvPr>
          <p:cNvSpPr>
            <a:spLocks noGrp="1"/>
          </p:cNvSpPr>
          <p:nvPr>
            <p:ph type="dt" sz="half" idx="2"/>
          </p:nvPr>
        </p:nvSpPr>
        <p:spPr/>
        <p:txBody>
          <a:bodyPr/>
          <a:lstStyle/>
          <a:p>
            <a:r>
              <a:rPr lang="en-US" dirty="0"/>
              <a:t>.</a:t>
            </a:r>
          </a:p>
        </p:txBody>
      </p:sp>
      <p:sp>
        <p:nvSpPr>
          <p:cNvPr id="5" name="Footer Placeholder 4">
            <a:extLst>
              <a:ext uri="{FF2B5EF4-FFF2-40B4-BE49-F238E27FC236}">
                <a16:creationId xmlns:a16="http://schemas.microsoft.com/office/drawing/2014/main" id="{A6799A3F-D8A6-0C17-A3B2-4A6A1FEE5914}"/>
              </a:ext>
            </a:extLst>
          </p:cNvPr>
          <p:cNvSpPr>
            <a:spLocks noGrp="1"/>
          </p:cNvSpPr>
          <p:nvPr>
            <p:ph type="ftr" sz="quarter" idx="3"/>
          </p:nvPr>
        </p:nvSpPr>
        <p:spPr/>
        <p:txBody>
          <a:bodyPr/>
          <a:lstStyle/>
          <a:p>
            <a:r>
              <a:rPr lang="en-US" dirty="0"/>
              <a:t>.</a:t>
            </a:r>
          </a:p>
        </p:txBody>
      </p:sp>
      <p:sp>
        <p:nvSpPr>
          <p:cNvPr id="6" name="Slide Number Placeholder 5">
            <a:extLst>
              <a:ext uri="{FF2B5EF4-FFF2-40B4-BE49-F238E27FC236}">
                <a16:creationId xmlns:a16="http://schemas.microsoft.com/office/drawing/2014/main" id="{72064FA0-A837-D916-85F4-2D1CA25B41D2}"/>
              </a:ext>
            </a:extLst>
          </p:cNvPr>
          <p:cNvSpPr>
            <a:spLocks noGrp="1"/>
          </p:cNvSpPr>
          <p:nvPr>
            <p:ph type="sldNum" sz="quarter" idx="4"/>
          </p:nvPr>
        </p:nvSpPr>
        <p:spPr/>
        <p:txBody>
          <a:bodyPr/>
          <a:lstStyle/>
          <a:p>
            <a:r>
              <a:rPr lang="en-US" dirty="0"/>
              <a:t>.</a:t>
            </a:r>
          </a:p>
        </p:txBody>
      </p:sp>
    </p:spTree>
    <p:extLst>
      <p:ext uri="{BB962C8B-B14F-4D97-AF65-F5344CB8AC3E}">
        <p14:creationId xmlns:p14="http://schemas.microsoft.com/office/powerpoint/2010/main" val="315395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410A6-4F69-826A-0599-517F8AC08C5E}"/>
              </a:ext>
            </a:extLst>
          </p:cNvPr>
          <p:cNvSpPr>
            <a:spLocks noGrp="1"/>
          </p:cNvSpPr>
          <p:nvPr>
            <p:ph type="title"/>
          </p:nvPr>
        </p:nvSpPr>
        <p:spPr>
          <a:xfrm>
            <a:off x="1167492" y="136526"/>
            <a:ext cx="9779183" cy="1394323"/>
          </a:xfrm>
        </p:spPr>
        <p:txBody>
          <a:bodyPr/>
          <a:lstStyle/>
          <a:p>
            <a:r>
              <a:rPr lang="en-IN" sz="3600" dirty="0"/>
              <a:t>3 ) Second level DFD</a:t>
            </a:r>
          </a:p>
        </p:txBody>
      </p:sp>
      <p:pic>
        <p:nvPicPr>
          <p:cNvPr id="8" name="Content Placeholder 7">
            <a:extLst>
              <a:ext uri="{FF2B5EF4-FFF2-40B4-BE49-F238E27FC236}">
                <a16:creationId xmlns:a16="http://schemas.microsoft.com/office/drawing/2014/main" id="{D23CD17D-CD19-CCAF-094F-AB67521B68DB}"/>
              </a:ext>
            </a:extLst>
          </p:cNvPr>
          <p:cNvPicPr>
            <a:picLocks noGrp="1" noChangeAspect="1"/>
          </p:cNvPicPr>
          <p:nvPr>
            <p:ph idx="1"/>
          </p:nvPr>
        </p:nvPicPr>
        <p:blipFill>
          <a:blip r:embed="rId2"/>
          <a:stretch>
            <a:fillRect/>
          </a:stretch>
        </p:blipFill>
        <p:spPr>
          <a:xfrm>
            <a:off x="1" y="1613043"/>
            <a:ext cx="12192000" cy="5244957"/>
          </a:xfrm>
        </p:spPr>
      </p:pic>
      <p:sp>
        <p:nvSpPr>
          <p:cNvPr id="4" name="Date Placeholder 3">
            <a:extLst>
              <a:ext uri="{FF2B5EF4-FFF2-40B4-BE49-F238E27FC236}">
                <a16:creationId xmlns:a16="http://schemas.microsoft.com/office/drawing/2014/main" id="{EE958EDD-8C90-E238-A8C1-A8EF2FDFA0CB}"/>
              </a:ext>
            </a:extLst>
          </p:cNvPr>
          <p:cNvSpPr>
            <a:spLocks noGrp="1"/>
          </p:cNvSpPr>
          <p:nvPr>
            <p:ph type="dt" sz="half" idx="2"/>
          </p:nvPr>
        </p:nvSpPr>
        <p:spPr/>
        <p:txBody>
          <a:bodyPr/>
          <a:lstStyle/>
          <a:p>
            <a:r>
              <a:rPr lang="en-US" dirty="0"/>
              <a:t>.</a:t>
            </a:r>
          </a:p>
        </p:txBody>
      </p:sp>
      <p:sp>
        <p:nvSpPr>
          <p:cNvPr id="5" name="Footer Placeholder 4">
            <a:extLst>
              <a:ext uri="{FF2B5EF4-FFF2-40B4-BE49-F238E27FC236}">
                <a16:creationId xmlns:a16="http://schemas.microsoft.com/office/drawing/2014/main" id="{48C17571-DFB1-393A-404A-E30145AC20C8}"/>
              </a:ext>
            </a:extLst>
          </p:cNvPr>
          <p:cNvSpPr>
            <a:spLocks noGrp="1"/>
          </p:cNvSpPr>
          <p:nvPr>
            <p:ph type="ftr" sz="quarter" idx="3"/>
          </p:nvPr>
        </p:nvSpPr>
        <p:spPr/>
        <p:txBody>
          <a:bodyPr/>
          <a:lstStyle/>
          <a:p>
            <a:r>
              <a:rPr lang="en-US" dirty="0"/>
              <a:t>.</a:t>
            </a:r>
          </a:p>
        </p:txBody>
      </p:sp>
      <p:sp>
        <p:nvSpPr>
          <p:cNvPr id="6" name="Slide Number Placeholder 5">
            <a:extLst>
              <a:ext uri="{FF2B5EF4-FFF2-40B4-BE49-F238E27FC236}">
                <a16:creationId xmlns:a16="http://schemas.microsoft.com/office/drawing/2014/main" id="{CD13F6B1-06B6-2DA9-940E-B466D40F978B}"/>
              </a:ext>
            </a:extLst>
          </p:cNvPr>
          <p:cNvSpPr>
            <a:spLocks noGrp="1"/>
          </p:cNvSpPr>
          <p:nvPr>
            <p:ph type="sldNum" sz="quarter" idx="4"/>
          </p:nvPr>
        </p:nvSpPr>
        <p:spPr/>
        <p:txBody>
          <a:bodyPr/>
          <a:lstStyle/>
          <a:p>
            <a:r>
              <a:rPr lang="en-US" dirty="0"/>
              <a:t>.</a:t>
            </a:r>
          </a:p>
        </p:txBody>
      </p:sp>
    </p:spTree>
    <p:extLst>
      <p:ext uri="{BB962C8B-B14F-4D97-AF65-F5344CB8AC3E}">
        <p14:creationId xmlns:p14="http://schemas.microsoft.com/office/powerpoint/2010/main" val="1104976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C5D74-E9FF-3CCB-BDA8-B37BFEFFC8EA}"/>
              </a:ext>
            </a:extLst>
          </p:cNvPr>
          <p:cNvSpPr>
            <a:spLocks noGrp="1"/>
          </p:cNvSpPr>
          <p:nvPr>
            <p:ph type="title"/>
          </p:nvPr>
        </p:nvSpPr>
        <p:spPr>
          <a:xfrm>
            <a:off x="1167492" y="136526"/>
            <a:ext cx="9779183" cy="739373"/>
          </a:xfrm>
        </p:spPr>
        <p:txBody>
          <a:bodyPr/>
          <a:lstStyle/>
          <a:p>
            <a:r>
              <a:rPr lang="en-IN" sz="3600" u="sng" dirty="0">
                <a:effectLst>
                  <a:outerShdw blurRad="38100" dist="38100" dir="2700000" algn="tl">
                    <a:srgbClr val="000000">
                      <a:alpha val="43137"/>
                    </a:srgbClr>
                  </a:outerShdw>
                </a:effectLst>
              </a:rPr>
              <a:t>OUTPUT OF THE PROJECT</a:t>
            </a:r>
            <a:r>
              <a:rPr lang="en-IN" sz="3600" dirty="0">
                <a:effectLst>
                  <a:outerShdw blurRad="38100" dist="38100" dir="2700000" algn="tl">
                    <a:srgbClr val="000000">
                      <a:alpha val="43137"/>
                    </a:srgbClr>
                  </a:outerShdw>
                </a:effectLst>
              </a:rPr>
              <a:t>        </a:t>
            </a:r>
            <a:endParaRPr lang="en-IN" sz="2000" u="sng" dirty="0">
              <a:effectLst>
                <a:outerShdw blurRad="38100" dist="38100" dir="2700000" algn="tl">
                  <a:srgbClr val="000000">
                    <a:alpha val="43137"/>
                  </a:srgbClr>
                </a:outerShdw>
              </a:effectLst>
            </a:endParaRPr>
          </a:p>
        </p:txBody>
      </p:sp>
      <p:pic>
        <p:nvPicPr>
          <p:cNvPr id="9" name="Content Placeholder 8">
            <a:extLst>
              <a:ext uri="{FF2B5EF4-FFF2-40B4-BE49-F238E27FC236}">
                <a16:creationId xmlns:a16="http://schemas.microsoft.com/office/drawing/2014/main" id="{6D904A17-5823-2BC9-C404-3A1BB7967456}"/>
              </a:ext>
            </a:extLst>
          </p:cNvPr>
          <p:cNvPicPr>
            <a:picLocks noGrp="1" noChangeAspect="1"/>
          </p:cNvPicPr>
          <p:nvPr>
            <p:ph idx="1"/>
          </p:nvPr>
        </p:nvPicPr>
        <p:blipFill>
          <a:blip r:embed="rId2"/>
          <a:stretch>
            <a:fillRect/>
          </a:stretch>
        </p:blipFill>
        <p:spPr>
          <a:xfrm>
            <a:off x="654285" y="875899"/>
            <a:ext cx="10328654" cy="5480451"/>
          </a:xfrm>
        </p:spPr>
      </p:pic>
      <p:sp>
        <p:nvSpPr>
          <p:cNvPr id="4" name="Date Placeholder 3">
            <a:extLst>
              <a:ext uri="{FF2B5EF4-FFF2-40B4-BE49-F238E27FC236}">
                <a16:creationId xmlns:a16="http://schemas.microsoft.com/office/drawing/2014/main" id="{0FF96A83-8A23-B25E-6853-4C6DCF305D7F}"/>
              </a:ext>
            </a:extLst>
          </p:cNvPr>
          <p:cNvSpPr>
            <a:spLocks noGrp="1"/>
          </p:cNvSpPr>
          <p:nvPr>
            <p:ph type="dt" sz="half" idx="2"/>
          </p:nvPr>
        </p:nvSpPr>
        <p:spPr/>
        <p:txBody>
          <a:bodyPr/>
          <a:lstStyle/>
          <a:p>
            <a:r>
              <a:rPr lang="en-US" dirty="0"/>
              <a:t>.</a:t>
            </a:r>
          </a:p>
        </p:txBody>
      </p:sp>
      <p:sp>
        <p:nvSpPr>
          <p:cNvPr id="5" name="Footer Placeholder 4">
            <a:extLst>
              <a:ext uri="{FF2B5EF4-FFF2-40B4-BE49-F238E27FC236}">
                <a16:creationId xmlns:a16="http://schemas.microsoft.com/office/drawing/2014/main" id="{1BAF7CEB-926E-E78A-D045-747DA415EABF}"/>
              </a:ext>
            </a:extLst>
          </p:cNvPr>
          <p:cNvSpPr>
            <a:spLocks noGrp="1"/>
          </p:cNvSpPr>
          <p:nvPr>
            <p:ph type="ftr" sz="quarter" idx="3"/>
          </p:nvPr>
        </p:nvSpPr>
        <p:spPr/>
        <p:txBody>
          <a:bodyPr/>
          <a:lstStyle/>
          <a:p>
            <a:r>
              <a:rPr lang="en-US" dirty="0"/>
              <a:t>.</a:t>
            </a:r>
          </a:p>
        </p:txBody>
      </p:sp>
      <p:sp>
        <p:nvSpPr>
          <p:cNvPr id="6" name="Slide Number Placeholder 5">
            <a:extLst>
              <a:ext uri="{FF2B5EF4-FFF2-40B4-BE49-F238E27FC236}">
                <a16:creationId xmlns:a16="http://schemas.microsoft.com/office/drawing/2014/main" id="{FAD74AA0-6C31-9BA3-F901-C76065B6E883}"/>
              </a:ext>
            </a:extLst>
          </p:cNvPr>
          <p:cNvSpPr>
            <a:spLocks noGrp="1"/>
          </p:cNvSpPr>
          <p:nvPr>
            <p:ph type="sldNum" sz="quarter" idx="4"/>
          </p:nvPr>
        </p:nvSpPr>
        <p:spPr/>
        <p:txBody>
          <a:bodyPr/>
          <a:lstStyle/>
          <a:p>
            <a:r>
              <a:rPr lang="en-US" dirty="0"/>
              <a:t>.18</a:t>
            </a:r>
          </a:p>
        </p:txBody>
      </p:sp>
    </p:spTree>
    <p:extLst>
      <p:ext uri="{BB962C8B-B14F-4D97-AF65-F5344CB8AC3E}">
        <p14:creationId xmlns:p14="http://schemas.microsoft.com/office/powerpoint/2010/main" val="3518938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C7A1-563A-914F-EC72-ADD9D81797E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018C6F2-0B78-AE0A-2AEC-C930CE186B1D}"/>
              </a:ext>
            </a:extLst>
          </p:cNvPr>
          <p:cNvPicPr>
            <a:picLocks noGrp="1" noChangeAspect="1"/>
          </p:cNvPicPr>
          <p:nvPr>
            <p:ph idx="1"/>
          </p:nvPr>
        </p:nvPicPr>
        <p:blipFill>
          <a:blip r:embed="rId2"/>
          <a:stretch>
            <a:fillRect/>
          </a:stretch>
        </p:blipFill>
        <p:spPr>
          <a:xfrm>
            <a:off x="1167492" y="346509"/>
            <a:ext cx="9779183" cy="6009841"/>
          </a:xfrm>
        </p:spPr>
      </p:pic>
      <p:sp>
        <p:nvSpPr>
          <p:cNvPr id="6" name="Slide Number Placeholder 5">
            <a:extLst>
              <a:ext uri="{FF2B5EF4-FFF2-40B4-BE49-F238E27FC236}">
                <a16:creationId xmlns:a16="http://schemas.microsoft.com/office/drawing/2014/main" id="{2649FE53-186E-FBBC-BF3B-0BC67CC55FBD}"/>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918263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8BBC5-CC5E-64A8-07A9-D26570A4D4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16C3AD-892A-3C4F-9642-2CB7D0AF4606}"/>
              </a:ext>
            </a:extLst>
          </p:cNvPr>
          <p:cNvSpPr>
            <a:spLocks noGrp="1"/>
          </p:cNvSpPr>
          <p:nvPr>
            <p:ph idx="1"/>
          </p:nvPr>
        </p:nvSpPr>
        <p:spPr/>
        <p:txBody>
          <a:bodyPr/>
          <a:lstStyle/>
          <a:p>
            <a:endParaRPr lang="en-IN"/>
          </a:p>
        </p:txBody>
      </p:sp>
      <p:sp>
        <p:nvSpPr>
          <p:cNvPr id="6" name="Slide Number Placeholder 5">
            <a:extLst>
              <a:ext uri="{FF2B5EF4-FFF2-40B4-BE49-F238E27FC236}">
                <a16:creationId xmlns:a16="http://schemas.microsoft.com/office/drawing/2014/main" id="{2649FE53-186E-FBBC-BF3B-0BC67CC55FBD}"/>
              </a:ext>
            </a:extLst>
          </p:cNvPr>
          <p:cNvSpPr>
            <a:spLocks noGrp="1"/>
          </p:cNvSpPr>
          <p:nvPr>
            <p:ph type="sldNum" sz="quarter" idx="4"/>
          </p:nvPr>
        </p:nvSpPr>
        <p:spPr/>
        <p:txBody>
          <a:bodyPr/>
          <a:lstStyle/>
          <a:p>
            <a:fld id="{294A09A9-5501-47C1-A89A-A340965A2BE2}" type="slidenum">
              <a:rPr lang="en-US" smtClean="0"/>
              <a:pPr/>
              <a:t>19</a:t>
            </a:fld>
            <a:endParaRPr lang="en-US" dirty="0"/>
          </a:p>
        </p:txBody>
      </p:sp>
      <p:pic>
        <p:nvPicPr>
          <p:cNvPr id="14" name="Picture 13">
            <a:extLst>
              <a:ext uri="{FF2B5EF4-FFF2-40B4-BE49-F238E27FC236}">
                <a16:creationId xmlns:a16="http://schemas.microsoft.com/office/drawing/2014/main" id="{BD1D1FEE-92E1-2099-1ECD-A9E383E18B2F}"/>
              </a:ext>
            </a:extLst>
          </p:cNvPr>
          <p:cNvPicPr>
            <a:picLocks noChangeAspect="1"/>
          </p:cNvPicPr>
          <p:nvPr/>
        </p:nvPicPr>
        <p:blipFill>
          <a:blip r:embed="rId2"/>
          <a:stretch>
            <a:fillRect/>
          </a:stretch>
        </p:blipFill>
        <p:spPr>
          <a:xfrm>
            <a:off x="98611" y="163809"/>
            <a:ext cx="5459506" cy="3070972"/>
          </a:xfrm>
          <a:prstGeom prst="rect">
            <a:avLst/>
          </a:prstGeom>
        </p:spPr>
      </p:pic>
      <p:pic>
        <p:nvPicPr>
          <p:cNvPr id="17" name="Picture 16">
            <a:extLst>
              <a:ext uri="{FF2B5EF4-FFF2-40B4-BE49-F238E27FC236}">
                <a16:creationId xmlns:a16="http://schemas.microsoft.com/office/drawing/2014/main" id="{5300F68E-19C9-01A9-456D-04E447CD4998}"/>
              </a:ext>
            </a:extLst>
          </p:cNvPr>
          <p:cNvPicPr>
            <a:picLocks noChangeAspect="1"/>
          </p:cNvPicPr>
          <p:nvPr/>
        </p:nvPicPr>
        <p:blipFill>
          <a:blip r:embed="rId3"/>
          <a:stretch>
            <a:fillRect/>
          </a:stretch>
        </p:blipFill>
        <p:spPr>
          <a:xfrm>
            <a:off x="6517341" y="163809"/>
            <a:ext cx="5459506" cy="3070972"/>
          </a:xfrm>
          <a:prstGeom prst="rect">
            <a:avLst/>
          </a:prstGeom>
        </p:spPr>
      </p:pic>
      <p:pic>
        <p:nvPicPr>
          <p:cNvPr id="19" name="Picture 18">
            <a:extLst>
              <a:ext uri="{FF2B5EF4-FFF2-40B4-BE49-F238E27FC236}">
                <a16:creationId xmlns:a16="http://schemas.microsoft.com/office/drawing/2014/main" id="{6099AD35-EAF5-5B44-6E5B-03862285F66F}"/>
              </a:ext>
            </a:extLst>
          </p:cNvPr>
          <p:cNvPicPr>
            <a:picLocks noChangeAspect="1"/>
          </p:cNvPicPr>
          <p:nvPr/>
        </p:nvPicPr>
        <p:blipFill>
          <a:blip r:embed="rId4"/>
          <a:stretch>
            <a:fillRect/>
          </a:stretch>
        </p:blipFill>
        <p:spPr>
          <a:xfrm>
            <a:off x="3193608" y="3429000"/>
            <a:ext cx="5804784" cy="3265191"/>
          </a:xfrm>
          <a:prstGeom prst="rect">
            <a:avLst/>
          </a:prstGeom>
        </p:spPr>
      </p:pic>
    </p:spTree>
    <p:extLst>
      <p:ext uri="{BB962C8B-B14F-4D97-AF65-F5344CB8AC3E}">
        <p14:creationId xmlns:p14="http://schemas.microsoft.com/office/powerpoint/2010/main" val="107908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613487"/>
          </a:xfrm>
        </p:spPr>
        <p:txBody>
          <a:bodyPr/>
          <a:lstStyle/>
          <a:p>
            <a:r>
              <a:rPr lang="en-US" sz="3200" dirty="0">
                <a:effectLst>
                  <a:outerShdw blurRad="38100" dist="38100" dir="2700000" algn="tl">
                    <a:srgbClr val="000000">
                      <a:alpha val="43137"/>
                    </a:srgbClr>
                  </a:outerShdw>
                </a:effectLst>
              </a:rPr>
              <a:t>                                     </a:t>
            </a:r>
            <a:r>
              <a:rPr lang="en-US" sz="3600" u="sng" dirty="0">
                <a:effectLst>
                  <a:outerShdw blurRad="38100" dist="38100" dir="2700000" algn="tl">
                    <a:srgbClr val="000000">
                      <a:alpha val="43137"/>
                    </a:srgbClr>
                  </a:outerShdw>
                </a:effectLst>
              </a:rPr>
              <a:t>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750012"/>
            <a:ext cx="9779182" cy="5606337"/>
          </a:xfrm>
        </p:spPr>
        <p:txBody>
          <a:bodyPr vert="horz" lIns="91440" tIns="45720" rIns="91440" bIns="45720" rtlCol="0" anchor="t">
            <a:normAutofit/>
          </a:bodyPr>
          <a:lstStyle/>
          <a:p>
            <a:pPr marL="457200" indent="-457200">
              <a:buFont typeface="Wingdings" panose="05000000000000000000" pitchFamily="2" charset="2"/>
              <a:buChar char="Ø"/>
            </a:pPr>
            <a:r>
              <a:rPr lang="en-US" b="1" i="1" dirty="0">
                <a:effectLst>
                  <a:outerShdw blurRad="38100" dist="38100" dir="2700000" algn="tl">
                    <a:srgbClr val="000000">
                      <a:alpha val="43137"/>
                    </a:srgbClr>
                  </a:outerShdw>
                </a:effectLst>
              </a:rPr>
              <a:t>Introduction</a:t>
            </a:r>
          </a:p>
          <a:p>
            <a:pPr marL="457200" indent="-457200">
              <a:buFont typeface="Wingdings" panose="05000000000000000000" pitchFamily="2" charset="2"/>
              <a:buChar char="Ø"/>
            </a:pPr>
            <a:r>
              <a:rPr lang="en-US" b="1" i="1" dirty="0">
                <a:effectLst>
                  <a:outerShdw blurRad="38100" dist="38100" dir="2700000" algn="tl">
                    <a:srgbClr val="000000">
                      <a:alpha val="43137"/>
                    </a:srgbClr>
                  </a:outerShdw>
                </a:effectLst>
              </a:rPr>
              <a:t>Objectives</a:t>
            </a:r>
          </a:p>
          <a:p>
            <a:pPr marL="457200" indent="-457200">
              <a:buFont typeface="Wingdings" panose="05000000000000000000" pitchFamily="2" charset="2"/>
              <a:buChar char="Ø"/>
            </a:pPr>
            <a:r>
              <a:rPr lang="en-US" b="1" i="1" dirty="0">
                <a:effectLst>
                  <a:outerShdw blurRad="38100" dist="38100" dir="2700000" algn="tl">
                    <a:srgbClr val="000000">
                      <a:alpha val="43137"/>
                    </a:srgbClr>
                  </a:outerShdw>
                </a:effectLst>
              </a:rPr>
              <a:t>What is Smart College System Software ?</a:t>
            </a:r>
          </a:p>
          <a:p>
            <a:pPr marL="457200" indent="-457200">
              <a:buFont typeface="Wingdings" panose="05000000000000000000" pitchFamily="2" charset="2"/>
              <a:buChar char="Ø"/>
            </a:pPr>
            <a:r>
              <a:rPr lang="en-US" b="1" i="1" dirty="0">
                <a:effectLst>
                  <a:outerShdw blurRad="38100" dist="38100" dir="2700000" algn="tl">
                    <a:srgbClr val="000000">
                      <a:alpha val="43137"/>
                    </a:srgbClr>
                  </a:outerShdw>
                </a:effectLst>
              </a:rPr>
              <a:t>Problem Statement</a:t>
            </a:r>
          </a:p>
          <a:p>
            <a:pPr marL="457200" indent="-457200">
              <a:buFont typeface="Wingdings" panose="05000000000000000000" pitchFamily="2" charset="2"/>
              <a:buChar char="Ø"/>
            </a:pPr>
            <a:r>
              <a:rPr lang="en-US" b="1" i="1" dirty="0">
                <a:effectLst>
                  <a:outerShdw blurRad="38100" dist="38100" dir="2700000" algn="tl">
                    <a:srgbClr val="000000">
                      <a:alpha val="43137"/>
                    </a:srgbClr>
                  </a:outerShdw>
                </a:effectLst>
              </a:rPr>
              <a:t>Solution</a:t>
            </a:r>
          </a:p>
          <a:p>
            <a:pPr marL="457200" indent="-457200">
              <a:buFont typeface="Wingdings" panose="05000000000000000000" pitchFamily="2" charset="2"/>
              <a:buChar char="Ø"/>
            </a:pPr>
            <a:r>
              <a:rPr lang="en-US" b="1" i="1" dirty="0">
                <a:effectLst>
                  <a:outerShdw blurRad="38100" dist="38100" dir="2700000" algn="tl">
                    <a:srgbClr val="000000">
                      <a:alpha val="43137"/>
                    </a:srgbClr>
                  </a:outerShdw>
                </a:effectLst>
              </a:rPr>
              <a:t>Previous Technologies Used</a:t>
            </a:r>
          </a:p>
          <a:p>
            <a:pPr marL="457200" indent="-457200">
              <a:buFont typeface="Wingdings" panose="05000000000000000000" pitchFamily="2" charset="2"/>
              <a:buChar char="Ø"/>
            </a:pPr>
            <a:r>
              <a:rPr lang="en-US" b="1" i="1" dirty="0">
                <a:effectLst>
                  <a:outerShdw blurRad="38100" dist="38100" dir="2700000" algn="tl">
                    <a:srgbClr val="000000">
                      <a:alpha val="43137"/>
                    </a:srgbClr>
                  </a:outerShdw>
                </a:effectLst>
              </a:rPr>
              <a:t>System Requirements</a:t>
            </a:r>
          </a:p>
          <a:p>
            <a:pPr marL="457200" indent="-457200">
              <a:buFont typeface="Wingdings" panose="05000000000000000000" pitchFamily="2" charset="2"/>
              <a:buChar char="Ø"/>
            </a:pPr>
            <a:r>
              <a:rPr lang="en-US" b="1" i="1" dirty="0">
                <a:effectLst>
                  <a:outerShdw blurRad="38100" dist="38100" dir="2700000" algn="tl">
                    <a:srgbClr val="000000">
                      <a:alpha val="43137"/>
                    </a:srgbClr>
                  </a:outerShdw>
                </a:effectLst>
              </a:rPr>
              <a:t>Tools &amp; Technologies</a:t>
            </a:r>
          </a:p>
          <a:p>
            <a:pPr marL="457200" indent="-457200">
              <a:buFont typeface="Wingdings" panose="05000000000000000000" pitchFamily="2" charset="2"/>
              <a:buChar char="Ø"/>
            </a:pPr>
            <a:r>
              <a:rPr lang="en-US" b="1" i="1" dirty="0">
                <a:effectLst>
                  <a:outerShdw blurRad="38100" dist="38100" dir="2700000" algn="tl">
                    <a:srgbClr val="000000">
                      <a:alpha val="43137"/>
                    </a:srgbClr>
                  </a:outerShdw>
                </a:effectLst>
              </a:rPr>
              <a:t>Data Flow Diagram</a:t>
            </a:r>
          </a:p>
          <a:p>
            <a:pPr marL="457200" indent="-457200">
              <a:buFont typeface="Wingdings" panose="05000000000000000000" pitchFamily="2" charset="2"/>
              <a:buChar char="Ø"/>
            </a:pPr>
            <a:r>
              <a:rPr lang="en-US" b="1" i="1" dirty="0">
                <a:effectLst>
                  <a:outerShdw blurRad="38100" dist="38100" dir="2700000" algn="tl">
                    <a:srgbClr val="000000">
                      <a:alpha val="43137"/>
                    </a:srgbClr>
                  </a:outerShdw>
                </a:effectLst>
              </a:rPr>
              <a:t>Output of the Project</a:t>
            </a:r>
          </a:p>
          <a:p>
            <a:pPr marL="457200" indent="-457200">
              <a:buFont typeface="Wingdings" panose="05000000000000000000" pitchFamily="2" charset="2"/>
              <a:buChar char="Ø"/>
            </a:pPr>
            <a:r>
              <a:rPr lang="en-US" b="1" i="1" dirty="0">
                <a:effectLst>
                  <a:outerShdw blurRad="38100" dist="38100" dir="2700000" algn="tl">
                    <a:srgbClr val="000000">
                      <a:alpha val="43137"/>
                    </a:srgbClr>
                  </a:outerShdw>
                </a:effectLst>
              </a:rPr>
              <a:t>Conclusion</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8F29-7678-EFE6-8D53-46F258965802}"/>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9D70860E-26E5-6F5F-52D7-B417B16C65E7}"/>
              </a:ext>
            </a:extLst>
          </p:cNvPr>
          <p:cNvSpPr>
            <a:spLocks noGrp="1"/>
          </p:cNvSpPr>
          <p:nvPr>
            <p:ph idx="1"/>
          </p:nvPr>
        </p:nvSpPr>
        <p:spPr/>
        <p:txBody>
          <a:bodyPr/>
          <a:lstStyle/>
          <a:p>
            <a:endParaRPr lang="en-IN"/>
          </a:p>
        </p:txBody>
      </p:sp>
      <p:sp>
        <p:nvSpPr>
          <p:cNvPr id="6" name="Slide Number Placeholder 5">
            <a:extLst>
              <a:ext uri="{FF2B5EF4-FFF2-40B4-BE49-F238E27FC236}">
                <a16:creationId xmlns:a16="http://schemas.microsoft.com/office/drawing/2014/main" id="{2649FE53-186E-FBBC-BF3B-0BC67CC55FBD}"/>
              </a:ext>
            </a:extLst>
          </p:cNvPr>
          <p:cNvSpPr>
            <a:spLocks noGrp="1"/>
          </p:cNvSpPr>
          <p:nvPr>
            <p:ph type="sldNum" sz="quarter" idx="4"/>
          </p:nvPr>
        </p:nvSpPr>
        <p:spPr/>
        <p:txBody>
          <a:bodyPr/>
          <a:lstStyle/>
          <a:p>
            <a:fld id="{294A09A9-5501-47C1-A89A-A340965A2BE2}" type="slidenum">
              <a:rPr lang="en-US" smtClean="0"/>
              <a:pPr/>
              <a:t>20</a:t>
            </a:fld>
            <a:endParaRPr lang="en-US" dirty="0"/>
          </a:p>
        </p:txBody>
      </p:sp>
      <p:pic>
        <p:nvPicPr>
          <p:cNvPr id="17" name="Picture 16">
            <a:extLst>
              <a:ext uri="{FF2B5EF4-FFF2-40B4-BE49-F238E27FC236}">
                <a16:creationId xmlns:a16="http://schemas.microsoft.com/office/drawing/2014/main" id="{4223EC40-CB4A-C3CD-9F7A-61BB769DEF47}"/>
              </a:ext>
            </a:extLst>
          </p:cNvPr>
          <p:cNvPicPr>
            <a:picLocks noChangeAspect="1"/>
          </p:cNvPicPr>
          <p:nvPr/>
        </p:nvPicPr>
        <p:blipFill>
          <a:blip r:embed="rId2"/>
          <a:stretch>
            <a:fillRect/>
          </a:stretch>
        </p:blipFill>
        <p:spPr>
          <a:xfrm>
            <a:off x="133665" y="179645"/>
            <a:ext cx="8230689" cy="6176706"/>
          </a:xfrm>
          <a:prstGeom prst="rect">
            <a:avLst/>
          </a:prstGeom>
        </p:spPr>
      </p:pic>
      <p:pic>
        <p:nvPicPr>
          <p:cNvPr id="3" name="Picture 2">
            <a:extLst>
              <a:ext uri="{FF2B5EF4-FFF2-40B4-BE49-F238E27FC236}">
                <a16:creationId xmlns:a16="http://schemas.microsoft.com/office/drawing/2014/main" id="{8A3C76C7-1D38-2F99-C60C-A7C8505205D1}"/>
              </a:ext>
            </a:extLst>
          </p:cNvPr>
          <p:cNvPicPr>
            <a:picLocks noChangeAspect="1"/>
          </p:cNvPicPr>
          <p:nvPr/>
        </p:nvPicPr>
        <p:blipFill>
          <a:blip r:embed="rId3"/>
          <a:stretch>
            <a:fillRect/>
          </a:stretch>
        </p:blipFill>
        <p:spPr>
          <a:xfrm>
            <a:off x="8886579" y="222763"/>
            <a:ext cx="2924420" cy="6133587"/>
          </a:xfrm>
          <a:prstGeom prst="rect">
            <a:avLst/>
          </a:prstGeom>
        </p:spPr>
      </p:pic>
    </p:spTree>
    <p:extLst>
      <p:ext uri="{BB962C8B-B14F-4D97-AF65-F5344CB8AC3E}">
        <p14:creationId xmlns:p14="http://schemas.microsoft.com/office/powerpoint/2010/main" val="2782080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06A0-FADD-A3C3-7251-A1C0B49729D2}"/>
              </a:ext>
            </a:extLst>
          </p:cNvPr>
          <p:cNvSpPr>
            <a:spLocks noGrp="1"/>
          </p:cNvSpPr>
          <p:nvPr>
            <p:ph type="title"/>
          </p:nvPr>
        </p:nvSpPr>
        <p:spPr>
          <a:xfrm>
            <a:off x="1167492" y="136526"/>
            <a:ext cx="9779183" cy="1178566"/>
          </a:xfrm>
        </p:spPr>
        <p:txBody>
          <a:bodyPr/>
          <a:lstStyle/>
          <a:p>
            <a:r>
              <a:rPr lang="en-US" sz="3600" dirty="0">
                <a:effectLst>
                  <a:outerShdw blurRad="38100" dist="38100" dir="2700000" algn="tl">
                    <a:srgbClr val="000000">
                      <a:alpha val="43137"/>
                    </a:srgbClr>
                  </a:outerShdw>
                </a:effectLst>
              </a:rPr>
              <a:t>                             </a:t>
            </a:r>
            <a:r>
              <a:rPr lang="en-US" sz="3600" u="sng" dirty="0">
                <a:effectLst>
                  <a:outerShdw blurRad="38100" dist="38100" dir="2700000" algn="tl">
                    <a:srgbClr val="000000">
                      <a:alpha val="43137"/>
                    </a:srgbClr>
                  </a:outerShdw>
                </a:effectLst>
              </a:rPr>
              <a:t>CONCLUSION</a:t>
            </a:r>
            <a:endParaRPr lang="en-IN" sz="36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02B8A87-8960-0E52-D684-ACDB62280398}"/>
              </a:ext>
            </a:extLst>
          </p:cNvPr>
          <p:cNvSpPr>
            <a:spLocks noGrp="1"/>
          </p:cNvSpPr>
          <p:nvPr>
            <p:ph idx="1"/>
          </p:nvPr>
        </p:nvSpPr>
        <p:spPr/>
        <p:txBody>
          <a:bodyPr/>
          <a:lstStyle/>
          <a:p>
            <a:r>
              <a:rPr lang="en-US" dirty="0"/>
              <a:t>Developing a Smart College System Software that addresses these challenges and incorporates advanced features will significantly contribute to the efficiency and effectiveness of educational Institutions, ensuring a seamless experience for students, faculty, and administrative alike.  </a:t>
            </a:r>
            <a:endParaRPr lang="en-IN" dirty="0"/>
          </a:p>
        </p:txBody>
      </p:sp>
      <p:sp>
        <p:nvSpPr>
          <p:cNvPr id="6" name="Slide Number Placeholder 5">
            <a:extLst>
              <a:ext uri="{FF2B5EF4-FFF2-40B4-BE49-F238E27FC236}">
                <a16:creationId xmlns:a16="http://schemas.microsoft.com/office/drawing/2014/main" id="{C59858E8-2FC4-E44A-7F19-206850206CBE}"/>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1841536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34DC-35DF-9ED0-5C68-78CCA516CD9E}"/>
              </a:ext>
            </a:extLst>
          </p:cNvPr>
          <p:cNvSpPr>
            <a:spLocks noGrp="1"/>
          </p:cNvSpPr>
          <p:nvPr>
            <p:ph type="title"/>
          </p:nvPr>
        </p:nvSpPr>
        <p:spPr/>
        <p:txBody>
          <a:bodyPr/>
          <a:lstStyle/>
          <a:p>
            <a:pPr algn="ctr"/>
            <a:r>
              <a:rPr lang="en-US" u="sng" dirty="0">
                <a:effectLst>
                  <a:outerShdw blurRad="38100" dist="38100" dir="2700000" algn="tl">
                    <a:srgbClr val="000000">
                      <a:alpha val="43137"/>
                    </a:srgbClr>
                  </a:outerShdw>
                </a:effectLst>
              </a:rPr>
              <a:t>REFERENCES</a:t>
            </a:r>
            <a:endParaRPr lang="en-IN" dirty="0"/>
          </a:p>
        </p:txBody>
      </p:sp>
      <p:sp>
        <p:nvSpPr>
          <p:cNvPr id="3" name="Text Placeholder 2">
            <a:extLst>
              <a:ext uri="{FF2B5EF4-FFF2-40B4-BE49-F238E27FC236}">
                <a16:creationId xmlns:a16="http://schemas.microsoft.com/office/drawing/2014/main" id="{4E0269F0-D02B-15BC-D836-A43241144B4F}"/>
              </a:ext>
            </a:extLst>
          </p:cNvPr>
          <p:cNvSpPr>
            <a:spLocks noGrp="1"/>
          </p:cNvSpPr>
          <p:nvPr>
            <p:ph type="body" idx="1"/>
          </p:nvPr>
        </p:nvSpPr>
        <p:spPr>
          <a:xfrm>
            <a:off x="863030" y="2301411"/>
            <a:ext cx="10083646" cy="3788239"/>
          </a:xfrm>
        </p:spPr>
        <p:txBody>
          <a:bodyPr>
            <a:normAutofit/>
          </a:bodyPr>
          <a:lstStyle/>
          <a:p>
            <a:pPr marL="342900" marR="152400" lvl="0" indent="-342900" algn="just">
              <a:lnSpc>
                <a:spcPct val="107000"/>
              </a:lnSpc>
              <a:spcAft>
                <a:spcPts val="0"/>
              </a:spcAft>
              <a:buSzPts val="1200"/>
              <a:buFont typeface="Times New Roman" panose="02020603050405020304" pitchFamily="18" charset="0"/>
              <a:buAutoNum type="arabicPeriod"/>
              <a:tabLst>
                <a:tab pos="572135" algn="l"/>
              </a:tabLst>
            </a:pPr>
            <a:r>
              <a:rPr lang="en-US" sz="2800" dirty="0">
                <a:effectLst/>
                <a:latin typeface="Times New Roman" panose="02020603050405020304" pitchFamily="18" charset="0"/>
                <a:ea typeface="Times New Roman" panose="02020603050405020304" pitchFamily="18" charset="0"/>
              </a:rPr>
              <a:t>Zhi-gang</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YUE,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You-Wei</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JIN</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development</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and</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design</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of</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student</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management</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system based on</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 network</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environment-20</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January 2011”.</a:t>
            </a:r>
            <a:endParaRPr lang="en-IN" sz="2800" dirty="0">
              <a:effectLst/>
              <a:latin typeface="Times New Roman" panose="02020603050405020304" pitchFamily="18" charset="0"/>
              <a:ea typeface="Times New Roman" panose="02020603050405020304" pitchFamily="18" charset="0"/>
            </a:endParaRPr>
          </a:p>
          <a:p>
            <a:pPr marL="342900" marR="147955" lvl="0" indent="-342900" algn="just">
              <a:lnSpc>
                <a:spcPct val="107000"/>
              </a:lnSpc>
              <a:spcBef>
                <a:spcPts val="800"/>
              </a:spcBef>
              <a:spcAft>
                <a:spcPts val="0"/>
              </a:spcAft>
              <a:buSzPts val="1200"/>
              <a:buFont typeface="Times New Roman" panose="02020603050405020304" pitchFamily="18" charset="0"/>
              <a:buAutoNum type="arabicPeriod"/>
              <a:tabLst>
                <a:tab pos="520065" algn="l"/>
              </a:tabLst>
            </a:pPr>
            <a:r>
              <a:rPr lang="en-US" sz="2800" dirty="0" err="1">
                <a:effectLst/>
                <a:latin typeface="Times New Roman" panose="02020603050405020304" pitchFamily="18" charset="0"/>
                <a:ea typeface="Times New Roman" panose="02020603050405020304" pitchFamily="18" charset="0"/>
              </a:rPr>
              <a:t>Katsaros</a:t>
            </a:r>
            <a:r>
              <a:rPr lang="en-US" sz="2800" dirty="0">
                <a:effectLst/>
                <a:latin typeface="Times New Roman" panose="02020603050405020304" pitchFamily="18" charset="0"/>
                <a:ea typeface="Times New Roman" panose="02020603050405020304" pitchFamily="18" charset="0"/>
              </a:rPr>
              <a:t> "A Holistic View of Information Management in Cloud Environments-02</a:t>
            </a:r>
            <a:r>
              <a:rPr lang="en-US" sz="2800" spc="-28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August 2012".</a:t>
            </a:r>
            <a:endParaRPr lang="en-IN" sz="2800" dirty="0">
              <a:effectLst/>
              <a:latin typeface="Times New Roman" panose="02020603050405020304" pitchFamily="18" charset="0"/>
              <a:ea typeface="Times New Roman" panose="02020603050405020304" pitchFamily="18" charset="0"/>
            </a:endParaRPr>
          </a:p>
          <a:p>
            <a:pPr marL="342900" marR="153670" lvl="0" indent="-342900" algn="just">
              <a:lnSpc>
                <a:spcPct val="107000"/>
              </a:lnSpc>
              <a:spcBef>
                <a:spcPts val="800"/>
              </a:spcBef>
              <a:spcAft>
                <a:spcPts val="0"/>
              </a:spcAft>
              <a:buSzPts val="1200"/>
              <a:buFont typeface="Times New Roman" panose="02020603050405020304" pitchFamily="18" charset="0"/>
              <a:buAutoNum type="arabicPeriod"/>
              <a:tabLst>
                <a:tab pos="532130" algn="l"/>
              </a:tabLst>
            </a:pPr>
            <a:r>
              <a:rPr lang="en-US" sz="2800" dirty="0">
                <a:effectLst/>
                <a:latin typeface="Times New Roman" panose="02020603050405020304" pitchFamily="18" charset="0"/>
                <a:ea typeface="Times New Roman" panose="02020603050405020304" pitchFamily="18" charset="0"/>
              </a:rPr>
              <a:t>Yang "An Efficient and Secure Dynamic Auditing Protocol for Data Storage in</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Cloud</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Computing-24 September 2012".</a:t>
            </a:r>
            <a:endParaRPr lang="en-IN" sz="28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US" dirty="0"/>
          </a:p>
          <a:p>
            <a:endParaRPr lang="en-US" dirty="0"/>
          </a:p>
          <a:p>
            <a:endParaRPr lang="en-US" dirty="0"/>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5BA226A1-AF92-8379-850F-0D294597BC38}"/>
              </a:ext>
            </a:extLst>
          </p:cNvPr>
          <p:cNvSpPr>
            <a:spLocks noGrp="1"/>
          </p:cNvSpPr>
          <p:nvPr>
            <p:ph type="sldNum" sz="quarter" idx="12"/>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3507577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rot="10800000" flipH="1" flipV="1">
            <a:off x="1193802" y="3670095"/>
            <a:ext cx="3278624" cy="108691"/>
          </a:xfrm>
        </p:spPr>
        <p:txBody>
          <a:bodyPr>
            <a:noAutofit/>
          </a:bodyPr>
          <a:lstStyle/>
          <a:p>
            <a:r>
              <a:rPr lang="en-US" sz="800" dirty="0"/>
              <a:t>.</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effectLst>
                  <a:outerShdw blurRad="38100" dist="38100" dir="2700000" algn="tl">
                    <a:srgbClr val="000000">
                      <a:alpha val="43137"/>
                    </a:srgbClr>
                  </a:outerShdw>
                </a:effectLst>
              </a:rPr>
              <a:t>                    </a:t>
            </a:r>
            <a:r>
              <a:rPr lang="en-US" u="sng" dirty="0">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algn="just"/>
            <a:r>
              <a:rPr lang="en-US" dirty="0"/>
              <a:t>In the era of digital transformation, educational institutions are embracing advanced technologies to enhance efficiency, improve learning experiences, and streamline administrative processes. The integration of Python, Data science, and Machine learning techniques to a Smart College System Software represents a groundbreaking approach towards achieving these goals.  </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73814-CEF8-4FDE-1F51-CD5F9A03A521}"/>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                     </a:t>
            </a:r>
            <a:r>
              <a:rPr lang="en-IN" u="sng" dirty="0">
                <a:effectLst>
                  <a:outerShdw blurRad="38100" dist="38100" dir="2700000" algn="tl">
                    <a:srgbClr val="000000">
                      <a:alpha val="43137"/>
                    </a:srgbClr>
                  </a:outerShdw>
                </a:effectLst>
              </a:rPr>
              <a:t>OBJECTIVES</a:t>
            </a:r>
          </a:p>
        </p:txBody>
      </p:sp>
      <p:sp>
        <p:nvSpPr>
          <p:cNvPr id="3" name="Text Placeholder 2">
            <a:extLst>
              <a:ext uri="{FF2B5EF4-FFF2-40B4-BE49-F238E27FC236}">
                <a16:creationId xmlns:a16="http://schemas.microsoft.com/office/drawing/2014/main" id="{12C39C9F-CE01-F166-C1BD-8C69CF5145F3}"/>
              </a:ext>
            </a:extLst>
          </p:cNvPr>
          <p:cNvSpPr>
            <a:spLocks noGrp="1"/>
          </p:cNvSpPr>
          <p:nvPr>
            <p:ph type="body" idx="1"/>
          </p:nvPr>
        </p:nvSpPr>
        <p:spPr>
          <a:xfrm>
            <a:off x="1167492" y="2203373"/>
            <a:ext cx="10206000" cy="4152977"/>
          </a:xfrm>
        </p:spPr>
        <p:txBody>
          <a:bodyPr>
            <a:normAutofit/>
          </a:bodyPr>
          <a:lstStyle/>
          <a:p>
            <a:pPr algn="just"/>
            <a:r>
              <a:rPr lang="en-IN" dirty="0"/>
              <a:t>The aim is to develop a Smart College System Software that addresses these challenges and provides the following key features :</a:t>
            </a:r>
          </a:p>
          <a:p>
            <a:pPr marL="342900" indent="-342900" algn="just">
              <a:buFont typeface="Wingdings" panose="05000000000000000000" pitchFamily="2" charset="2"/>
              <a:buChar char="q"/>
            </a:pPr>
            <a:r>
              <a:rPr lang="en-IN" dirty="0"/>
              <a:t> Automation &amp; Efficiency </a:t>
            </a:r>
          </a:p>
          <a:p>
            <a:pPr marL="342900" indent="-342900" algn="just">
              <a:buFont typeface="Wingdings" panose="05000000000000000000" pitchFamily="2" charset="2"/>
              <a:buChar char="q"/>
            </a:pPr>
            <a:r>
              <a:rPr lang="en-IN" dirty="0"/>
              <a:t> Comprehensive Data Management</a:t>
            </a:r>
          </a:p>
          <a:p>
            <a:pPr marL="342900" indent="-342900" algn="just">
              <a:buFont typeface="Wingdings" panose="05000000000000000000" pitchFamily="2" charset="2"/>
              <a:buChar char="q"/>
            </a:pPr>
            <a:r>
              <a:rPr lang="en-IN" dirty="0"/>
              <a:t>Enhanced Communications </a:t>
            </a:r>
          </a:p>
          <a:p>
            <a:pPr marL="342900" indent="-342900" algn="just">
              <a:buFont typeface="Wingdings" panose="05000000000000000000" pitchFamily="2" charset="2"/>
              <a:buChar char="q"/>
            </a:pPr>
            <a:r>
              <a:rPr lang="en-IN" dirty="0"/>
              <a:t> Advanced Analytics and Reporting</a:t>
            </a:r>
          </a:p>
          <a:p>
            <a:pPr marL="342900" indent="-342900">
              <a:buFont typeface="Wingdings" panose="05000000000000000000" pitchFamily="2" charset="2"/>
              <a:buChar char="q"/>
            </a:pPr>
            <a:endParaRPr lang="en-IN" dirty="0"/>
          </a:p>
          <a:p>
            <a:pPr marL="342900" indent="-342900">
              <a:buFont typeface="Wingdings" panose="05000000000000000000" pitchFamily="2" charset="2"/>
              <a:buChar char="q"/>
            </a:pPr>
            <a:endParaRPr lang="en-IN" dirty="0"/>
          </a:p>
          <a:p>
            <a:pPr marL="342900" indent="-342900">
              <a:buFont typeface="Wingdings" panose="05000000000000000000" pitchFamily="2" charset="2"/>
              <a:buChar char="q"/>
            </a:pPr>
            <a:endParaRPr lang="en-IN" dirty="0"/>
          </a:p>
        </p:txBody>
      </p:sp>
      <p:sp>
        <p:nvSpPr>
          <p:cNvPr id="6" name="Slide Number Placeholder 5">
            <a:extLst>
              <a:ext uri="{FF2B5EF4-FFF2-40B4-BE49-F238E27FC236}">
                <a16:creationId xmlns:a16="http://schemas.microsoft.com/office/drawing/2014/main" id="{D5795E99-1016-80BC-7601-1D1123C245D4}"/>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490353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9616-43FD-4672-6247-7342B8930644}"/>
              </a:ext>
            </a:extLst>
          </p:cNvPr>
          <p:cNvSpPr>
            <a:spLocks noGrp="1"/>
          </p:cNvSpPr>
          <p:nvPr>
            <p:ph type="title"/>
          </p:nvPr>
        </p:nvSpPr>
        <p:spPr>
          <a:xfrm>
            <a:off x="1167492" y="544530"/>
            <a:ext cx="9779183" cy="678095"/>
          </a:xfrm>
        </p:spPr>
        <p:txBody>
          <a:bodyPr/>
          <a:lstStyle/>
          <a:p>
            <a:r>
              <a:rPr lang="en-US" sz="3600" u="sng" dirty="0">
                <a:effectLst>
                  <a:outerShdw blurRad="38100" dist="38100" dir="2700000" algn="tl">
                    <a:srgbClr val="000000">
                      <a:alpha val="43137"/>
                    </a:srgbClr>
                  </a:outerShdw>
                </a:effectLst>
              </a:rPr>
              <a:t>WHAT IS SMART COLLEGE SYSTEM SOFTWARE</a:t>
            </a:r>
            <a:r>
              <a:rPr lang="en-US" sz="3600" dirty="0">
                <a:effectLst>
                  <a:outerShdw blurRad="38100" dist="38100" dir="2700000" algn="tl">
                    <a:srgbClr val="000000">
                      <a:alpha val="43137"/>
                    </a:srgbClr>
                  </a:outerShdw>
                </a:effectLst>
              </a:rPr>
              <a:t> ?</a:t>
            </a:r>
            <a:endParaRPr lang="en-IN" sz="36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A85BFD0-0B6F-4FBA-6DC3-7FD5AF0FA48C}"/>
              </a:ext>
            </a:extLst>
          </p:cNvPr>
          <p:cNvSpPr>
            <a:spLocks noGrp="1"/>
          </p:cNvSpPr>
          <p:nvPr>
            <p:ph idx="1"/>
          </p:nvPr>
        </p:nvSpPr>
        <p:spPr>
          <a:xfrm>
            <a:off x="1167493" y="1356189"/>
            <a:ext cx="9779182" cy="4428162"/>
          </a:xfrm>
        </p:spPr>
        <p:txBody>
          <a:bodyPr/>
          <a:lstStyle/>
          <a:p>
            <a:pPr marL="457200" indent="-457200" algn="just">
              <a:buFont typeface="Wingdings" panose="05000000000000000000" pitchFamily="2" charset="2"/>
              <a:buChar char="Ø"/>
            </a:pPr>
            <a:r>
              <a:rPr lang="en-IN" dirty="0"/>
              <a:t>The term could refer to a software system designed to enhance various aspects of college system and operations through smart technologies. Here smart means smart work done in a short time and send through E-Mail.</a:t>
            </a:r>
          </a:p>
          <a:p>
            <a:pPr marL="457200" indent="-457200" algn="just">
              <a:buFont typeface="Wingdings" panose="05000000000000000000" pitchFamily="2" charset="2"/>
              <a:buChar char="Ø"/>
            </a:pPr>
            <a:r>
              <a:rPr lang="en-IN" dirty="0"/>
              <a:t>In general, a smart college system software might includes features such as : </a:t>
            </a:r>
          </a:p>
          <a:p>
            <a:pPr marL="2286000" lvl="4" indent="-457200" algn="just">
              <a:buFont typeface="Wingdings" panose="05000000000000000000" pitchFamily="2" charset="2"/>
              <a:buChar char="v"/>
            </a:pPr>
            <a:r>
              <a:rPr lang="en-IN" dirty="0"/>
              <a:t>STUDENT SUPERVISION</a:t>
            </a:r>
          </a:p>
          <a:p>
            <a:pPr marL="2286000" lvl="4" indent="-457200" algn="just">
              <a:buFont typeface="Wingdings" panose="05000000000000000000" pitchFamily="2" charset="2"/>
              <a:buChar char="v"/>
            </a:pPr>
            <a:r>
              <a:rPr lang="en-IN" dirty="0"/>
              <a:t>FACULTY INFORMATION</a:t>
            </a:r>
          </a:p>
          <a:p>
            <a:pPr marL="2286000" lvl="4" indent="-457200" algn="just">
              <a:buFont typeface="Wingdings" panose="05000000000000000000" pitchFamily="2" charset="2"/>
              <a:buChar char="v"/>
            </a:pPr>
            <a:r>
              <a:rPr lang="en-IN" dirty="0"/>
              <a:t>LIBERARY INFORMATION</a:t>
            </a:r>
          </a:p>
          <a:p>
            <a:pPr marL="2286000" lvl="4" indent="-457200" algn="just">
              <a:buFont typeface="Wingdings" panose="05000000000000000000" pitchFamily="2" charset="2"/>
              <a:buChar char="v"/>
            </a:pPr>
            <a:r>
              <a:rPr lang="en-IN" dirty="0"/>
              <a:t>ATTENDANCE SYSTEM</a:t>
            </a:r>
          </a:p>
          <a:p>
            <a:pPr marL="2286000" lvl="4" indent="-457200" algn="just">
              <a:buFont typeface="Wingdings" panose="05000000000000000000" pitchFamily="2" charset="2"/>
              <a:buChar char="v"/>
            </a:pPr>
            <a:r>
              <a:rPr lang="en-IN" dirty="0"/>
              <a:t>QUIZ PORTAL</a:t>
            </a:r>
          </a:p>
          <a:p>
            <a:pPr marL="2286000" lvl="4" indent="-457200" algn="just">
              <a:buFont typeface="Wingdings" panose="05000000000000000000" pitchFamily="2" charset="2"/>
              <a:buChar char="v"/>
            </a:pPr>
            <a:r>
              <a:rPr lang="en-IN" dirty="0"/>
              <a:t>DATA ANALYTICS</a:t>
            </a:r>
          </a:p>
          <a:p>
            <a:pPr marL="457200" indent="-457200">
              <a:buFont typeface="Wingdings" panose="05000000000000000000" pitchFamily="2" charset="2"/>
              <a:buChar char="Ø"/>
            </a:pPr>
            <a:endParaRPr lang="en-IN" dirty="0"/>
          </a:p>
        </p:txBody>
      </p:sp>
      <p:sp>
        <p:nvSpPr>
          <p:cNvPr id="6" name="Slide Number Placeholder 5">
            <a:extLst>
              <a:ext uri="{FF2B5EF4-FFF2-40B4-BE49-F238E27FC236}">
                <a16:creationId xmlns:a16="http://schemas.microsoft.com/office/drawing/2014/main" id="{7B875613-868B-A3E4-8B17-CDA55203435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87866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A5EB-78DD-79E2-6AE2-665ED1280615}"/>
              </a:ext>
            </a:extLst>
          </p:cNvPr>
          <p:cNvSpPr>
            <a:spLocks noGrp="1"/>
          </p:cNvSpPr>
          <p:nvPr>
            <p:ph type="title"/>
          </p:nvPr>
        </p:nvSpPr>
        <p:spPr>
          <a:xfrm>
            <a:off x="1167492" y="136526"/>
            <a:ext cx="9779183" cy="808696"/>
          </a:xfrm>
        </p:spPr>
        <p:txBody>
          <a:bodyPr/>
          <a:lstStyle/>
          <a:p>
            <a:r>
              <a:rPr lang="en-US" sz="3600" u="sng" dirty="0">
                <a:effectLst>
                  <a:outerShdw blurRad="38100" dist="38100" dir="2700000" algn="tl">
                    <a:srgbClr val="000000">
                      <a:alpha val="43137"/>
                    </a:srgbClr>
                  </a:outerShdw>
                </a:effectLst>
              </a:rPr>
              <a:t>PROBLEM STATEMENT</a:t>
            </a:r>
            <a:endParaRPr lang="en-IN" sz="36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7D8C479-C781-56C7-DF05-9EDF9FFC538B}"/>
              </a:ext>
            </a:extLst>
          </p:cNvPr>
          <p:cNvSpPr>
            <a:spLocks noGrp="1"/>
          </p:cNvSpPr>
          <p:nvPr>
            <p:ph idx="1"/>
          </p:nvPr>
        </p:nvSpPr>
        <p:spPr>
          <a:xfrm>
            <a:off x="1167492" y="945223"/>
            <a:ext cx="10175177" cy="5517222"/>
          </a:xfrm>
        </p:spPr>
        <p:txBody>
          <a:bodyPr>
            <a:normAutofit/>
          </a:bodyPr>
          <a:lstStyle/>
          <a:p>
            <a:pPr algn="just"/>
            <a:r>
              <a:rPr lang="en-US" sz="2400" b="0" i="0" dirty="0">
                <a:effectLst/>
                <a:latin typeface="Tenorite (Body)"/>
              </a:rPr>
              <a:t>The existing college system software lack integration, user-friendliness, and advanced features required to meet the evolving needs of modern educational institutions. These systems often suffer from the following issues :</a:t>
            </a:r>
          </a:p>
          <a:p>
            <a:pPr marL="342900" indent="-342900" algn="just">
              <a:buFont typeface="Wingdings" panose="05000000000000000000" pitchFamily="2" charset="2"/>
              <a:buChar char="Ø"/>
            </a:pPr>
            <a:r>
              <a:rPr lang="en-US" sz="2400" b="1" dirty="0">
                <a:latin typeface="Tenorite (Body)"/>
              </a:rPr>
              <a:t>Transparency Admission :</a:t>
            </a:r>
          </a:p>
          <a:p>
            <a:pPr marL="2171700" lvl="4" indent="-342900" algn="just">
              <a:buFont typeface="Courier New" panose="02070309020205020404" pitchFamily="49" charset="0"/>
              <a:buChar char="o"/>
            </a:pPr>
            <a:r>
              <a:rPr lang="en-IN" sz="1400" dirty="0">
                <a:latin typeface="Tenorite (Body)"/>
              </a:rPr>
              <a:t> </a:t>
            </a:r>
            <a:r>
              <a:rPr lang="en-IN" sz="1600" dirty="0">
                <a:latin typeface="Tenorite (Body)"/>
              </a:rPr>
              <a:t>Kota admission through teachers.</a:t>
            </a:r>
          </a:p>
          <a:p>
            <a:pPr marL="285750" indent="-285750" algn="just">
              <a:buFont typeface="Wingdings" panose="05000000000000000000" pitchFamily="2" charset="2"/>
              <a:buChar char="Ø"/>
            </a:pPr>
            <a:r>
              <a:rPr lang="en-IN" sz="2600" dirty="0">
                <a:latin typeface="Tenorite (Body)"/>
              </a:rPr>
              <a:t> </a:t>
            </a:r>
            <a:r>
              <a:rPr lang="en-IN" sz="2600" b="1" dirty="0">
                <a:latin typeface="Tenorite (Body)"/>
              </a:rPr>
              <a:t>Data Management Challenges :</a:t>
            </a:r>
          </a:p>
          <a:p>
            <a:pPr marL="2286000" lvl="4" indent="-457200" algn="just">
              <a:buFont typeface="Courier New" panose="02070309020205020404" pitchFamily="49" charset="0"/>
              <a:buChar char="o"/>
            </a:pPr>
            <a:r>
              <a:rPr lang="en-IN" sz="1600" dirty="0">
                <a:latin typeface="Tenorite (Body)"/>
              </a:rPr>
              <a:t>Disorganized student &amp; staff data management.</a:t>
            </a:r>
          </a:p>
          <a:p>
            <a:pPr marL="2286000" lvl="4" indent="-457200" algn="just">
              <a:buFont typeface="Courier New" panose="02070309020205020404" pitchFamily="49" charset="0"/>
              <a:buChar char="o"/>
            </a:pPr>
            <a:r>
              <a:rPr lang="en-IN" sz="1600" dirty="0">
                <a:latin typeface="Tenorite (Body)"/>
              </a:rPr>
              <a:t>Limited or no integration with external databases &amp; platforms.</a:t>
            </a:r>
          </a:p>
          <a:p>
            <a:pPr marL="457200" indent="-457200" algn="just">
              <a:buFont typeface="Wingdings" panose="05000000000000000000" pitchFamily="2" charset="2"/>
              <a:buChar char="Ø"/>
            </a:pPr>
            <a:r>
              <a:rPr lang="en-IN" sz="2600" b="1" dirty="0">
                <a:latin typeface="Tenorite (Body)"/>
              </a:rPr>
              <a:t>Inefficiency in Administrative Tasks :</a:t>
            </a:r>
          </a:p>
          <a:p>
            <a:pPr marL="2286000" lvl="4" indent="-457200" algn="just">
              <a:buFont typeface="Courier New" panose="02070309020205020404" pitchFamily="49" charset="0"/>
              <a:buChar char="o"/>
            </a:pPr>
            <a:r>
              <a:rPr lang="en-IN" sz="1600" dirty="0">
                <a:latin typeface="Tenorite (Body)"/>
              </a:rPr>
              <a:t>  Tedious &amp; time-consuming manual administrative processes.</a:t>
            </a:r>
          </a:p>
          <a:p>
            <a:pPr marL="2286000" lvl="4" indent="-457200" algn="just">
              <a:buFont typeface="Courier New" panose="02070309020205020404" pitchFamily="49" charset="0"/>
              <a:buChar char="o"/>
            </a:pPr>
            <a:r>
              <a:rPr lang="en-IN" sz="1600" dirty="0">
                <a:latin typeface="Tenorite (Body)"/>
              </a:rPr>
              <a:t>  Lack  of automation in tasks such as attendance tracking, resource allocation. </a:t>
            </a:r>
          </a:p>
          <a:p>
            <a:pPr marL="457200" indent="-457200" algn="just">
              <a:buFont typeface="Wingdings" panose="05000000000000000000" pitchFamily="2" charset="2"/>
              <a:buChar char="Ø"/>
            </a:pPr>
            <a:r>
              <a:rPr lang="en-IN" sz="2600" b="1" dirty="0">
                <a:latin typeface="Tenorite (Body)"/>
              </a:rPr>
              <a:t>Limited Analytics and Reporting :</a:t>
            </a:r>
          </a:p>
          <a:p>
            <a:pPr marL="2286000" lvl="4" indent="-457200" algn="just">
              <a:buFont typeface="Courier New" panose="02070309020205020404" pitchFamily="49" charset="0"/>
              <a:buChar char="o"/>
            </a:pPr>
            <a:r>
              <a:rPr lang="en-IN" sz="1600" dirty="0">
                <a:latin typeface="Tenorite (Body)"/>
              </a:rPr>
              <a:t>Inadequate tools for data analysis &amp; reporting.</a:t>
            </a:r>
          </a:p>
          <a:p>
            <a:pPr marL="2286000" lvl="4" indent="-457200" algn="just">
              <a:buFont typeface="Courier New" panose="02070309020205020404" pitchFamily="49" charset="0"/>
              <a:buChar char="o"/>
            </a:pPr>
            <a:r>
              <a:rPr lang="en-IN" sz="1600" dirty="0">
                <a:latin typeface="Tenorite (Body)"/>
              </a:rPr>
              <a:t>Difficulty in tracking student performance, attendance trends, &amp; course effectiveness.</a:t>
            </a:r>
          </a:p>
          <a:p>
            <a:pPr lvl="4"/>
            <a:endParaRPr lang="en-IN" sz="1600" dirty="0">
              <a:latin typeface="Tenorite (Body)"/>
            </a:endParaRPr>
          </a:p>
        </p:txBody>
      </p:sp>
      <p:sp>
        <p:nvSpPr>
          <p:cNvPr id="6" name="Slide Number Placeholder 5">
            <a:extLst>
              <a:ext uri="{FF2B5EF4-FFF2-40B4-BE49-F238E27FC236}">
                <a16:creationId xmlns:a16="http://schemas.microsoft.com/office/drawing/2014/main" id="{84816189-CD4B-E958-BA6C-E53BB1D6D578}"/>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047419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A491-212B-B87C-AB67-ECC46437B693}"/>
              </a:ext>
            </a:extLst>
          </p:cNvPr>
          <p:cNvSpPr>
            <a:spLocks noGrp="1"/>
          </p:cNvSpPr>
          <p:nvPr>
            <p:ph type="title"/>
          </p:nvPr>
        </p:nvSpPr>
        <p:spPr>
          <a:xfrm>
            <a:off x="1167492" y="136527"/>
            <a:ext cx="9779183" cy="644310"/>
          </a:xfrm>
        </p:spPr>
        <p:txBody>
          <a:bodyPr/>
          <a:lstStyle/>
          <a:p>
            <a:r>
              <a:rPr lang="en-US" sz="3600" dirty="0">
                <a:effectLst>
                  <a:outerShdw blurRad="38100" dist="38100" dir="2700000" algn="tl">
                    <a:srgbClr val="000000">
                      <a:alpha val="43137"/>
                    </a:srgbClr>
                  </a:outerShdw>
                </a:effectLst>
              </a:rPr>
              <a:t>                                </a:t>
            </a:r>
            <a:r>
              <a:rPr lang="en-US" sz="3600" u="sng" dirty="0">
                <a:effectLst>
                  <a:outerShdw blurRad="38100" dist="38100" dir="2700000" algn="tl">
                    <a:srgbClr val="000000">
                      <a:alpha val="43137"/>
                    </a:srgbClr>
                  </a:outerShdw>
                </a:effectLst>
              </a:rPr>
              <a:t>SOLUTION</a:t>
            </a:r>
            <a:endParaRPr lang="en-IN" sz="36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F007964-A815-A94C-E7D1-F6C6D670D576}"/>
              </a:ext>
            </a:extLst>
          </p:cNvPr>
          <p:cNvSpPr>
            <a:spLocks noGrp="1"/>
          </p:cNvSpPr>
          <p:nvPr>
            <p:ph idx="1"/>
          </p:nvPr>
        </p:nvSpPr>
        <p:spPr>
          <a:xfrm>
            <a:off x="1167493" y="780837"/>
            <a:ext cx="10031338" cy="5486399"/>
          </a:xfrm>
        </p:spPr>
        <p:txBody>
          <a:bodyPr>
            <a:normAutofit/>
          </a:bodyPr>
          <a:lstStyle/>
          <a:p>
            <a:pPr marL="457200" indent="-457200">
              <a:buFont typeface="Wingdings" panose="05000000000000000000" pitchFamily="2" charset="2"/>
              <a:buChar char="Ø"/>
            </a:pPr>
            <a:r>
              <a:rPr lang="en-US" sz="2400" b="1" dirty="0"/>
              <a:t>Automation &amp; Efficiency :</a:t>
            </a:r>
          </a:p>
          <a:p>
            <a:pPr marL="1371600" lvl="2" indent="-457200">
              <a:buFont typeface="Courier New" panose="02070309020205020404" pitchFamily="49" charset="0"/>
              <a:buChar char="o"/>
            </a:pPr>
            <a:r>
              <a:rPr lang="en-IN" sz="1600" dirty="0"/>
              <a:t>Implement automation for routine administrative tasks like attendance tracking and resource management, reducing manual effort and minimizing errors.</a:t>
            </a:r>
          </a:p>
          <a:p>
            <a:pPr marL="457200" indent="-457200">
              <a:buFont typeface="Wingdings" panose="05000000000000000000" pitchFamily="2" charset="2"/>
              <a:buChar char="Ø"/>
            </a:pPr>
            <a:r>
              <a:rPr lang="en-IN" sz="2400" b="1" dirty="0"/>
              <a:t>Centralized Data Management :</a:t>
            </a:r>
          </a:p>
          <a:p>
            <a:pPr marL="1371600" lvl="2" indent="-457200">
              <a:buFont typeface="Courier New" panose="02070309020205020404" pitchFamily="49" charset="0"/>
              <a:buChar char="o"/>
            </a:pPr>
            <a:r>
              <a:rPr lang="en-IN" sz="1600" dirty="0"/>
              <a:t>Establish a centralized database for student and staff information, ensuring data accuracy, easy retrieval, and seamless integration with external platforms.</a:t>
            </a:r>
          </a:p>
          <a:p>
            <a:pPr marL="457200" indent="-457200">
              <a:buFont typeface="Wingdings" panose="05000000000000000000" pitchFamily="2" charset="2"/>
              <a:buChar char="Ø"/>
            </a:pPr>
            <a:r>
              <a:rPr lang="en-IN" sz="2400" b="1" dirty="0"/>
              <a:t>Enhanced Communication :</a:t>
            </a:r>
          </a:p>
          <a:p>
            <a:pPr marL="1371600" lvl="2" indent="-457200">
              <a:buFont typeface="Courier New" panose="02070309020205020404" pitchFamily="49" charset="0"/>
              <a:buChar char="o"/>
            </a:pPr>
            <a:r>
              <a:rPr lang="en-IN" sz="1600" dirty="0"/>
              <a:t>Introduce real-time communication channels, announcements, &amp; discussion forums, fostering effective communication between students, faculty, and administration.</a:t>
            </a:r>
          </a:p>
          <a:p>
            <a:pPr marL="457200" indent="-457200">
              <a:buFont typeface="Wingdings" panose="05000000000000000000" pitchFamily="2" charset="2"/>
              <a:buChar char="Ø"/>
            </a:pPr>
            <a:r>
              <a:rPr lang="en-IN" sz="2400" b="1" dirty="0"/>
              <a:t>Advanced Analytics &amp; Reporting :</a:t>
            </a:r>
          </a:p>
          <a:p>
            <a:pPr marL="1371600" lvl="2" indent="-457200">
              <a:buFont typeface="Courier New" panose="02070309020205020404" pitchFamily="49" charset="0"/>
              <a:buChar char="o"/>
            </a:pPr>
            <a:r>
              <a:rPr lang="en-IN" sz="1600" dirty="0"/>
              <a:t>Incorporate robust analytics tools to </a:t>
            </a:r>
            <a:r>
              <a:rPr lang="en-IN" sz="1600" dirty="0" err="1"/>
              <a:t>analyze</a:t>
            </a:r>
            <a:r>
              <a:rPr lang="en-IN" sz="1600" dirty="0"/>
              <a:t> student performance, attendance trends, and course effectiveness, enabling data-driven decision-making. Implement predictive analytics to identify patterns and trends for proactive measures.</a:t>
            </a:r>
          </a:p>
          <a:p>
            <a:pPr marL="457200" indent="-457200">
              <a:buFont typeface="Wingdings" panose="05000000000000000000" pitchFamily="2" charset="2"/>
              <a:buChar char="Ø"/>
            </a:pPr>
            <a:r>
              <a:rPr lang="en-IN" sz="2400" b="1" dirty="0"/>
              <a:t>Customization &amp; Scalability :</a:t>
            </a:r>
          </a:p>
          <a:p>
            <a:pPr marL="1371600" lvl="2" indent="-457200">
              <a:buFont typeface="Courier New" panose="02070309020205020404" pitchFamily="49" charset="0"/>
              <a:buChar char="o"/>
            </a:pPr>
            <a:r>
              <a:rPr lang="en-IN" sz="1600" dirty="0"/>
              <a:t>Provide customization options to cater to the specific needs of different educational institutions. Ensure the system is scalable to accommodate growing data and user requirements.</a:t>
            </a:r>
          </a:p>
          <a:p>
            <a:endParaRPr lang="en-IN" sz="2400" b="1" dirty="0"/>
          </a:p>
        </p:txBody>
      </p:sp>
      <p:sp>
        <p:nvSpPr>
          <p:cNvPr id="6" name="Slide Number Placeholder 5">
            <a:extLst>
              <a:ext uri="{FF2B5EF4-FFF2-40B4-BE49-F238E27FC236}">
                <a16:creationId xmlns:a16="http://schemas.microsoft.com/office/drawing/2014/main" id="{CC3AADB3-9C8C-2A38-065F-E00A316839F3}"/>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645490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9C417-FD6F-AFAD-ED23-BB95B0A5A5EC}"/>
              </a:ext>
            </a:extLst>
          </p:cNvPr>
          <p:cNvSpPr>
            <a:spLocks noGrp="1"/>
          </p:cNvSpPr>
          <p:nvPr>
            <p:ph type="title"/>
          </p:nvPr>
        </p:nvSpPr>
        <p:spPr>
          <a:xfrm>
            <a:off x="1167492" y="136526"/>
            <a:ext cx="9779183" cy="601604"/>
          </a:xfrm>
        </p:spPr>
        <p:txBody>
          <a:bodyPr/>
          <a:lstStyle/>
          <a:p>
            <a:r>
              <a:rPr lang="en-IN" sz="3600" u="sng" dirty="0">
                <a:effectLst>
                  <a:outerShdw blurRad="38100" dist="38100" dir="2700000" algn="tl">
                    <a:srgbClr val="000000">
                      <a:alpha val="43137"/>
                    </a:srgbClr>
                  </a:outerShdw>
                </a:effectLst>
              </a:rPr>
              <a:t>PREVIOUS TECHNOLOGIES USED</a:t>
            </a:r>
          </a:p>
        </p:txBody>
      </p:sp>
      <p:sp>
        <p:nvSpPr>
          <p:cNvPr id="3" name="Content Placeholder 2">
            <a:extLst>
              <a:ext uri="{FF2B5EF4-FFF2-40B4-BE49-F238E27FC236}">
                <a16:creationId xmlns:a16="http://schemas.microsoft.com/office/drawing/2014/main" id="{90AD65D1-A003-EF9C-9B98-F65489A821F0}"/>
              </a:ext>
            </a:extLst>
          </p:cNvPr>
          <p:cNvSpPr>
            <a:spLocks noGrp="1"/>
          </p:cNvSpPr>
          <p:nvPr>
            <p:ph idx="1"/>
          </p:nvPr>
        </p:nvSpPr>
        <p:spPr>
          <a:xfrm>
            <a:off x="1167493" y="738130"/>
            <a:ext cx="9779182" cy="5508433"/>
          </a:xfrm>
        </p:spPr>
        <p:txBody>
          <a:bodyPr>
            <a:normAutofit/>
          </a:bodyPr>
          <a:lstStyle/>
          <a:p>
            <a:pPr marL="457200" indent="-457200">
              <a:buFont typeface="Wingdings" panose="05000000000000000000" pitchFamily="2" charset="2"/>
              <a:buChar char="Ø"/>
            </a:pPr>
            <a:r>
              <a:rPr lang="en-IN" b="1" dirty="0"/>
              <a:t>Paper-Based Systems :</a:t>
            </a:r>
          </a:p>
          <a:p>
            <a:pPr marL="914400" lvl="1" indent="-457200">
              <a:buFont typeface="Courier New" panose="02070309020205020404" pitchFamily="49" charset="0"/>
              <a:buChar char="o"/>
            </a:pPr>
            <a:r>
              <a:rPr lang="en-US" sz="1800" i="0" dirty="0">
                <a:solidFill>
                  <a:srgbClr val="374151"/>
                </a:solidFill>
                <a:effectLst/>
                <a:latin typeface="Söhne"/>
              </a:rPr>
              <a:t>Before the advent of digital technologies, many colleges relied heavily on paper-based   systems for record-keeping, including student registration, grades, and administrative tasks. These systems were labor-intensive and prone to errors.</a:t>
            </a:r>
            <a:endParaRPr lang="en-IN" sz="1800" dirty="0"/>
          </a:p>
          <a:p>
            <a:pPr marL="457200" indent="-457200">
              <a:buFont typeface="Wingdings" panose="05000000000000000000" pitchFamily="2" charset="2"/>
              <a:buChar char="Ø"/>
            </a:pPr>
            <a:r>
              <a:rPr lang="en-IN" b="1" dirty="0"/>
              <a:t>Terminal-Based Systems :</a:t>
            </a:r>
          </a:p>
          <a:p>
            <a:pPr marL="914400" lvl="1" indent="-457200">
              <a:buFont typeface="Courier New" panose="02070309020205020404" pitchFamily="49" charset="0"/>
              <a:buChar char="o"/>
            </a:pPr>
            <a:r>
              <a:rPr lang="en-US" sz="1800" b="0" i="0" dirty="0">
                <a:solidFill>
                  <a:srgbClr val="374151"/>
                </a:solidFill>
                <a:effectLst/>
                <a:latin typeface="Söhne"/>
              </a:rPr>
              <a:t>Colleges used dumb terminals, which were input/output devices with no processing capabilities of their own. These terminals were connected to mainframe computers and allowed users to interact with the college system software through a command-line interface.</a:t>
            </a:r>
            <a:endParaRPr lang="en-IN" sz="1800" dirty="0"/>
          </a:p>
          <a:p>
            <a:pPr marL="457200" indent="-457200">
              <a:buFont typeface="Wingdings" panose="05000000000000000000" pitchFamily="2" charset="2"/>
              <a:buChar char="Ø"/>
            </a:pPr>
            <a:r>
              <a:rPr lang="en-IN" b="1" dirty="0"/>
              <a:t>Databases :</a:t>
            </a:r>
          </a:p>
          <a:p>
            <a:pPr marL="914400" lvl="1" indent="-457200">
              <a:buFont typeface="Courier New" panose="02070309020205020404" pitchFamily="49" charset="0"/>
              <a:buChar char="o"/>
            </a:pPr>
            <a:r>
              <a:rPr lang="en-US" sz="1800" b="0" i="0" dirty="0">
                <a:solidFill>
                  <a:srgbClr val="374151"/>
                </a:solidFill>
                <a:effectLst/>
                <a:latin typeface="Söhne"/>
              </a:rPr>
              <a:t>Early college systems used flat file databases where data was stored in simple text files or binary files. These databases were limited in terms of scalability and querying capabilities compared to modern relational databases.</a:t>
            </a:r>
            <a:endParaRPr lang="en-IN" sz="1800" dirty="0"/>
          </a:p>
          <a:p>
            <a:pPr marL="457200" indent="-457200">
              <a:buFont typeface="Wingdings" panose="05000000000000000000" pitchFamily="2" charset="2"/>
              <a:buChar char="Ø"/>
            </a:pPr>
            <a:r>
              <a:rPr lang="en-IN" b="1" dirty="0"/>
              <a:t>Fortran ( Formula Translation ) :</a:t>
            </a:r>
          </a:p>
          <a:p>
            <a:pPr marL="914400" lvl="1" indent="-457200">
              <a:buFont typeface="Courier New" panose="02070309020205020404" pitchFamily="49" charset="0"/>
              <a:buChar char="o"/>
            </a:pPr>
            <a:r>
              <a:rPr lang="en-US" sz="1800" b="0" i="0" dirty="0">
                <a:solidFill>
                  <a:srgbClr val="374151"/>
                </a:solidFill>
                <a:effectLst/>
                <a:latin typeface="Söhne"/>
              </a:rPr>
              <a:t>Fortran is a general-purpose, imperative programming language that was developed for scientific and engineering calculations. In the early days of computing, Fortran was used for academic research and data processing tasks in colleges and</a:t>
            </a:r>
            <a:r>
              <a:rPr lang="en-US" sz="1800" b="0" i="0" dirty="0">
                <a:effectLst/>
                <a:latin typeface="Söhne"/>
              </a:rPr>
              <a:t> universities</a:t>
            </a:r>
            <a:r>
              <a:rPr lang="en-US" sz="1800" b="0" i="0" dirty="0">
                <a:solidFill>
                  <a:srgbClr val="374151"/>
                </a:solidFill>
                <a:effectLst/>
                <a:latin typeface="Söhne"/>
              </a:rPr>
              <a:t>.</a:t>
            </a:r>
            <a:endParaRPr lang="en-IN" sz="1800" dirty="0"/>
          </a:p>
          <a:p>
            <a:pPr marL="914400" lvl="1" indent="-457200">
              <a:buFont typeface="Courier New" panose="02070309020205020404" pitchFamily="49" charset="0"/>
              <a:buChar char="o"/>
            </a:pPr>
            <a:endParaRPr lang="en-IN" b="1" dirty="0"/>
          </a:p>
        </p:txBody>
      </p:sp>
      <p:sp>
        <p:nvSpPr>
          <p:cNvPr id="6" name="Slide Number Placeholder 5">
            <a:extLst>
              <a:ext uri="{FF2B5EF4-FFF2-40B4-BE49-F238E27FC236}">
                <a16:creationId xmlns:a16="http://schemas.microsoft.com/office/drawing/2014/main" id="{1A6EA537-7EF8-0C28-481E-206BB4F42453}"/>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035579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5D8A-3037-1E73-A24E-78AFA77A1EE7}"/>
              </a:ext>
            </a:extLst>
          </p:cNvPr>
          <p:cNvSpPr>
            <a:spLocks noGrp="1"/>
          </p:cNvSpPr>
          <p:nvPr>
            <p:ph type="title"/>
          </p:nvPr>
        </p:nvSpPr>
        <p:spPr>
          <a:xfrm rot="10800000" flipV="1">
            <a:off x="1167492" y="90806"/>
            <a:ext cx="9779183" cy="658340"/>
          </a:xfrm>
        </p:spPr>
        <p:txBody>
          <a:bodyPr/>
          <a:lstStyle/>
          <a:p>
            <a:r>
              <a:rPr lang="en-IN" sz="800" dirty="0"/>
              <a:t>.</a:t>
            </a:r>
          </a:p>
        </p:txBody>
      </p:sp>
      <p:sp>
        <p:nvSpPr>
          <p:cNvPr id="3" name="Content Placeholder 2">
            <a:extLst>
              <a:ext uri="{FF2B5EF4-FFF2-40B4-BE49-F238E27FC236}">
                <a16:creationId xmlns:a16="http://schemas.microsoft.com/office/drawing/2014/main" id="{A7067BB4-EEEF-A000-11B2-3017DF109AF1}"/>
              </a:ext>
            </a:extLst>
          </p:cNvPr>
          <p:cNvSpPr>
            <a:spLocks noGrp="1"/>
          </p:cNvSpPr>
          <p:nvPr>
            <p:ph idx="1"/>
          </p:nvPr>
        </p:nvSpPr>
        <p:spPr>
          <a:xfrm>
            <a:off x="1167493" y="749147"/>
            <a:ext cx="9779182" cy="4635135"/>
          </a:xfrm>
        </p:spPr>
        <p:txBody>
          <a:bodyPr/>
          <a:lstStyle/>
          <a:p>
            <a:pPr marL="457200" indent="-457200">
              <a:buFont typeface="Wingdings" panose="05000000000000000000" pitchFamily="2" charset="2"/>
              <a:buChar char="Ø"/>
            </a:pPr>
            <a:r>
              <a:rPr lang="en-IN" b="1" dirty="0"/>
              <a:t>COBOL ( Common Business-Oriented Language ) :</a:t>
            </a:r>
          </a:p>
          <a:p>
            <a:pPr marL="914400" lvl="1" indent="-457200">
              <a:buFont typeface="Courier New" panose="02070309020205020404" pitchFamily="49" charset="0"/>
              <a:buChar char="o"/>
            </a:pPr>
            <a:r>
              <a:rPr lang="en-US" sz="1800" b="0" i="0" dirty="0">
                <a:solidFill>
                  <a:srgbClr val="374151"/>
                </a:solidFill>
                <a:effectLst/>
                <a:latin typeface="Söhne"/>
              </a:rPr>
              <a:t>COBOL was one of the earliest high-level programming languages designed for business, finance, and administrative systems. It was widely used in the 1960s and 1970s for developing mainframe-based college administrative applications.</a:t>
            </a:r>
          </a:p>
          <a:p>
            <a:endParaRPr lang="en-IN" b="1" dirty="0"/>
          </a:p>
        </p:txBody>
      </p:sp>
      <p:sp>
        <p:nvSpPr>
          <p:cNvPr id="6" name="Slide Number Placeholder 5">
            <a:extLst>
              <a:ext uri="{FF2B5EF4-FFF2-40B4-BE49-F238E27FC236}">
                <a16:creationId xmlns:a16="http://schemas.microsoft.com/office/drawing/2014/main" id="{09909814-1893-5F15-D70B-9C3E33943B89}"/>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60219271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8D935D-389D-40E1-8AE8-5A46931C4EC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3196</TotalTime>
  <Words>1138</Words>
  <Application>Microsoft Office PowerPoint</Application>
  <PresentationFormat>Widescreen</PresentationFormat>
  <Paragraphs>146</Paragraphs>
  <Slides>23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Courier New</vt:lpstr>
      <vt:lpstr>Google Sans</vt:lpstr>
      <vt:lpstr>Söhne</vt:lpstr>
      <vt:lpstr>Tenorite</vt:lpstr>
      <vt:lpstr>Tenorite (Body)</vt:lpstr>
      <vt:lpstr>Times New Roman</vt:lpstr>
      <vt:lpstr>Wingdings</vt:lpstr>
      <vt:lpstr>Custom</vt:lpstr>
      <vt:lpstr>RAJA BALWANT SINGH  ENGINEERING TECHNICAL CAMPUS                          </vt:lpstr>
      <vt:lpstr>                                     CONTENTS</vt:lpstr>
      <vt:lpstr>                    INTRODUCTION</vt:lpstr>
      <vt:lpstr>                     OBJECTIVES</vt:lpstr>
      <vt:lpstr>WHAT IS SMART COLLEGE SYSTEM SOFTWARE ?</vt:lpstr>
      <vt:lpstr>PROBLEM STATEMENT</vt:lpstr>
      <vt:lpstr>                                SOLUTION</vt:lpstr>
      <vt:lpstr>PREVIOUS TECHNOLOGIES USED</vt:lpstr>
      <vt:lpstr>.</vt:lpstr>
      <vt:lpstr>SYSTEM REQUIREMENTS</vt:lpstr>
      <vt:lpstr>TOOLS &amp; TECHNOLOGIES USED</vt:lpstr>
      <vt:lpstr>.</vt:lpstr>
      <vt:lpstr>.</vt:lpstr>
      <vt:lpstr>                      DATA FLOW DIAGRAM  1) Zero level DFD</vt:lpstr>
      <vt:lpstr>2) First level DFD</vt:lpstr>
      <vt:lpstr>3 ) Second level DFD</vt:lpstr>
      <vt:lpstr>OUTPUT OF THE PROJECT        </vt:lpstr>
      <vt:lpstr>PowerPoint Presentation</vt:lpstr>
      <vt:lpstr>PowerPoint Presentation</vt:lpstr>
      <vt:lpstr>PowerPoint Presentation</vt:lpstr>
      <vt:lpstr>                             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RAJA BALWANT SINGH  ENGINEERING TECHNICAL CAMPUS                          </dc:title>
  <dc:creator>Abhinav verma</dc:creator>
  <cp:lastModifiedBy>Abhinav verma</cp:lastModifiedBy>
  <cp:revision>55</cp:revision>
  <dcterms:created xsi:type="dcterms:W3CDTF">2023-10-11T13:19:36Z</dcterms:created>
  <dcterms:modified xsi:type="dcterms:W3CDTF">2024-06-06T07:06:22Z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