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143defa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143defa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143defa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143defa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43defa7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143defa7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Hackathon 2021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Cell IIIT-Pune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46200" y="3695500"/>
            <a:ext cx="382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Project Name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Vaccine For Every Indian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Team Name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Abhinav Sinha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Theme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Full Stack Development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Implemented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206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>
                <a:solidFill>
                  <a:srgbClr val="351C75"/>
                </a:solidFill>
              </a:rPr>
              <a:t>Find mobile vans in your locality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/>
              <a:t>- </a:t>
            </a:r>
            <a:r>
              <a:rPr lang="en" sz="1600"/>
              <a:t>To find vans in neighborhood, user have to enter a pin code, based on that data will be fetched from the database, and get display upon the webpage in real-time.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>
                <a:solidFill>
                  <a:srgbClr val="351C75"/>
                </a:solidFill>
              </a:rPr>
              <a:t>Basic Registration</a:t>
            </a:r>
            <a:r>
              <a:rPr lang="en" sz="1600"/>
              <a:t> </a:t>
            </a:r>
            <a:r>
              <a:rPr lang="en"/>
              <a:t>- </a:t>
            </a:r>
            <a:r>
              <a:rPr lang="en" sz="1600"/>
              <a:t>For peoples who are physically fit, they have to basically register into two steps - 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1. OTP registration using mobile no.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2. Provide basic personal details for slot booking.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Database - </a:t>
            </a:r>
            <a:r>
              <a:rPr lang="en" sz="1600"/>
              <a:t>Database with details of all operating vans in a locality.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Details mentioned in the database - ( Address, Availability,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Registration opened or closed ).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made in proposed features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changes are made in the proposed features.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Extra added features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 of operational vans in a locality.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be added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Home registration ( booking of home slots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vaccination date and time to calendar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Database with complete user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PDF Download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