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86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37F4-9B48-45B0-BEAB-E206DDE9C505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541-4E0E-471F-A3C2-7718E151989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93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37F4-9B48-45B0-BEAB-E206DDE9C505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541-4E0E-471F-A3C2-7718E151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2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37F4-9B48-45B0-BEAB-E206DDE9C505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541-4E0E-471F-A3C2-7718E151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7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37F4-9B48-45B0-BEAB-E206DDE9C505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541-4E0E-471F-A3C2-7718E151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2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37F4-9B48-45B0-BEAB-E206DDE9C505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541-4E0E-471F-A3C2-7718E151989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4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37F4-9B48-45B0-BEAB-E206DDE9C505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541-4E0E-471F-A3C2-7718E151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37F4-9B48-45B0-BEAB-E206DDE9C505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541-4E0E-471F-A3C2-7718E151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43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37F4-9B48-45B0-BEAB-E206DDE9C505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541-4E0E-471F-A3C2-7718E151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14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37F4-9B48-45B0-BEAB-E206DDE9C505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541-4E0E-471F-A3C2-7718E151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6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C237F4-9B48-45B0-BEAB-E206DDE9C505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0BA541-4E0E-471F-A3C2-7718E151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4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37F4-9B48-45B0-BEAB-E206DDE9C505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541-4E0E-471F-A3C2-7718E151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9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C237F4-9B48-45B0-BEAB-E206DDE9C505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0BA541-4E0E-471F-A3C2-7718E151989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8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A924-9149-4126-902B-03465C2D6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Basics of Programming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44C0A-7059-49D7-B8C4-4FF2C195E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 err="1"/>
              <a:t>Java,C#,C</a:t>
            </a:r>
            <a:r>
              <a:rPr lang="en-IN" dirty="0"/>
              <a:t>++,</a:t>
            </a:r>
            <a:r>
              <a:rPr lang="en-IN" dirty="0" err="1"/>
              <a:t>C,JavaScript,TypeScriptPython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05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A064-7181-4B0A-BD44-84C0ED0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3A01-923E-46D8-B092-B2069492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NULL==EMPTY      NULL IS USED FOR FUTURE UTILIZATION</a:t>
            </a:r>
          </a:p>
          <a:p>
            <a:pPr marL="0" indent="0">
              <a:buNone/>
            </a:pPr>
            <a:r>
              <a:rPr lang="en-US" dirty="0" err="1"/>
              <a:t>name:string</a:t>
            </a:r>
            <a:r>
              <a:rPr lang="en-US" dirty="0"/>
              <a:t>=null;</a:t>
            </a:r>
          </a:p>
          <a:p>
            <a:pPr marL="0" indent="0">
              <a:buNone/>
            </a:pPr>
            <a:r>
              <a:rPr lang="en-US" dirty="0"/>
              <a:t>  name=null;</a:t>
            </a:r>
          </a:p>
          <a:p>
            <a:pPr marL="0" indent="0">
              <a:buNone/>
            </a:pPr>
            <a:r>
              <a:rPr lang="en-US" dirty="0" err="1"/>
              <a:t>color:string</a:t>
            </a:r>
            <a:r>
              <a:rPr lang="en-US" dirty="0"/>
              <a:t>=null;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getColor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this.color</a:t>
            </a:r>
            <a:r>
              <a:rPr lang="en-US" dirty="0"/>
              <a:t>=“red”;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2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4DA3-E850-4310-B874-B48A87D8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59F9-A5D7-44B2-8BA9-DCD2CF22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1.method with return  type and with parameter</a:t>
            </a:r>
          </a:p>
          <a:p>
            <a:pPr marL="0" indent="0">
              <a:buNone/>
            </a:pPr>
            <a:r>
              <a:rPr lang="en-US" dirty="0"/>
              <a:t>2. method without return  type and with parameter</a:t>
            </a:r>
          </a:p>
          <a:p>
            <a:pPr marL="0" indent="0">
              <a:buNone/>
            </a:pPr>
            <a:r>
              <a:rPr lang="en-US" dirty="0"/>
              <a:t>3. method without return  type and without parameter</a:t>
            </a:r>
          </a:p>
          <a:p>
            <a:pPr marL="0" indent="0">
              <a:buNone/>
            </a:pPr>
            <a:r>
              <a:rPr lang="en-US" dirty="0"/>
              <a:t>4. method with return  type and without parameter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7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1387-BB60-41B9-A7F9-D412B19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 with return  type and with parameter</a:t>
            </a:r>
            <a:br>
              <a:rPr lang="en-US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31477-1961-4598-BD71-1E0D9BD62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 EX::   public   int </a:t>
            </a:r>
            <a:r>
              <a:rPr lang="en-US" dirty="0" err="1"/>
              <a:t>addTwoNumbers</a:t>
            </a:r>
            <a:r>
              <a:rPr lang="en-US" dirty="0"/>
              <a:t>(int </a:t>
            </a:r>
            <a:r>
              <a:rPr lang="en-US" dirty="0" err="1"/>
              <a:t>a,int</a:t>
            </a:r>
            <a:r>
              <a:rPr lang="en-US" dirty="0"/>
              <a:t> b){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int z=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System.out.prinltn</a:t>
            </a:r>
            <a:r>
              <a:rPr lang="en-US" dirty="0"/>
              <a:t>(“The Addition of Two numbers is ”+z);</a:t>
            </a:r>
          </a:p>
          <a:p>
            <a:pPr marL="0" indent="0">
              <a:buNone/>
            </a:pPr>
            <a:r>
              <a:rPr lang="en-US" dirty="0"/>
              <a:t>             return z;(Integer value)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public=</a:t>
            </a:r>
            <a:r>
              <a:rPr lang="en-US" dirty="0" err="1"/>
              <a:t>keyword,int</a:t>
            </a:r>
            <a:r>
              <a:rPr lang="en-US" dirty="0"/>
              <a:t>=</a:t>
            </a:r>
            <a:r>
              <a:rPr lang="en-US" dirty="0" err="1"/>
              <a:t>datatype,addTwoNumbers</a:t>
            </a:r>
            <a:r>
              <a:rPr lang="en-US" dirty="0"/>
              <a:t>=method,</a:t>
            </a:r>
          </a:p>
          <a:p>
            <a:pPr marL="0" indent="0">
              <a:buNone/>
            </a:pPr>
            <a:r>
              <a:rPr lang="en-US" dirty="0"/>
              <a:t>       (int </a:t>
            </a:r>
            <a:r>
              <a:rPr lang="en-US" dirty="0" err="1"/>
              <a:t>a,int</a:t>
            </a:r>
            <a:r>
              <a:rPr lang="en-US" dirty="0"/>
              <a:t> b)=parameters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22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6A91-A612-430E-9B77-D9EA90F5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 without return  type and with parameter</a:t>
            </a:r>
            <a:br>
              <a:rPr lang="en-US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9877-602F-468D-92F6-F5BA042F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EX::  public void </a:t>
            </a:r>
            <a:r>
              <a:rPr lang="en-US" dirty="0" err="1"/>
              <a:t>addTwoNumbers</a:t>
            </a:r>
            <a:r>
              <a:rPr lang="en-US" dirty="0"/>
              <a:t>(int </a:t>
            </a:r>
            <a:r>
              <a:rPr lang="en-US" dirty="0" err="1"/>
              <a:t>a,int</a:t>
            </a:r>
            <a:r>
              <a:rPr lang="en-US" dirty="0"/>
              <a:t> b){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int c=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(“The Addition of two Numbers </a:t>
            </a:r>
            <a:r>
              <a:rPr lang="en-US" dirty="0" err="1"/>
              <a:t>is”+c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pPr marL="0" indent="0">
              <a:buNone/>
            </a:pPr>
            <a:r>
              <a:rPr lang="en-US" dirty="0"/>
              <a:t>void ==&gt; empty return type cannot return any thing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43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1E23-D59E-421E-87EE-72EAA30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without return  type and without parameter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0C33-3EE1-4670-BC02-85DA7E651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EX::public void </a:t>
            </a:r>
            <a:r>
              <a:rPr lang="en-US" dirty="0" err="1"/>
              <a:t>addTwoNumbers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    int 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int c=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(“The Addition  of Two Numbers </a:t>
            </a:r>
            <a:r>
              <a:rPr lang="en-US" dirty="0" err="1"/>
              <a:t>is”+c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62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A9EA-6A5F-4109-9897-7828D62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 with return  type and without parameter</a:t>
            </a:r>
            <a:br>
              <a:rPr lang="en-US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2127-046B-4BA5-96E4-10CEE81D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Ex:: public int  </a:t>
            </a:r>
            <a:r>
              <a:rPr lang="en-US" dirty="0" err="1"/>
              <a:t>addTwoNumbers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int </a:t>
            </a:r>
            <a:r>
              <a:rPr lang="en-US" dirty="0" err="1"/>
              <a:t>a,b,c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c=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(“The Addition of two Numbers is::”+c);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 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NOTE::IN programming  return statement should be last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79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9D87-71C7-4C2E-A556-B47E61C9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Divison</a:t>
            </a:r>
            <a:r>
              <a:rPr lang="en-US" dirty="0"/>
              <a:t> vs Modulo Division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8953ED-F47F-4D24-B1A3-52187D242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457" y="1846263"/>
            <a:ext cx="5093412" cy="4022725"/>
          </a:xfrm>
        </p:spPr>
      </p:pic>
    </p:spTree>
    <p:extLst>
      <p:ext uri="{BB962C8B-B14F-4D97-AF65-F5344CB8AC3E}">
        <p14:creationId xmlns:p14="http://schemas.microsoft.com/office/powerpoint/2010/main" val="369747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52F7-00CC-4D6B-98DB-B400E5FC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Variables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C448-8795-48BA-B512-A3BDCA73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Static variables    Without creating object we can access the variables</a:t>
            </a:r>
          </a:p>
          <a:p>
            <a:r>
              <a:rPr lang="en-US" dirty="0"/>
              <a:t>      Instance Variables   Instance </a:t>
            </a:r>
            <a:r>
              <a:rPr lang="en-US" dirty="0" err="1"/>
              <a:t>varaibles</a:t>
            </a:r>
            <a:r>
              <a:rPr lang="en-US" dirty="0"/>
              <a:t> are also known as class level variables</a:t>
            </a:r>
          </a:p>
          <a:p>
            <a:r>
              <a:rPr lang="en-US" dirty="0"/>
              <a:t>      Local Variables            We can local variables inside the method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 Static Variables::          static int a=10;</a:t>
            </a:r>
          </a:p>
          <a:p>
            <a:r>
              <a:rPr lang="en-US" dirty="0"/>
              <a:t>       Instance </a:t>
            </a:r>
            <a:r>
              <a:rPr lang="en-US" dirty="0" err="1"/>
              <a:t>Varaibles</a:t>
            </a:r>
            <a:r>
              <a:rPr lang="en-US" dirty="0"/>
              <a:t>::        int a=10;</a:t>
            </a:r>
          </a:p>
          <a:p>
            <a:r>
              <a:rPr lang="en-US" dirty="0"/>
              <a:t>       Local </a:t>
            </a:r>
            <a:r>
              <a:rPr lang="en-US" dirty="0" err="1"/>
              <a:t>varibales</a:t>
            </a:r>
            <a:r>
              <a:rPr lang="en-US" dirty="0"/>
              <a:t>                public void </a:t>
            </a:r>
            <a:r>
              <a:rPr lang="en-US" dirty="0" err="1"/>
              <a:t>addTwoNumbers</a:t>
            </a:r>
            <a:r>
              <a:rPr lang="en-US" dirty="0"/>
              <a:t>(){</a:t>
            </a:r>
          </a:p>
          <a:p>
            <a:r>
              <a:rPr lang="en-US" dirty="0"/>
              <a:t>                                                      int a=10;</a:t>
            </a:r>
          </a:p>
          <a:p>
            <a:r>
              <a:rPr lang="en-US" dirty="0"/>
              <a:t>                                             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30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C7BD-2097-4F67-A3EB-DF211A52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Arithmetic Operators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433C4-6BE1-48B2-AD3B-9DB23E19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    Addition              +                    EX:</a:t>
            </a:r>
            <a:r>
              <a:rPr lang="en-IN" dirty="0">
                <a:sym typeface="Wingdings" panose="05000000000000000000" pitchFamily="2" charset="2"/>
              </a:rPr>
              <a:t>  </a:t>
            </a:r>
            <a:r>
              <a:rPr lang="en-IN" dirty="0" err="1">
                <a:sym typeface="Wingdings" panose="05000000000000000000" pitchFamily="2" charset="2"/>
              </a:rPr>
              <a:t>a+b</a:t>
            </a:r>
            <a:r>
              <a:rPr lang="en-IN" dirty="0">
                <a:sym typeface="Wingdings" panose="05000000000000000000" pitchFamily="2" charset="2"/>
              </a:rPr>
              <a:t>=10+20=30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Substarction</a:t>
            </a:r>
            <a:r>
              <a:rPr lang="en-IN" dirty="0"/>
              <a:t>        -                   EX:: a-b=50-40=10</a:t>
            </a:r>
          </a:p>
          <a:p>
            <a:r>
              <a:rPr lang="en-IN" dirty="0"/>
              <a:t>    Multiplication      *                 EX::a*b=10*20=200</a:t>
            </a:r>
          </a:p>
          <a:p>
            <a:r>
              <a:rPr lang="en-IN" dirty="0"/>
              <a:t>    Division                 /                 EX::a/b=100/2=50</a:t>
            </a:r>
          </a:p>
          <a:p>
            <a:r>
              <a:rPr lang="en-IN" dirty="0"/>
              <a:t>    Modulo Division  %               EX::</a:t>
            </a:r>
            <a:r>
              <a:rPr lang="en-IN" dirty="0" err="1"/>
              <a:t>a%b</a:t>
            </a:r>
            <a:r>
              <a:rPr lang="en-IN" dirty="0"/>
              <a:t>=100%2=0</a:t>
            </a:r>
          </a:p>
        </p:txBody>
      </p:sp>
    </p:spTree>
    <p:extLst>
      <p:ext uri="{BB962C8B-B14F-4D97-AF65-F5344CB8AC3E}">
        <p14:creationId xmlns:p14="http://schemas.microsoft.com/office/powerpoint/2010/main" val="214404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85D7-DB79-48FE-B0FD-FB27A7ED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Logical Operators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674B0-3027-438C-8A9D-8C0BAF70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lang="en-IN" dirty="0"/>
              <a:t>         &amp;&amp;   Logical AND        EX::     if(a&amp;&amp;b)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||  Logical OR              EX::    if(a||b)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 !  Logical Not               EX::     if(</a:t>
            </a:r>
            <a:r>
              <a:rPr lang="en-IN" dirty="0" err="1"/>
              <a:t>a!b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4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BCA3-9B4D-426E-A9BC-B05E6DA3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Topics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1A858-7D51-42E5-A3F2-EA43AF25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96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71BE-9B9B-4C05-B9BD-05F6B8C2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Truth tables in Programming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E30B9-C90D-47D7-AD44-B4F4DFFDE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773" y="1846263"/>
            <a:ext cx="7010780" cy="4022725"/>
          </a:xfrm>
        </p:spPr>
      </p:pic>
    </p:spTree>
    <p:extLst>
      <p:ext uri="{BB962C8B-B14F-4D97-AF65-F5344CB8AC3E}">
        <p14:creationId xmlns:p14="http://schemas.microsoft.com/office/powerpoint/2010/main" val="211192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4152-8BB1-452B-8F06-322686AA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LOOPS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B8E3-1253-4CF6-8235-BAAF114A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r>
              <a:rPr lang="en-US" dirty="0"/>
              <a:t>WHIILE</a:t>
            </a:r>
          </a:p>
          <a:p>
            <a:r>
              <a:rPr lang="en-US" dirty="0"/>
              <a:t>DO WHILE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11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5A95-8258-42AD-98FA-4C69B7AD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FOR LOOP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55D1A-8EE5-4B34-B6B0-D68DC46F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   for(</a:t>
            </a:r>
            <a:r>
              <a:rPr lang="en-IN" dirty="0" err="1"/>
              <a:t>i</a:t>
            </a:r>
            <a:r>
              <a:rPr lang="en-IN" dirty="0"/>
              <a:t>=1;i&lt;=10;i++){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    conole.log(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 }                for==keyword</a:t>
            </a:r>
          </a:p>
          <a:p>
            <a:r>
              <a:rPr lang="en-IN" dirty="0"/>
              <a:t>                     </a:t>
            </a:r>
            <a:r>
              <a:rPr lang="en-IN" dirty="0" err="1"/>
              <a:t>i</a:t>
            </a:r>
            <a:r>
              <a:rPr lang="en-IN" dirty="0"/>
              <a:t>=1==initialization</a:t>
            </a:r>
          </a:p>
          <a:p>
            <a:r>
              <a:rPr lang="en-IN" dirty="0"/>
              <a:t>                     </a:t>
            </a:r>
            <a:r>
              <a:rPr lang="en-IN" dirty="0" err="1"/>
              <a:t>i</a:t>
            </a:r>
            <a:r>
              <a:rPr lang="en-IN" dirty="0"/>
              <a:t>&lt;=10 ==condition</a:t>
            </a:r>
          </a:p>
          <a:p>
            <a:r>
              <a:rPr lang="en-IN" dirty="0"/>
              <a:t>                     </a:t>
            </a:r>
            <a:r>
              <a:rPr lang="en-IN" dirty="0" err="1"/>
              <a:t>i</a:t>
            </a:r>
            <a:r>
              <a:rPr lang="en-IN" dirty="0"/>
              <a:t>++/</a:t>
            </a:r>
            <a:r>
              <a:rPr lang="en-IN" dirty="0" err="1"/>
              <a:t>i</a:t>
            </a:r>
            <a:r>
              <a:rPr lang="en-IN" dirty="0"/>
              <a:t>-- == increment or </a:t>
            </a:r>
            <a:r>
              <a:rPr lang="en-IN" dirty="0" err="1"/>
              <a:t>decriment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157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364F-0D49-48D6-BFD5-8CB9D5F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While loop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46F1-3C4E-4FA7-8D8E-BE0A785D6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While(&lt;condition&gt;){</a:t>
            </a:r>
          </a:p>
          <a:p>
            <a:endParaRPr lang="en-IN" dirty="0"/>
          </a:p>
          <a:p>
            <a:r>
              <a:rPr lang="en-IN" dirty="0"/>
              <a:t> //statements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condition is true the while statements will be executed</a:t>
            </a:r>
          </a:p>
        </p:txBody>
      </p:sp>
    </p:spTree>
    <p:extLst>
      <p:ext uri="{BB962C8B-B14F-4D97-AF65-F5344CB8AC3E}">
        <p14:creationId xmlns:p14="http://schemas.microsoft.com/office/powerpoint/2010/main" val="1007267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DF5D-9F68-41D8-B19B-38D5B5A9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Operators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5E98-DE73-44B9-97C8-E4094D29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=    EX::    int  a=10;   value will be assigned</a:t>
            </a:r>
          </a:p>
          <a:p>
            <a:r>
              <a:rPr lang="en-US" dirty="0"/>
              <a:t>                           a will be 10                        </a:t>
            </a:r>
          </a:p>
          <a:p>
            <a:endParaRPr lang="en-US" dirty="0"/>
          </a:p>
          <a:p>
            <a:r>
              <a:rPr lang="en-US" dirty="0"/>
              <a:t>   ==  EX::</a:t>
            </a:r>
          </a:p>
          <a:p>
            <a:r>
              <a:rPr lang="en-US" dirty="0"/>
              <a:t>                  if(a==b){  //checking the value</a:t>
            </a:r>
          </a:p>
          <a:p>
            <a:endParaRPr lang="en-US" dirty="0"/>
          </a:p>
          <a:p>
            <a:r>
              <a:rPr lang="en-US" dirty="0"/>
              <a:t>            a  value , b value   same </a:t>
            </a:r>
          </a:p>
          <a:p>
            <a:r>
              <a:rPr lang="en-US" dirty="0"/>
              <a:t>     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104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C36B-E836-428C-AD0E-A8DD3E20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 while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846D-39AF-4E46-87FA-058E33612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IN" dirty="0"/>
              <a:t>do{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//statements;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}while(&lt;condition&gt;);</a:t>
            </a:r>
          </a:p>
          <a:p>
            <a:pPr marL="0" indent="0">
              <a:buNone/>
            </a:pPr>
            <a:r>
              <a:rPr lang="en-IN" dirty="0"/>
              <a:t>First statements will be </a:t>
            </a:r>
            <a:r>
              <a:rPr lang="en-IN" dirty="0" err="1"/>
              <a:t>exceuted</a:t>
            </a:r>
            <a:r>
              <a:rPr lang="en-IN" dirty="0"/>
              <a:t>  after It checks the condition</a:t>
            </a:r>
          </a:p>
        </p:txBody>
      </p:sp>
    </p:spTree>
    <p:extLst>
      <p:ext uri="{BB962C8B-B14F-4D97-AF65-F5344CB8AC3E}">
        <p14:creationId xmlns:p14="http://schemas.microsoft.com/office/powerpoint/2010/main" val="1554311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A649-17EB-4556-A0BF-CBF9AEFD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Conditional Statements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B63C-9989-45E1-984A-A3A60FFB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If </a:t>
            </a:r>
          </a:p>
          <a:p>
            <a:r>
              <a:rPr lang="en-IN" dirty="0"/>
              <a:t>If-else</a:t>
            </a:r>
          </a:p>
          <a:p>
            <a:r>
              <a:rPr lang="en-IN" dirty="0"/>
              <a:t>If-else if -else</a:t>
            </a:r>
          </a:p>
          <a:p>
            <a:r>
              <a:rPr lang="en-IN" dirty="0"/>
              <a:t>Ladder if</a:t>
            </a:r>
          </a:p>
          <a:p>
            <a:r>
              <a:rPr lang="en-IN" dirty="0"/>
              <a:t>Nested if</a:t>
            </a:r>
          </a:p>
        </p:txBody>
      </p:sp>
    </p:spTree>
    <p:extLst>
      <p:ext uri="{BB962C8B-B14F-4D97-AF65-F5344CB8AC3E}">
        <p14:creationId xmlns:p14="http://schemas.microsoft.com/office/powerpoint/2010/main" val="3712991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4A78-0389-4000-8245-FF523768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 Condition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E511-B341-4C04-A068-38A3374E3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If(&lt;condition&gt;){</a:t>
            </a:r>
          </a:p>
          <a:p>
            <a:r>
              <a:rPr lang="en-IN" dirty="0"/>
              <a:t>//statements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If condition is true statements will be executed ,</a:t>
            </a:r>
          </a:p>
          <a:p>
            <a:r>
              <a:rPr lang="en-IN" dirty="0"/>
              <a:t>If condition is false   it come out </a:t>
            </a:r>
          </a:p>
        </p:txBody>
      </p:sp>
    </p:spTree>
    <p:extLst>
      <p:ext uri="{BB962C8B-B14F-4D97-AF65-F5344CB8AC3E}">
        <p14:creationId xmlns:p14="http://schemas.microsoft.com/office/powerpoint/2010/main" val="65199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5A71-B872-48BA-A60F-4B97DB7F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IF-ELSE CONDITION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7A48-825A-4FE2-96D8-E6D17B22B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If(&lt;condition&gt;){</a:t>
            </a:r>
          </a:p>
          <a:p>
            <a:pPr marL="0" indent="0">
              <a:buNone/>
            </a:pPr>
            <a:r>
              <a:rPr lang="en-US" dirty="0"/>
              <a:t>//statements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sz="1800" dirty="0"/>
              <a:t>else{</a:t>
            </a:r>
          </a:p>
          <a:p>
            <a:pPr marL="0" indent="0">
              <a:buNone/>
            </a:pPr>
            <a:r>
              <a:rPr lang="en-US" sz="1800" dirty="0"/>
              <a:t>//statements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dirty="0"/>
              <a:t>If condition is true       if  block  statements will be executed   </a:t>
            </a:r>
          </a:p>
          <a:p>
            <a:pPr marL="0" indent="0">
              <a:buNone/>
            </a:pPr>
            <a:r>
              <a:rPr lang="en-US" dirty="0"/>
              <a:t>If condition is false      else block statements will be  executed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071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BD39-5915-4B07-BBF4-BC32994D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If-else if 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BD7B-0B26-4BDF-B868-641DC580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/>
          <a:lstStyle/>
          <a:p>
            <a:r>
              <a:rPr lang="en-US" dirty="0"/>
              <a:t>If(condition){</a:t>
            </a:r>
          </a:p>
          <a:p>
            <a:r>
              <a:rPr lang="en-US" dirty="0"/>
              <a:t>//statements</a:t>
            </a:r>
          </a:p>
          <a:p>
            <a:r>
              <a:rPr lang="en-US" dirty="0"/>
              <a:t>else if(condition)</a:t>
            </a:r>
          </a:p>
          <a:p>
            <a:r>
              <a:rPr lang="en-US" dirty="0"/>
              <a:t>//statements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else{</a:t>
            </a:r>
          </a:p>
          <a:p>
            <a:r>
              <a:rPr lang="en-US" dirty="0"/>
              <a:t>  //statements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62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0F3C-B203-4B8F-833F-D4C8A276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dirty="0">
                <a:solidFill>
                  <a:srgbClr val="FF0000"/>
                </a:solidFill>
              </a:rPr>
              <a:t>DATA TYPES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B0D43-C717-40E5-92BD-FFAA5C98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Java</a:t>
            </a:r>
          </a:p>
          <a:p>
            <a:r>
              <a:rPr lang="en-US" dirty="0"/>
              <a:t>Integer        …………..-5,-4,-3,-2,1,0,1,2,3,4,5………………  45</a:t>
            </a:r>
          </a:p>
          <a:p>
            <a:r>
              <a:rPr lang="en-US" dirty="0" err="1"/>
              <a:t>Charcter</a:t>
            </a:r>
            <a:r>
              <a:rPr lang="en-US" dirty="0"/>
              <a:t>     ‘ </a:t>
            </a:r>
            <a:r>
              <a:rPr lang="en-US" dirty="0" err="1"/>
              <a:t>a’,’b’,’c’,’d’,’e’,’f’,’g’,’h</a:t>
            </a:r>
            <a:r>
              <a:rPr lang="en-US" dirty="0"/>
              <a:t>’</a:t>
            </a:r>
          </a:p>
          <a:p>
            <a:r>
              <a:rPr lang="en-US" dirty="0"/>
              <a:t>Boolean       true/false</a:t>
            </a:r>
          </a:p>
          <a:p>
            <a:r>
              <a:rPr lang="en-US" dirty="0"/>
              <a:t>Double        Ex::  </a:t>
            </a:r>
            <a:r>
              <a:rPr lang="en-US" dirty="0" err="1"/>
              <a:t>amout</a:t>
            </a:r>
            <a:r>
              <a:rPr lang="en-US" dirty="0"/>
              <a:t>    15000000.00</a:t>
            </a:r>
          </a:p>
          <a:p>
            <a:r>
              <a:rPr lang="en-US" dirty="0"/>
              <a:t>Float             89.0</a:t>
            </a:r>
          </a:p>
          <a:p>
            <a:r>
              <a:rPr lang="en-US" dirty="0"/>
              <a:t>String          “ abhinay”</a:t>
            </a:r>
          </a:p>
          <a:p>
            <a:r>
              <a:rPr lang="en-US" dirty="0"/>
              <a:t>Long           99084545414</a:t>
            </a:r>
          </a:p>
        </p:txBody>
      </p:sp>
    </p:spTree>
    <p:extLst>
      <p:ext uri="{BB962C8B-B14F-4D97-AF65-F5344CB8AC3E}">
        <p14:creationId xmlns:p14="http://schemas.microsoft.com/office/powerpoint/2010/main" val="3913871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8824-26B4-4A22-BB45-5261183F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LADDER IF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CE11-77EF-4149-9030-D2D8CAB2B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If(&lt;condition&gt;){</a:t>
            </a:r>
          </a:p>
          <a:p>
            <a:pPr marL="0" indent="0">
              <a:buNone/>
            </a:pPr>
            <a:r>
              <a:rPr lang="en-US" dirty="0"/>
              <a:t> //statements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If(&lt;condition&gt;){</a:t>
            </a:r>
          </a:p>
          <a:p>
            <a:pPr marL="0" indent="0">
              <a:buNone/>
            </a:pPr>
            <a:r>
              <a:rPr lang="en-US" dirty="0"/>
              <a:t>//statements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If(&lt;condition&gt;){</a:t>
            </a:r>
          </a:p>
          <a:p>
            <a:pPr marL="0" indent="0">
              <a:buNone/>
            </a:pPr>
            <a:r>
              <a:rPr lang="en-US" dirty="0"/>
              <a:t>//statements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9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8346-B6B3-4196-92A4-2E7FD82F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F800-110D-42D2-8A57-AD677A7D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IN" dirty="0"/>
              <a:t>If(&lt;condition&gt;){</a:t>
            </a:r>
          </a:p>
          <a:p>
            <a:r>
              <a:rPr lang="en-IN" dirty="0"/>
              <a:t>   //statements</a:t>
            </a:r>
          </a:p>
          <a:p>
            <a:r>
              <a:rPr lang="en-IN" dirty="0"/>
              <a:t>   if(&lt;condition&gt;){</a:t>
            </a:r>
          </a:p>
          <a:p>
            <a:r>
              <a:rPr lang="en-IN" dirty="0"/>
              <a:t>    //statements</a:t>
            </a:r>
          </a:p>
          <a:p>
            <a:r>
              <a:rPr lang="en-IN" dirty="0"/>
              <a:t>               if(condition ){</a:t>
            </a:r>
          </a:p>
          <a:p>
            <a:r>
              <a:rPr lang="en-IN" dirty="0"/>
              <a:t>                 //statements</a:t>
            </a:r>
          </a:p>
          <a:p>
            <a:r>
              <a:rPr lang="en-IN" dirty="0"/>
              <a:t>                }3</a:t>
            </a:r>
          </a:p>
          <a:p>
            <a:r>
              <a:rPr lang="en-IN" dirty="0"/>
              <a:t>     }2</a:t>
            </a:r>
          </a:p>
          <a:p>
            <a:endParaRPr lang="en-IN" dirty="0"/>
          </a:p>
          <a:p>
            <a:r>
              <a:rPr lang="en-IN" dirty="0"/>
              <a:t>}1</a:t>
            </a:r>
          </a:p>
        </p:txBody>
      </p:sp>
    </p:spTree>
    <p:extLst>
      <p:ext uri="{BB962C8B-B14F-4D97-AF65-F5344CB8AC3E}">
        <p14:creationId xmlns:p14="http://schemas.microsoft.com/office/powerpoint/2010/main" val="73568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72FC-B818-4566-B907-71798EA3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TYPES IN TYPESCRIPT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51A7-7EAC-4124-82F2-07C24123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VOID</a:t>
            </a:r>
          </a:p>
          <a:p>
            <a:r>
              <a:rPr lang="en-US" dirty="0"/>
              <a:t>UNDEFINED</a:t>
            </a:r>
            <a:endParaRPr lang="en-IN" dirty="0"/>
          </a:p>
          <a:p>
            <a:r>
              <a:rPr lang="en-IN" dirty="0"/>
              <a:t>&lt;ARRAY&gt; GENERIC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31A3-4724-43F3-AB49-3211F301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VOID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EE66-3E9A-4502-8980-A369B445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EMPTY RETURN WITHOUT ANY DATATYPE</a:t>
            </a:r>
          </a:p>
          <a:p>
            <a:pPr marL="0" indent="0">
              <a:buNone/>
            </a:pPr>
            <a:r>
              <a:rPr lang="en-IN" dirty="0"/>
              <a:t>VOID IS EMPTY </a:t>
            </a:r>
          </a:p>
          <a:p>
            <a:pPr marL="0" indent="0">
              <a:buNone/>
            </a:pPr>
            <a:r>
              <a:rPr lang="en-IN" dirty="0"/>
              <a:t>VOID IS APPLICABLE FOR METHODS</a:t>
            </a:r>
          </a:p>
        </p:txBody>
      </p:sp>
    </p:spTree>
    <p:extLst>
      <p:ext uri="{BB962C8B-B14F-4D97-AF65-F5344CB8AC3E}">
        <p14:creationId xmlns:p14="http://schemas.microsoft.com/office/powerpoint/2010/main" val="240683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E338-B157-475A-AF60-1FBD6718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4A11-722D-424A-85C9-31795E4C6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is enclosed with double quotes “ ”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ex::  </a:t>
            </a:r>
            <a:r>
              <a:rPr lang="en-US" dirty="0" err="1"/>
              <a:t>firstName:string</a:t>
            </a:r>
            <a:r>
              <a:rPr lang="en-US" dirty="0"/>
              <a:t>=“Maharaj”;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firstName</a:t>
            </a:r>
            <a:r>
              <a:rPr lang="en-US" dirty="0"/>
              <a:t>==&gt;variable</a:t>
            </a:r>
          </a:p>
          <a:p>
            <a:pPr marL="0" indent="0">
              <a:buNone/>
            </a:pPr>
            <a:r>
              <a:rPr lang="en-US" dirty="0"/>
              <a:t>                         string==&gt;datatype</a:t>
            </a:r>
          </a:p>
          <a:p>
            <a:pPr marL="0" indent="0">
              <a:buNone/>
            </a:pPr>
            <a:r>
              <a:rPr lang="en-US" dirty="0"/>
              <a:t>                          “</a:t>
            </a:r>
            <a:r>
              <a:rPr lang="en-US" dirty="0" err="1"/>
              <a:t>maharaj</a:t>
            </a:r>
            <a:r>
              <a:rPr lang="en-US" dirty="0"/>
              <a:t>”</a:t>
            </a:r>
            <a:r>
              <a:rPr lang="en-US" dirty="0">
                <a:sym typeface="Wingdings" panose="05000000000000000000" pitchFamily="2" charset="2"/>
              </a:rPr>
              <a:t> ==&gt; value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password:string</a:t>
            </a:r>
            <a:r>
              <a:rPr lang="en-IN" dirty="0"/>
              <a:t>=“Maharaj@123”;</a:t>
            </a:r>
          </a:p>
        </p:txBody>
      </p:sp>
    </p:spTree>
    <p:extLst>
      <p:ext uri="{BB962C8B-B14F-4D97-AF65-F5344CB8AC3E}">
        <p14:creationId xmlns:p14="http://schemas.microsoft.com/office/powerpoint/2010/main" val="210907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60E5-6CEA-4E34-87D2-F21CC5E2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NUMBER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9CA6A-E11F-4797-A9FE-C6C31869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syntax::    </a:t>
            </a:r>
            <a:r>
              <a:rPr lang="en-US" dirty="0" err="1"/>
              <a:t>age:number</a:t>
            </a:r>
            <a:r>
              <a:rPr lang="en-US" dirty="0"/>
              <a:t>=25;</a:t>
            </a:r>
          </a:p>
          <a:p>
            <a:pPr marL="0" indent="0">
              <a:buNone/>
            </a:pPr>
            <a:r>
              <a:rPr lang="en-IN" dirty="0"/>
              <a:t>   age==&gt;variable Name</a:t>
            </a:r>
          </a:p>
          <a:p>
            <a:pPr marL="0" indent="0">
              <a:buNone/>
            </a:pPr>
            <a:r>
              <a:rPr lang="en-IN" dirty="0"/>
              <a:t>   number==&gt;</a:t>
            </a:r>
            <a:r>
              <a:rPr lang="en-IN" dirty="0" err="1"/>
              <a:t>Datetype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=   ==&gt;assignment operator</a:t>
            </a:r>
          </a:p>
          <a:p>
            <a:pPr marL="0" indent="0">
              <a:buNone/>
            </a:pPr>
            <a:r>
              <a:rPr lang="en-IN" dirty="0"/>
              <a:t>  25  value</a:t>
            </a:r>
          </a:p>
          <a:p>
            <a:pPr marL="0" indent="0">
              <a:buNone/>
            </a:pPr>
            <a:r>
              <a:rPr lang="en-IN" dirty="0"/>
              <a:t>                         </a:t>
            </a:r>
            <a:r>
              <a:rPr lang="en-IN" dirty="0" err="1"/>
              <a:t>age:number</a:t>
            </a:r>
            <a:r>
              <a:rPr lang="en-IN" dirty="0"/>
              <a:t>=25;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  <a:r>
              <a:rPr lang="en-IN" dirty="0" err="1"/>
              <a:t>amount:number</a:t>
            </a:r>
            <a:r>
              <a:rPr lang="en-IN" dirty="0"/>
              <a:t>=100000.90;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  <a:r>
              <a:rPr lang="en-IN" dirty="0" err="1"/>
              <a:t>fever:number</a:t>
            </a:r>
            <a:r>
              <a:rPr lang="en-IN" dirty="0"/>
              <a:t>=102.90;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72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1714-2349-4467-B08D-279CD768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Boolean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1C21-5977-4F44-9383-3D4620214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Predefined Values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TRUE,FALSE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err="1"/>
              <a:t>isDisabled:Boolean</a:t>
            </a:r>
            <a:r>
              <a:rPr lang="en-US" dirty="0"/>
              <a:t>=false;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isDisabled</a:t>
            </a:r>
            <a:r>
              <a:rPr lang="en-US" dirty="0"/>
              <a:t>==&gt;variable;</a:t>
            </a:r>
          </a:p>
          <a:p>
            <a:pPr marL="0" indent="0">
              <a:buNone/>
            </a:pPr>
            <a:r>
              <a:rPr lang="en-US" dirty="0"/>
              <a:t>Boolean==&gt;Datatype;</a:t>
            </a:r>
          </a:p>
          <a:p>
            <a:pPr marL="0" indent="0">
              <a:buNone/>
            </a:pPr>
            <a:r>
              <a:rPr lang="en-US" dirty="0"/>
              <a:t>False==&gt;value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29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CE8A-0D75-473B-8658-B4AC3F79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CB10-C649-496B-9F4B-40EDC30D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YYYY-MM-DD</a:t>
            </a:r>
          </a:p>
          <a:p>
            <a:pPr marL="0" indent="0">
              <a:buNone/>
            </a:pPr>
            <a:r>
              <a:rPr lang="en-US" dirty="0"/>
              <a:t>        DD-MM-YYYY</a:t>
            </a:r>
          </a:p>
          <a:p>
            <a:pPr marL="0" indent="0">
              <a:buNone/>
            </a:pPr>
            <a:r>
              <a:rPr lang="en-US" dirty="0"/>
              <a:t>        DD-MMM-YYYY</a:t>
            </a:r>
          </a:p>
          <a:p>
            <a:pPr marL="0" indent="0">
              <a:buNone/>
            </a:pPr>
            <a:r>
              <a:rPr lang="en-US" dirty="0"/>
              <a:t>        1995-09-09</a:t>
            </a:r>
          </a:p>
          <a:p>
            <a:pPr marL="0" indent="0">
              <a:buNone/>
            </a:pPr>
            <a:r>
              <a:rPr lang="en-US" dirty="0"/>
              <a:t>        09-09-1995</a:t>
            </a:r>
          </a:p>
          <a:p>
            <a:pPr marL="0" indent="0">
              <a:buNone/>
            </a:pPr>
            <a:r>
              <a:rPr lang="en-US" dirty="0"/>
              <a:t>        09-SEP-1995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dob:Date</a:t>
            </a:r>
            <a:r>
              <a:rPr lang="en-US" dirty="0"/>
              <a:t>;                       dob==</a:t>
            </a:r>
            <a:r>
              <a:rPr lang="en-US" dirty="0" err="1"/>
              <a:t>variable,Date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==</a:t>
            </a:r>
            <a:r>
              <a:rPr lang="en-US" dirty="0"/>
              <a:t> </a:t>
            </a:r>
            <a:r>
              <a:rPr lang="en-US" dirty="0" err="1"/>
              <a:t>datatpe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dob:Date</a:t>
            </a:r>
            <a:r>
              <a:rPr lang="en-US" dirty="0"/>
              <a:t>=new Date();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32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</TotalTime>
  <Words>1035</Words>
  <Application>Microsoft Office PowerPoint</Application>
  <PresentationFormat>Widescreen</PresentationFormat>
  <Paragraphs>241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Calibri</vt:lpstr>
      <vt:lpstr>Calibri Light</vt:lpstr>
      <vt:lpstr>Retrospect</vt:lpstr>
      <vt:lpstr>Basics of Programming</vt:lpstr>
      <vt:lpstr>Topics</vt:lpstr>
      <vt:lpstr>                          DATA TYPES</vt:lpstr>
      <vt:lpstr>DATA TYPES IN TYPESCRIPT</vt:lpstr>
      <vt:lpstr>VOID</vt:lpstr>
      <vt:lpstr>STRING</vt:lpstr>
      <vt:lpstr>      NUMBER</vt:lpstr>
      <vt:lpstr> Boolean</vt:lpstr>
      <vt:lpstr>DATE</vt:lpstr>
      <vt:lpstr>NULL</vt:lpstr>
      <vt:lpstr>METHODS</vt:lpstr>
      <vt:lpstr>Method with return  type and with parameter </vt:lpstr>
      <vt:lpstr>Method without return  type and with parameter </vt:lpstr>
      <vt:lpstr>Method without return  type and without parameter</vt:lpstr>
      <vt:lpstr>Method with return  type and without parameter </vt:lpstr>
      <vt:lpstr> Divison vs Modulo Division</vt:lpstr>
      <vt:lpstr>                  Variables</vt:lpstr>
      <vt:lpstr>Arithmetic Operators</vt:lpstr>
      <vt:lpstr>  Logical Operators</vt:lpstr>
      <vt:lpstr>  Truth tables in Programming</vt:lpstr>
      <vt:lpstr>LOOPS</vt:lpstr>
      <vt:lpstr> FOR LOOP</vt:lpstr>
      <vt:lpstr>While loop</vt:lpstr>
      <vt:lpstr>Assignment Operators</vt:lpstr>
      <vt:lpstr>DO while</vt:lpstr>
      <vt:lpstr>Conditional Statements</vt:lpstr>
      <vt:lpstr>IF Condition</vt:lpstr>
      <vt:lpstr>IF-ELSE CONDITION</vt:lpstr>
      <vt:lpstr>If-else if -else</vt:lpstr>
      <vt:lpstr>LADDER IF</vt:lpstr>
      <vt:lpstr>Nested 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Programming</dc:title>
  <dc:creator>abhinay</dc:creator>
  <cp:lastModifiedBy>abhinay</cp:lastModifiedBy>
  <cp:revision>22</cp:revision>
  <dcterms:created xsi:type="dcterms:W3CDTF">2021-05-24T03:12:27Z</dcterms:created>
  <dcterms:modified xsi:type="dcterms:W3CDTF">2021-05-24T10:57:51Z</dcterms:modified>
</cp:coreProperties>
</file>