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57B3-5502-6056-3464-56A49E0D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3296E-7A8E-6F56-C56F-AF852F668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910D-4467-21D9-51D3-A2419B24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D38B-BD62-474A-AEB3-9ABC776C18F5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19DD-0B14-B300-1DE6-EBBF1B9E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97488-4781-0859-D976-49A4BC3D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9DE7-9C45-4E8F-867D-C80222D89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3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A65E-C247-BF5D-0EDC-DE2DBB90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37667-C600-CA1B-7376-72D1FA872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C43D-4576-B6A6-BEAB-3619F890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D38B-BD62-474A-AEB3-9ABC776C18F5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F0477-D5DA-A910-0DBA-C8824342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58B95-190B-57BD-98C4-6DCDD12F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9DE7-9C45-4E8F-867D-C80222D89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1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15AA2-FBF0-BA6F-0DAF-CE25CBF84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F4E80-0772-9AA4-2D29-9F46955CC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71E3-9B29-7563-2199-7D215C50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D38B-BD62-474A-AEB3-9ABC776C18F5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3269-9F0B-86AA-79B7-A80BA46A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F37A2-FFE9-3557-BFB2-7111EBE8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9DE7-9C45-4E8F-867D-C80222D89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5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E92D-2431-3D58-8B2A-EEFF29C7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F8B7-03E2-AA93-1EA4-7D57977B6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7F50-9E74-14B2-EE24-3757C030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D38B-BD62-474A-AEB3-9ABC776C18F5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B5F1-02B1-3925-60AB-98065C61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CF5E8-985F-A191-259C-97D0FCC9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9DE7-9C45-4E8F-867D-C80222D89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4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EB1F-5D71-3EB0-A472-27244BC8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633AC-1B21-F0CD-EAE2-E3A77198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3D29C-5C0D-D8BC-5575-695F9EFC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D38B-BD62-474A-AEB3-9ABC776C18F5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2DCA-32BB-1CB9-6E2D-353B1305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D316-2BDA-E85E-1CA2-FBEE40CE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9DE7-9C45-4E8F-867D-C80222D89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0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1677-7603-4EE3-C250-094EF3F8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2AD03-D3A7-50A9-A6BE-986FC0B7C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812ED-FD89-3B9C-6CBA-4ED6896E2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7F02E-81D3-D469-8770-42F0D464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D38B-BD62-474A-AEB3-9ABC776C18F5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E425D-C147-5E81-6555-3D575423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CCC4E-8B1C-F284-06D4-EECCAE3F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9DE7-9C45-4E8F-867D-C80222D89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308A-62EB-967B-44BE-5A9258DD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86F3-35CC-38E9-F46D-B8073786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F9824-DA3C-5D4A-991C-D213736E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EE22F-16E7-FD04-7C1E-C9D99872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433DE-2C61-77EF-E245-9A43734B9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643DC-8762-6715-0E8E-5B0C5356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D38B-BD62-474A-AEB3-9ABC776C18F5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EDF8D-1B15-81C2-58CC-E56D6DF9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E7C1C-07D6-B18F-07F5-189DDA93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9DE7-9C45-4E8F-867D-C80222D89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764-FF80-43EF-B119-E17BC959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AC7B5-6858-438D-673E-6531190C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D38B-BD62-474A-AEB3-9ABC776C18F5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7BB6C-1389-2D69-01F7-5712C18D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2ABC2-9CA6-24B8-4265-AFFC43DD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9DE7-9C45-4E8F-867D-C80222D89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2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67B4B-E5D2-936B-DE4E-A92FE40B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D38B-BD62-474A-AEB3-9ABC776C18F5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FC7AF-2214-A692-1670-F6A32D52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0EE4B-B73E-587F-187D-0687FA16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9DE7-9C45-4E8F-867D-C80222D89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6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FD8E-73FE-E2CD-4235-3251D61F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6974-23BC-4867-8869-E153ADC9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246EA-95D1-E29C-CB40-077560A03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67F21-F1AF-9CE8-286E-04616497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D38B-BD62-474A-AEB3-9ABC776C18F5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5743C-A4D9-F5CE-3C06-DCAA2477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C69E2-6AE9-75DA-2A2D-524BEC3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9DE7-9C45-4E8F-867D-C80222D89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AE8B-0C78-E82F-FC1D-CDD55F4E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B58E4-1DEC-D327-BF04-470AD4341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E8D66-60F5-2A62-F418-38DB174A0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E0073-9939-E878-1829-3372BEA9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D38B-BD62-474A-AEB3-9ABC776C18F5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8D700-FCE0-370C-6E6A-3C4DFFCC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F6C43-C739-A440-B6C6-50B309A2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9DE7-9C45-4E8F-867D-C80222D89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5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81895-EBAD-6AFF-B549-311E2D1F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2A31B-178A-B74F-CB2A-652F5E13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2B1AC-FAF7-86C6-73A6-0E476615C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D38B-BD62-474A-AEB3-9ABC776C18F5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F9AA3-B3C8-9844-E35C-336F5A1BB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DA07-FEB6-331E-250D-2D8B587B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09DE7-9C45-4E8F-867D-C80222D89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EA3F7-0EDA-AE79-783C-8965F8B7C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5600"/>
              <a:t>Project on Regression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6AEBB-77B3-8D60-C81C-611731269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/>
              <a:t>Abhinay Kalavakuri</a:t>
            </a:r>
            <a:endParaRPr lang="en-US" dirty="0"/>
          </a:p>
          <a:p>
            <a:r>
              <a:rPr lang="en-US" dirty="0"/>
              <a:t>Data Science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8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5B173-1343-79E7-E8FD-5B9E969E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Lasso Regression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4137-F0BC-B02A-923F-1B02DE8D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Lasso is imported from sklearn.linear_model</a:t>
            </a:r>
          </a:p>
          <a:p>
            <a:r>
              <a:rPr lang="en-US" sz="2000" dirty="0"/>
              <a:t>It was trained on x_train, y_train using the code snippet and the metrics are as follows on the testing dataset.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B2D81-38DF-16DD-0D08-2E2062B7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265" y="717454"/>
            <a:ext cx="4267570" cy="1851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35F9D-5745-341E-B094-99F9195F4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264" y="4002782"/>
            <a:ext cx="4313073" cy="17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3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5B173-1343-79E7-E8FD-5B9E969E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Decision Tree Regression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4137-F0BC-B02A-923F-1B02DE8D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DecisionTreeRegressor is imported from sklearn.tree</a:t>
            </a:r>
          </a:p>
          <a:p>
            <a:r>
              <a:rPr lang="en-US" sz="2000" dirty="0"/>
              <a:t>It was trained on x_train, y_train using the code snippet and the metrics are as follows on the testing dataset.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97E58-66F8-4986-8F8B-E15F53FB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03" y="883702"/>
            <a:ext cx="4282811" cy="1813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9655E-2DC6-9719-3A93-723EB988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103" y="4128769"/>
            <a:ext cx="4253350" cy="15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5B173-1343-79E7-E8FD-5B9E969E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Random Forest Regression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4137-F0BC-B02A-923F-1B02DE8D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RandomForestRegressor is imported from sklearn.ensemble </a:t>
            </a:r>
          </a:p>
          <a:p>
            <a:r>
              <a:rPr lang="en-US" sz="2000" dirty="0"/>
              <a:t>It was trained on x_train, y_train using the code snippet and the metrics are as follows on the testing dataset.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4ADC8-DB93-7EA1-9E90-0B7F204E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751" y="856650"/>
            <a:ext cx="4509164" cy="1800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48C58-6E84-0A31-0502-D23E10479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653" y="4118657"/>
            <a:ext cx="4340850" cy="151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4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D51CF-D0FD-EC4E-A8AF-6DD341F6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Proposed Model with architecture</a:t>
            </a:r>
          </a:p>
        </p:txBody>
      </p:sp>
      <p:sp>
        <p:nvSpPr>
          <p:cNvPr id="1044" name="Rectangle 10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43E1-D349-EBAB-C176-2CE5F508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By using Neural Networks, we can customize the architecture, no of hidden layers and the number of neurons in each layer.</a:t>
            </a:r>
          </a:p>
          <a:p>
            <a:r>
              <a:rPr lang="en-US" sz="1800" dirty="0"/>
              <a:t>By customizing, neural networks can learn to approximate the underlying function mapping the input to the output.</a:t>
            </a:r>
          </a:p>
        </p:txBody>
      </p:sp>
      <p:sp>
        <p:nvSpPr>
          <p:cNvPr id="1045" name="Rectangle 10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ectangle 10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Rectangle 10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rtificial Neural Network (ANN) with Practical Implementation | by Amir Ali  | The Art of Data Scicne | Medium">
            <a:extLst>
              <a:ext uri="{FF2B5EF4-FFF2-40B4-BE49-F238E27FC236}">
                <a16:creationId xmlns:a16="http://schemas.microsoft.com/office/drawing/2014/main" id="{69EB4EC2-E208-7EA1-4E5C-3709D2900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321654"/>
            <a:ext cx="5628018" cy="398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34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6" name="Rectangle 1095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D51CF-D0FD-EC4E-A8AF-6DD341F6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Proposed Model with architecture</a:t>
            </a:r>
          </a:p>
        </p:txBody>
      </p: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43E1-D349-EBAB-C176-2CE5F508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The following architecture is implemented by a Sequential Model and Dense layers are used that are imported from keras.</a:t>
            </a:r>
          </a:p>
          <a:p>
            <a:r>
              <a:rPr lang="en-US" sz="2000"/>
              <a:t>Adam optimizer and EarlyStopping callbacks method of Regularization is used to prevent the model from overfitting and is trained over 600 epochs and the metrics were calculated.</a:t>
            </a: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92470BC-9650-6690-F2B4-C675BFFE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391" y="428934"/>
            <a:ext cx="4760124" cy="2852099"/>
          </a:xfrm>
          <a:prstGeom prst="rect">
            <a:avLst/>
          </a:prstGeom>
        </p:spPr>
      </p:pic>
      <p:sp>
        <p:nvSpPr>
          <p:cNvPr id="1108" name="Rectangle 110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94956CC-6180-0977-9C34-2CE19324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4086448"/>
            <a:ext cx="4395569" cy="17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27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C300D-6C20-5367-BA6A-E04C8D88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1325-67B1-CB7D-FA60-6AF6F38F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By comparing the existing models, Linear Regression Model performed well when compared to other models.</a:t>
            </a:r>
          </a:p>
          <a:p>
            <a:r>
              <a:rPr lang="en-US" dirty="0"/>
              <a:t>Neural Networks can be customized to perform better than the traditional models.</a:t>
            </a:r>
          </a:p>
          <a:p>
            <a:r>
              <a:rPr lang="en-US" dirty="0"/>
              <a:t>Among the different architectures, (16,8,1) gave better results.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94744-5073-43A2-A7D3-DFC9E27B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Brief on regression modeling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E696-179D-796D-59D1-9A55378A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/>
              <a:t>Regression modeling is a statistical approach to quantify the relationship between a dependent variable and independent variables.</a:t>
            </a:r>
          </a:p>
          <a:p>
            <a:r>
              <a:rPr lang="en-US" sz="2600"/>
              <a:t>Steps in regression modelling include data pre-processing, feature selection, model fitting and model evaluation</a:t>
            </a:r>
          </a:p>
          <a:p>
            <a:r>
              <a:rPr lang="en-US" sz="2600"/>
              <a:t>Model evaluation is done using the metrics like mean squared error or R- squared to assess how well the model predicts the dependent variable.</a:t>
            </a:r>
          </a:p>
          <a:p>
            <a:r>
              <a:rPr lang="en-US" sz="2600"/>
              <a:t>It provides insights into relationships, helps understand the impact of the features on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13351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6F589-8FF6-C771-DC6B-24DBE793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 of </a:t>
            </a:r>
            <a:r>
              <a:rPr lang="en-US">
                <a:solidFill>
                  <a:srgbClr val="FFFFFF"/>
                </a:solidFill>
              </a:rPr>
              <a:t>this presentation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835F-7F90-6E14-067E-18F5F82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To demonstrate the development and performance of a regression model for profit prediction.</a:t>
            </a:r>
          </a:p>
          <a:p>
            <a:r>
              <a:rPr lang="en-US" dirty="0"/>
              <a:t>To highlight the potential benefits of utilizing a regression model for profit prediction for companies.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4BA1A-0676-DB44-932D-876391BA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Dataset overview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4C5E-07CA-D5C7-B82E-FAB058636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The dataset contains over 50 rows and 4 columns (R&amp;D Spend, Administration, Marketing Spend as feature columns and  Profit as target column).</a:t>
            </a:r>
          </a:p>
          <a:p>
            <a:r>
              <a:rPr lang="en-US" sz="1700" dirty="0"/>
              <a:t>There is an outlier in the dataset and invalid points like Zeros in the dataset.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9956C66-66E8-5BA8-1E9F-B520A060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32967"/>
            <a:ext cx="6922008" cy="409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F9F2F-943A-3458-50D4-B1BD0D108EFC}"/>
              </a:ext>
            </a:extLst>
          </p:cNvPr>
          <p:cNvSpPr txBox="1"/>
          <p:nvPr/>
        </p:nvSpPr>
        <p:spPr>
          <a:xfrm>
            <a:off x="5083277" y="5594555"/>
            <a:ext cx="66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removing outlier and zero values points</a:t>
            </a:r>
          </a:p>
        </p:txBody>
      </p:sp>
    </p:spTree>
    <p:extLst>
      <p:ext uri="{BB962C8B-B14F-4D97-AF65-F5344CB8AC3E}">
        <p14:creationId xmlns:p14="http://schemas.microsoft.com/office/powerpoint/2010/main" val="419201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5B92E-0C19-5832-DEA3-16166BAF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Preprocessing Techniques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3D2A-81C2-B098-C49A-EDFCA95C7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/>
              <a:t>The invalid points like zeroes and outliers are removed from the data.</a:t>
            </a:r>
          </a:p>
          <a:p>
            <a:r>
              <a:rPr lang="en-US"/>
              <a:t>The dataset is normalized for improved convergence and equal treatment of features.</a:t>
            </a:r>
          </a:p>
          <a:p>
            <a:r>
              <a:rPr lang="en-US"/>
              <a:t>StandardScalar is used in this project for normalizing data.</a:t>
            </a:r>
          </a:p>
          <a:p>
            <a:r>
              <a:rPr lang="en-US"/>
              <a:t>The dataset is then split into training and testing datasets (70%/30%)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9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3C12F-3E1C-0042-2632-7E17B3E6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List of Existing Models that are trained on this dataset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3660-0F93-5ED6-DB7C-6BB4D0B9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SGD Regression</a:t>
            </a:r>
          </a:p>
          <a:p>
            <a:r>
              <a:rPr lang="en-US" dirty="0"/>
              <a:t>Ridge Regression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Decision Tress Regression</a:t>
            </a:r>
          </a:p>
          <a:p>
            <a:r>
              <a:rPr lang="en-US" dirty="0"/>
              <a:t>Random Forest Regressor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3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5B173-1343-79E7-E8FD-5B9E969E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Linear Regression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4137-F0BC-B02A-923F-1B02DE8D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409856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Linear Regression model is imported from sklearn.linear_model</a:t>
            </a:r>
          </a:p>
          <a:p>
            <a:r>
              <a:rPr lang="en-US" sz="2000" dirty="0"/>
              <a:t>It was trained on x_train, y_train using the code snippet and the metrics are as follows on the testing dataset.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BB3C0-046F-4FF4-9DAF-60CB1E7BB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918594"/>
            <a:ext cx="4397433" cy="184535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9C7871-18D9-502A-64CB-ADAC052D7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4008507"/>
            <a:ext cx="4395569" cy="191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7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5B173-1343-79E7-E8FD-5B9E969E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Stochastic Gradient Descent Regression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4137-F0BC-B02A-923F-1B02DE8D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SGDRegressor is imported from sklearn.linear_model.</a:t>
            </a:r>
          </a:p>
          <a:p>
            <a:r>
              <a:rPr lang="en-US" sz="2000" dirty="0"/>
              <a:t>It was trained on x_train, y_train using the code snippet and the metrics are as follows on the testing dataset.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C12ED65F-9903-4E46-AC12-4C4EB48A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907200"/>
            <a:ext cx="4397433" cy="1868139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05F58D1-4E84-45E1-511D-8F9ADE9F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4027478"/>
            <a:ext cx="4395569" cy="18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5B173-1343-79E7-E8FD-5B9E969E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Ridge Regression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4137-F0BC-B02A-923F-1B02DE8D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Ridge is imported from sklearn.linear_model</a:t>
            </a:r>
          </a:p>
          <a:p>
            <a:r>
              <a:rPr lang="en-US" sz="2000" dirty="0"/>
              <a:t>It was trained on x_train, y_train using the code snippet and the metrics are as follows on the testing dataset.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07013-BCEF-7A1B-97E0-EF9E42B2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25" y="874278"/>
            <a:ext cx="4282811" cy="1889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823125-1418-437E-0580-12AA4B5F5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264" y="4055679"/>
            <a:ext cx="4268572" cy="18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9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621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Project on Regression Modeling</vt:lpstr>
      <vt:lpstr>Brief on regression modeling</vt:lpstr>
      <vt:lpstr>Objective of this presentation</vt:lpstr>
      <vt:lpstr>Dataset overview </vt:lpstr>
      <vt:lpstr>Data Preprocessing Techniques</vt:lpstr>
      <vt:lpstr>List of Existing Models that are trained on this dataset</vt:lpstr>
      <vt:lpstr>Linear Regression</vt:lpstr>
      <vt:lpstr>Stochastic Gradient Descent Regression</vt:lpstr>
      <vt:lpstr>Ridge Regression</vt:lpstr>
      <vt:lpstr>Lasso Regression</vt:lpstr>
      <vt:lpstr>Decision Tree Regression</vt:lpstr>
      <vt:lpstr>Random Forest Regression</vt:lpstr>
      <vt:lpstr>Proposed Model with architecture</vt:lpstr>
      <vt:lpstr>Proposed Model with architecture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Regression Modeling</dc:title>
  <dc:creator>KALAVAKURI ABHINAY</dc:creator>
  <cp:lastModifiedBy>KALAVAKURI ABHINAY</cp:lastModifiedBy>
  <cp:revision>8</cp:revision>
  <dcterms:created xsi:type="dcterms:W3CDTF">2023-07-12T03:08:17Z</dcterms:created>
  <dcterms:modified xsi:type="dcterms:W3CDTF">2023-07-13T11:58:03Z</dcterms:modified>
</cp:coreProperties>
</file>