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embeddedFontLst>
    <p:embeddedFont>
      <p:font typeface="Questria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6281d5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6281d5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868fb1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868fb1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/>
              <a:t>DOCUMENT IDENTIFICATION WITH CONVOLUTIONAL NEURAL NETWORKS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1141388" y="-7"/>
            <a:ext cx="9906000" cy="123796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Initial Model (1st Conv Layer, 7x7 kernel)</a:t>
            </a:r>
            <a:endParaRPr sz="2400" dirty="0"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63" y="1066713"/>
            <a:ext cx="10915650" cy="550545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672" y="509562"/>
            <a:ext cx="5049671" cy="604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3619" y="239430"/>
            <a:ext cx="1140190" cy="10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3619" y="5441685"/>
            <a:ext cx="1153574" cy="111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3619" y="1480643"/>
            <a:ext cx="1140190" cy="10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33619" y="4048054"/>
            <a:ext cx="1140524" cy="111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3619" y="2721856"/>
            <a:ext cx="1140191" cy="110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RVL-CDIP DATASET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2" y="2097088"/>
            <a:ext cx="9905999" cy="36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Ryerson Vision Lab Complex Document Information Processing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Data consists of digitally scanned documents of various types.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Presplit into 320,000 training, 40,000 validation, and 40,000 testing images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20,000 training per class, 2500 testing and validation per class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16 document classes: letter, form, email, handwritten, advertisement, scientific report, scientific publication, specification, file folder, news article, budget, invoice, presentation, questionnaire, resume, and memo</a:t>
            </a:r>
            <a:endParaRPr b="1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141413" y="35036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1141413" y="1643270"/>
            <a:ext cx="4252222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0. letter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 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2. email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 handwritten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4. advertisement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5. scientific report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6. scientific publication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7. specification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8. file folder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9. news article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10. budget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11. invoice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12. presentation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13. questionnaire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14. resume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15. memo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227789" y="4494139"/>
            <a:ext cx="77061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Image paths in yellow, class labels in red</a:t>
            </a:r>
            <a:endParaRPr/>
          </a:p>
        </p:txBody>
      </p:sp>
      <p:pic>
        <p:nvPicPr>
          <p:cNvPr id="249" name="Google Shape;24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27789" y="1623458"/>
            <a:ext cx="7706104" cy="266669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/>
          <p:nvPr/>
        </p:nvSpPr>
        <p:spPr>
          <a:xfrm>
            <a:off x="4227789" y="1643270"/>
            <a:ext cx="6016141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4227789" y="2031927"/>
            <a:ext cx="6241737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227788" y="2401259"/>
            <a:ext cx="6016141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5315854" y="2788917"/>
            <a:ext cx="6241737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10674664" y="1645823"/>
            <a:ext cx="1259228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10847685" y="2031927"/>
            <a:ext cx="1086207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0526232" y="2416913"/>
            <a:ext cx="140765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227788" y="2780749"/>
            <a:ext cx="62065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227787" y="3158249"/>
            <a:ext cx="5841245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10371847" y="3158249"/>
            <a:ext cx="1562043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4227784" y="3510356"/>
            <a:ext cx="2470728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6988710" y="3527670"/>
            <a:ext cx="494517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227783" y="3870775"/>
            <a:ext cx="4512179" cy="41937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9025553" y="3879688"/>
            <a:ext cx="2908336" cy="41937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10288795" y="1637121"/>
            <a:ext cx="38586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10451183" y="2022558"/>
            <a:ext cx="38586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10258249" y="2394438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11618441" y="2780749"/>
            <a:ext cx="31544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091765" y="3152184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6731358" y="3514244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8737404" y="3908608"/>
            <a:ext cx="257349" cy="39885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4871180" y="2793551"/>
            <a:ext cx="444670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77" name="Google Shape;277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33911" y="458882"/>
            <a:ext cx="5144672" cy="3531405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278" name="Google Shape;278;p22"/>
          <p:cNvSpPr txBox="1"/>
          <p:nvPr/>
        </p:nvSpPr>
        <p:spPr>
          <a:xfrm>
            <a:off x="1141414" y="2224585"/>
            <a:ext cx="4954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image dimensions are 1000 pixels or less, though this will be scaled down for training efficiency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84" name="Google Shape;284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29826" y="242094"/>
            <a:ext cx="4740499" cy="3110317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9826" y="3642246"/>
            <a:ext cx="2248535" cy="286457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286" name="Google Shape;28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1790" y="3639458"/>
            <a:ext cx="2248535" cy="286736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1141413" y="16050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1141413" y="1639071"/>
            <a:ext cx="5099878" cy="415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Histogram Equalization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1432" y="1639071"/>
            <a:ext cx="5099877" cy="3579858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99" name="Google Shape;29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8067" y="450057"/>
            <a:ext cx="4776273" cy="62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9076" y="450057"/>
            <a:ext cx="2391132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0550" y="446126"/>
            <a:ext cx="2384855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60210" y="4153836"/>
            <a:ext cx="1948865" cy="25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546" y="4147289"/>
            <a:ext cx="1948865" cy="257084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5739076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(500, 381)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8880550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(250, 190)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5960210" y="3756486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(125, 95)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9098544" y="3752555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(62, 47)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68067" y="83927"/>
            <a:ext cx="477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(1000, 782)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FINAL DATASET</a:t>
            </a:r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title"/>
          </p:nvPr>
        </p:nvSpPr>
        <p:spPr>
          <a:xfrm>
            <a:off x="968363" y="1581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</a:t>
            </a:r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body" idx="1"/>
          </p:nvPr>
        </p:nvSpPr>
        <p:spPr>
          <a:xfrm>
            <a:off x="590501" y="1299218"/>
            <a:ext cx="4616499" cy="489215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/>
              <a:t>Loading custom dataset requires a custom data loader wrapped around PyTorch’s Dataset class</a:t>
            </a:r>
            <a:endParaRPr dirty="0"/>
          </a:p>
          <a:p>
            <a:pPr marL="342900" indent="-342900"/>
            <a:r>
              <a:rPr lang="en-US" dirty="0"/>
              <a:t>Create .csv for each dataset with two columns: </a:t>
            </a:r>
          </a:p>
          <a:p>
            <a:pPr marL="800100" lvl="1" indent="-342900"/>
            <a:r>
              <a:rPr lang="en-US" dirty="0"/>
              <a:t>Full image path </a:t>
            </a:r>
          </a:p>
          <a:p>
            <a:pPr marL="800100" lvl="1" indent="-342900"/>
            <a:r>
              <a:rPr lang="en-US" dirty="0"/>
              <a:t>Class labels</a:t>
            </a:r>
          </a:p>
          <a:p>
            <a:pPr marL="342900" indent="-342900"/>
            <a:r>
              <a:rPr lang="en-US" dirty="0"/>
              <a:t>Results in data in format:</a:t>
            </a:r>
          </a:p>
          <a:p>
            <a:pPr marL="800100" lvl="1" indent="-342900"/>
            <a:r>
              <a:rPr lang="en-US" dirty="0"/>
              <a:t>([Image_tensor], label_tensor)</a:t>
            </a:r>
          </a:p>
          <a:p>
            <a:pPr marL="342900" indent="-342900"/>
            <a:endParaRPr lang="en-US" dirty="0"/>
          </a:p>
        </p:txBody>
      </p:sp>
      <p:pic>
        <p:nvPicPr>
          <p:cNvPr id="331" name="Google Shape;3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0" y="328941"/>
            <a:ext cx="6457951" cy="62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253</Words>
  <Application>Microsoft Office PowerPoint</Application>
  <PresentationFormat>Widescreen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Questrial</vt:lpstr>
      <vt:lpstr>Circuit</vt:lpstr>
      <vt:lpstr>DOCUMENT IDENTIFICATION WITH CONVOLUTIONAL NEURAL NETWORKS</vt:lpstr>
      <vt:lpstr>RVL-CDIP DATASET</vt:lpstr>
      <vt:lpstr>DATA CLEANING</vt:lpstr>
      <vt:lpstr>PowerPoint Presentation</vt:lpstr>
      <vt:lpstr>PowerPoint Presentation</vt:lpstr>
      <vt:lpstr>PREPROCESSING</vt:lpstr>
      <vt:lpstr>PowerPoint Presentation</vt:lpstr>
      <vt:lpstr>FINAL DATASET</vt:lpstr>
      <vt:lpstr>PyTorch</vt:lpstr>
      <vt:lpstr>Initial Model (1st Conv Layer, 7x7 kernel)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IDENTIFICATION WITH CONVOLUTIONAL NEURAL NETWORKS</dc:title>
  <cp:lastModifiedBy>sjcrum</cp:lastModifiedBy>
  <cp:revision>5</cp:revision>
  <dcterms:modified xsi:type="dcterms:W3CDTF">2018-12-02T21:25:10Z</dcterms:modified>
</cp:coreProperties>
</file>