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60" r:id="rId6"/>
    <p:sldId id="264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19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F22B-68E9-4885-BE08-58455AF6F202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E574-F4DE-4122-B310-A976CAEC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59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"/><Relationship Id="rId5" Type="http://schemas.openxmlformats.org/officeDocument/2006/relationships/image" Target="../media/image12.tif"/><Relationship Id="rId4" Type="http://schemas.openxmlformats.org/officeDocument/2006/relationships/image" Target="../media/image11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7" Type="http://schemas.openxmlformats.org/officeDocument/2006/relationships/image" Target="../media/image19.t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t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0F7-AC26-4321-9A47-834C649A2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Document Identification with 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2520-EFD3-43F7-A4F6-A483D89C5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99C-7706-4A00-ADE4-771F2DC6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RVL-CDIP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7C33-B76D-4B55-B433-5683FF36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r>
              <a:rPr lang="en-US" dirty="0"/>
              <a:t>Ryerson Vision Lab Complex Document Information Processing</a:t>
            </a:r>
          </a:p>
          <a:p>
            <a:r>
              <a:rPr lang="en-US" dirty="0"/>
              <a:t>Data consists of digitally scanned documents of various types.</a:t>
            </a:r>
          </a:p>
          <a:p>
            <a:r>
              <a:rPr lang="en-US" dirty="0"/>
              <a:t>Presplit into 320,000 training, 40,000 validation, and 40,000 testing images</a:t>
            </a:r>
          </a:p>
          <a:p>
            <a:pPr lvl="1"/>
            <a:r>
              <a:rPr lang="en-US" dirty="0"/>
              <a:t>20,000 training per class, 2500 testing and validation per class</a:t>
            </a:r>
          </a:p>
          <a:p>
            <a:r>
              <a:rPr lang="en-US" dirty="0"/>
              <a:t>16 document classes: letter, form, email, handwritten, advertisement, scientific report, scientific publication, specification, file folder, news article, budget, invoice, presentation, questionnaire, resume, and memo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2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DD3-1DD4-4100-A919-04762604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365"/>
            <a:ext cx="9905998" cy="1478570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04A41-BCC4-4FA3-BA9C-78D129DB748F}"/>
              </a:ext>
            </a:extLst>
          </p:cNvPr>
          <p:cNvSpPr txBox="1"/>
          <p:nvPr/>
        </p:nvSpPr>
        <p:spPr>
          <a:xfrm>
            <a:off x="1141413" y="1643270"/>
            <a:ext cx="425222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 letter</a:t>
            </a:r>
          </a:p>
          <a:p>
            <a:r>
              <a:rPr lang="en-US" sz="2000" dirty="0"/>
              <a:t>1. form</a:t>
            </a:r>
          </a:p>
          <a:p>
            <a:r>
              <a:rPr lang="en-US" sz="2000" dirty="0"/>
              <a:t>2. email</a:t>
            </a:r>
          </a:p>
          <a:p>
            <a:r>
              <a:rPr lang="en-US" sz="2000" dirty="0"/>
              <a:t>3. handwritten</a:t>
            </a:r>
          </a:p>
          <a:p>
            <a:r>
              <a:rPr lang="en-US" sz="2000" dirty="0"/>
              <a:t>4. advertisement</a:t>
            </a:r>
          </a:p>
          <a:p>
            <a:r>
              <a:rPr lang="en-US" sz="2000" dirty="0"/>
              <a:t>5. scientific report</a:t>
            </a:r>
          </a:p>
          <a:p>
            <a:r>
              <a:rPr lang="en-US" sz="2000" dirty="0"/>
              <a:t>6. scientific publication</a:t>
            </a:r>
          </a:p>
          <a:p>
            <a:r>
              <a:rPr lang="en-US" sz="2000" dirty="0"/>
              <a:t>7. specification</a:t>
            </a:r>
          </a:p>
          <a:p>
            <a:r>
              <a:rPr lang="en-US" sz="2000" dirty="0"/>
              <a:t>8. file folder</a:t>
            </a:r>
          </a:p>
          <a:p>
            <a:r>
              <a:rPr lang="en-US" sz="2000" dirty="0"/>
              <a:t>9. news article</a:t>
            </a:r>
          </a:p>
          <a:p>
            <a:r>
              <a:rPr lang="en-US" sz="2000" dirty="0"/>
              <a:t>10. budget</a:t>
            </a:r>
          </a:p>
          <a:p>
            <a:r>
              <a:rPr lang="en-US" sz="2000" dirty="0"/>
              <a:t>11. invoice</a:t>
            </a:r>
          </a:p>
          <a:p>
            <a:r>
              <a:rPr lang="en-US" sz="2000" dirty="0"/>
              <a:t>12. presentation</a:t>
            </a:r>
          </a:p>
          <a:p>
            <a:r>
              <a:rPr lang="en-US" sz="2000" dirty="0"/>
              <a:t>13. questionnaire</a:t>
            </a:r>
          </a:p>
          <a:p>
            <a:r>
              <a:rPr lang="en-US" sz="2000" dirty="0"/>
              <a:t>14. resume</a:t>
            </a:r>
          </a:p>
          <a:p>
            <a:r>
              <a:rPr lang="en-US" sz="2000" dirty="0"/>
              <a:t>15. memo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A064E-B661-44BC-BB43-7A24DC72902A}"/>
              </a:ext>
            </a:extLst>
          </p:cNvPr>
          <p:cNvSpPr txBox="1"/>
          <p:nvPr/>
        </p:nvSpPr>
        <p:spPr>
          <a:xfrm>
            <a:off x="4227789" y="4494139"/>
            <a:ext cx="77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Image paths in yellow, class labels in red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C0F4EB9-58F7-4EAE-8875-9EA4602D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789" y="1623458"/>
            <a:ext cx="7706104" cy="266669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79E0DFF-4E6D-4FB8-A900-8FB92F6CCF0A}"/>
              </a:ext>
            </a:extLst>
          </p:cNvPr>
          <p:cNvSpPr/>
          <p:nvPr/>
        </p:nvSpPr>
        <p:spPr>
          <a:xfrm>
            <a:off x="4227789" y="1643270"/>
            <a:ext cx="6016141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72256E-AB81-4946-9C72-8AD4D541AB0E}"/>
              </a:ext>
            </a:extLst>
          </p:cNvPr>
          <p:cNvSpPr/>
          <p:nvPr/>
        </p:nvSpPr>
        <p:spPr>
          <a:xfrm>
            <a:off x="4227789" y="2031927"/>
            <a:ext cx="6241737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081E6-E5F9-412D-8F74-19FFD4933D6A}"/>
              </a:ext>
            </a:extLst>
          </p:cNvPr>
          <p:cNvSpPr/>
          <p:nvPr/>
        </p:nvSpPr>
        <p:spPr>
          <a:xfrm>
            <a:off x="4227788" y="2401259"/>
            <a:ext cx="6016141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8F14A-D0D6-443A-8596-57142BB51AE3}"/>
              </a:ext>
            </a:extLst>
          </p:cNvPr>
          <p:cNvSpPr/>
          <p:nvPr/>
        </p:nvSpPr>
        <p:spPr>
          <a:xfrm>
            <a:off x="5315854" y="2788917"/>
            <a:ext cx="6241737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F64C40-5BC0-4429-88DB-F5EB73C12DF7}"/>
              </a:ext>
            </a:extLst>
          </p:cNvPr>
          <p:cNvSpPr/>
          <p:nvPr/>
        </p:nvSpPr>
        <p:spPr>
          <a:xfrm>
            <a:off x="10674664" y="1645823"/>
            <a:ext cx="1259228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5C95C3-F235-4FD1-8DE4-A37B77F2D1E6}"/>
              </a:ext>
            </a:extLst>
          </p:cNvPr>
          <p:cNvSpPr/>
          <p:nvPr/>
        </p:nvSpPr>
        <p:spPr>
          <a:xfrm>
            <a:off x="10847685" y="2031927"/>
            <a:ext cx="1086207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8A7D3D-3744-4EF7-91E4-ABAAF94406DF}"/>
              </a:ext>
            </a:extLst>
          </p:cNvPr>
          <p:cNvSpPr/>
          <p:nvPr/>
        </p:nvSpPr>
        <p:spPr>
          <a:xfrm>
            <a:off x="10526232" y="2416913"/>
            <a:ext cx="1407659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EE98DA-0A60-48F5-8804-97E0A504FCA2}"/>
              </a:ext>
            </a:extLst>
          </p:cNvPr>
          <p:cNvSpPr/>
          <p:nvPr/>
        </p:nvSpPr>
        <p:spPr>
          <a:xfrm>
            <a:off x="4227788" y="2780749"/>
            <a:ext cx="620659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FF6E2C-B0FB-465A-908D-DF6D23774E2D}"/>
              </a:ext>
            </a:extLst>
          </p:cNvPr>
          <p:cNvSpPr/>
          <p:nvPr/>
        </p:nvSpPr>
        <p:spPr>
          <a:xfrm>
            <a:off x="4227787" y="3158249"/>
            <a:ext cx="5841245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1EED56-851B-407E-8BCA-5A43CE0300B0}"/>
              </a:ext>
            </a:extLst>
          </p:cNvPr>
          <p:cNvSpPr/>
          <p:nvPr/>
        </p:nvSpPr>
        <p:spPr>
          <a:xfrm>
            <a:off x="10371847" y="3158249"/>
            <a:ext cx="1562043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D11DA8-182A-46E9-932B-8803A7349DB3}"/>
              </a:ext>
            </a:extLst>
          </p:cNvPr>
          <p:cNvSpPr/>
          <p:nvPr/>
        </p:nvSpPr>
        <p:spPr>
          <a:xfrm>
            <a:off x="4227784" y="3510356"/>
            <a:ext cx="2470728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8B71F-1D2B-4649-9A14-85227A728876}"/>
              </a:ext>
            </a:extLst>
          </p:cNvPr>
          <p:cNvSpPr/>
          <p:nvPr/>
        </p:nvSpPr>
        <p:spPr>
          <a:xfrm>
            <a:off x="6988710" y="3527670"/>
            <a:ext cx="4945179" cy="352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BBE5A8-0EDF-4DBC-8127-9BE578D832F9}"/>
              </a:ext>
            </a:extLst>
          </p:cNvPr>
          <p:cNvSpPr/>
          <p:nvPr/>
        </p:nvSpPr>
        <p:spPr>
          <a:xfrm>
            <a:off x="4227783" y="3870775"/>
            <a:ext cx="4512179" cy="4193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6D18C-0304-439C-8AA6-BCA5FC71EF83}"/>
              </a:ext>
            </a:extLst>
          </p:cNvPr>
          <p:cNvSpPr/>
          <p:nvPr/>
        </p:nvSpPr>
        <p:spPr>
          <a:xfrm>
            <a:off x="9025553" y="3879688"/>
            <a:ext cx="2908336" cy="4193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C3EDBB-5EF5-40EE-8717-ACF4ECC8B882}"/>
              </a:ext>
            </a:extLst>
          </p:cNvPr>
          <p:cNvSpPr/>
          <p:nvPr/>
        </p:nvSpPr>
        <p:spPr>
          <a:xfrm>
            <a:off x="10288795" y="1637121"/>
            <a:ext cx="385868" cy="37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513DF-D058-4179-8D38-B536662CB106}"/>
              </a:ext>
            </a:extLst>
          </p:cNvPr>
          <p:cNvSpPr/>
          <p:nvPr/>
        </p:nvSpPr>
        <p:spPr>
          <a:xfrm>
            <a:off x="10451183" y="2022558"/>
            <a:ext cx="385868" cy="37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9B625-7D25-47A7-9345-44364F08E8D3}"/>
              </a:ext>
            </a:extLst>
          </p:cNvPr>
          <p:cNvSpPr/>
          <p:nvPr/>
        </p:nvSpPr>
        <p:spPr>
          <a:xfrm>
            <a:off x="10258249" y="2394438"/>
            <a:ext cx="257349" cy="37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AB7920-8A76-46D7-9767-FDF53F3734D3}"/>
              </a:ext>
            </a:extLst>
          </p:cNvPr>
          <p:cNvSpPr/>
          <p:nvPr/>
        </p:nvSpPr>
        <p:spPr>
          <a:xfrm>
            <a:off x="11618441" y="2780749"/>
            <a:ext cx="315448" cy="37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D090EE-8AA2-4E56-8AE3-145547752417}"/>
              </a:ext>
            </a:extLst>
          </p:cNvPr>
          <p:cNvSpPr/>
          <p:nvPr/>
        </p:nvSpPr>
        <p:spPr>
          <a:xfrm>
            <a:off x="10091765" y="3152184"/>
            <a:ext cx="257349" cy="37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7FD511-A779-449E-B962-48FA1006664C}"/>
              </a:ext>
            </a:extLst>
          </p:cNvPr>
          <p:cNvSpPr/>
          <p:nvPr/>
        </p:nvSpPr>
        <p:spPr>
          <a:xfrm>
            <a:off x="6731358" y="3514244"/>
            <a:ext cx="257349" cy="37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4728AD-2137-40A7-B4F4-C4B8A20640E6}"/>
              </a:ext>
            </a:extLst>
          </p:cNvPr>
          <p:cNvSpPr/>
          <p:nvPr/>
        </p:nvSpPr>
        <p:spPr>
          <a:xfrm>
            <a:off x="8737404" y="3908608"/>
            <a:ext cx="257349" cy="398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B90F1D-1E87-41F9-A74B-C1E4C9175214}"/>
              </a:ext>
            </a:extLst>
          </p:cNvPr>
          <p:cNvSpPr/>
          <p:nvPr/>
        </p:nvSpPr>
        <p:spPr>
          <a:xfrm>
            <a:off x="4871180" y="2793551"/>
            <a:ext cx="444670" cy="37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CD1-EE88-4FAB-9D78-E9B3E1D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F7E3D-4E0C-46AF-B9EE-E2E1A9503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11" y="458882"/>
            <a:ext cx="5144672" cy="3531405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ABBB9-1B46-4D24-8551-6F53EC881E33}"/>
              </a:ext>
            </a:extLst>
          </p:cNvPr>
          <p:cNvSpPr txBox="1"/>
          <p:nvPr/>
        </p:nvSpPr>
        <p:spPr>
          <a:xfrm>
            <a:off x="1141414" y="2224585"/>
            <a:ext cx="4954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image dimensions are 1000 pixels or less, though this will be scaled down for training efficiency</a:t>
            </a:r>
          </a:p>
        </p:txBody>
      </p:sp>
    </p:spTree>
    <p:extLst>
      <p:ext uri="{BB962C8B-B14F-4D97-AF65-F5344CB8AC3E}">
        <p14:creationId xmlns:p14="http://schemas.microsoft.com/office/powerpoint/2010/main" val="8869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AD8C-245D-448C-A6D1-640E13B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C2596-E8AE-4F3A-937D-35A0A11A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26" y="242094"/>
            <a:ext cx="4740499" cy="3110317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9D9EA-62A4-4FCD-90D6-6989FC69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26" y="3642246"/>
            <a:ext cx="2248535" cy="286457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DE1E3-7E53-4C92-82BE-3D2AF85D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90" y="3639458"/>
            <a:ext cx="2248535" cy="286736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07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BD4F-3847-4590-9DAF-A2C0BA5F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0501"/>
            <a:ext cx="9905998" cy="147857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D21B91-A91E-4A62-871D-BB85FACE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9071"/>
            <a:ext cx="5099878" cy="4152130"/>
          </a:xfrm>
        </p:spPr>
        <p:txBody>
          <a:bodyPr/>
          <a:lstStyle/>
          <a:p>
            <a:r>
              <a:rPr lang="en-US" dirty="0"/>
              <a:t>Histogram Equalization</a:t>
            </a:r>
          </a:p>
          <a:p>
            <a:pPr lvl="1"/>
            <a:endParaRPr lang="en-US" dirty="0"/>
          </a:p>
        </p:txBody>
      </p:sp>
      <p:pic>
        <p:nvPicPr>
          <p:cNvPr id="13" name="Content Placeholder 11">
            <a:extLst>
              <a:ext uri="{FF2B5EF4-FFF2-40B4-BE49-F238E27FC236}">
                <a16:creationId xmlns:a16="http://schemas.microsoft.com/office/drawing/2014/main" id="{32367CD9-01B0-466F-B135-06986005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32" y="1639071"/>
            <a:ext cx="5099877" cy="3579858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2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3311-A203-441A-855E-B23C49CF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CD8C3-1F2A-4C6C-9221-C53312F9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7" y="450057"/>
            <a:ext cx="4776273" cy="6268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0C3DC-3823-458C-AF52-5378A3C47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76" y="450057"/>
            <a:ext cx="2391132" cy="3137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534233-6188-43DE-9D87-288DF82C0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550" y="446126"/>
            <a:ext cx="2384855" cy="3137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F8846-192A-4BE6-94F2-0928BEA2A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10" y="4153836"/>
            <a:ext cx="1948865" cy="2564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9D48C2-45DC-41E0-A058-FBB570EE4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46" y="4147289"/>
            <a:ext cx="1948865" cy="2570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C85E87-4C89-48A2-8337-000E54FF8E62}"/>
              </a:ext>
            </a:extLst>
          </p:cNvPr>
          <p:cNvSpPr txBox="1"/>
          <p:nvPr/>
        </p:nvSpPr>
        <p:spPr>
          <a:xfrm>
            <a:off x="5739076" y="61813"/>
            <a:ext cx="23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(500, 381)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9DD1B-03F2-47BB-9F2A-F699D5ECFA2F}"/>
              </a:ext>
            </a:extLst>
          </p:cNvPr>
          <p:cNvSpPr txBox="1"/>
          <p:nvPr/>
        </p:nvSpPr>
        <p:spPr>
          <a:xfrm>
            <a:off x="8880550" y="61813"/>
            <a:ext cx="238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(250, 190)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7C454-EF1A-42A9-999C-A34A4B156E3A}"/>
              </a:ext>
            </a:extLst>
          </p:cNvPr>
          <p:cNvSpPr txBox="1"/>
          <p:nvPr/>
        </p:nvSpPr>
        <p:spPr>
          <a:xfrm>
            <a:off x="5960210" y="3756486"/>
            <a:ext cx="194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(125, 95)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B36A9-B4D3-4BF1-A9BC-3F28BF901CFC}"/>
              </a:ext>
            </a:extLst>
          </p:cNvPr>
          <p:cNvSpPr txBox="1"/>
          <p:nvPr/>
        </p:nvSpPr>
        <p:spPr>
          <a:xfrm>
            <a:off x="9098544" y="3752555"/>
            <a:ext cx="194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(62, 47)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61220-F74A-44E5-A431-F09F0AAA8195}"/>
              </a:ext>
            </a:extLst>
          </p:cNvPr>
          <p:cNvSpPr txBox="1"/>
          <p:nvPr/>
        </p:nvSpPr>
        <p:spPr>
          <a:xfrm>
            <a:off x="368067" y="83927"/>
            <a:ext cx="47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(1000, 782)</a:t>
            </a:r>
          </a:p>
        </p:txBody>
      </p:sp>
    </p:spTree>
    <p:extLst>
      <p:ext uri="{BB962C8B-B14F-4D97-AF65-F5344CB8AC3E}">
        <p14:creationId xmlns:p14="http://schemas.microsoft.com/office/powerpoint/2010/main" val="369076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E58B21-5880-418D-9F10-EF0D3694D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509562"/>
            <a:ext cx="5049671" cy="604751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0A150-163C-4160-A8D0-54AAE3DB9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19" y="239430"/>
            <a:ext cx="1140190" cy="1017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51D664-DDC0-4D71-9530-B63F450D0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19" y="5441685"/>
            <a:ext cx="1153574" cy="11153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99E4AF-5F52-4D88-9748-FDD30D88B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19" y="1480643"/>
            <a:ext cx="1140190" cy="10176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055A8B-E5AB-4EFA-AE74-D0E509637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19" y="4048054"/>
            <a:ext cx="1140524" cy="11153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8275F8-7E78-40D5-89C7-4EA6CF804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19" y="2721856"/>
            <a:ext cx="1140191" cy="11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0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8E21-BB6C-4393-A940-D3824785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6C3F-C3B7-470E-BA68-224ED38E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5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97</TotalTime>
  <Words>199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Document Identification with Convolutional Neural Networks</vt:lpstr>
      <vt:lpstr>RVL-CDIP DataSet</vt:lpstr>
      <vt:lpstr>Data Cleaning</vt:lpstr>
      <vt:lpstr>PowerPoint Presentation</vt:lpstr>
      <vt:lpstr>PowerPoint Presentation</vt:lpstr>
      <vt:lpstr>Preprocessing</vt:lpstr>
      <vt:lpstr>PowerPoint Presentation</vt:lpstr>
      <vt:lpstr>PowerPoint Presentation</vt:lpstr>
      <vt:lpstr>Final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Identification with Convolutional Neural Networks</dc:title>
  <dc:creator>sjcrum</dc:creator>
  <cp:lastModifiedBy>sjcrum</cp:lastModifiedBy>
  <cp:revision>12</cp:revision>
  <dcterms:created xsi:type="dcterms:W3CDTF">2018-11-30T04:13:36Z</dcterms:created>
  <dcterms:modified xsi:type="dcterms:W3CDTF">2018-11-30T05:50:45Z</dcterms:modified>
</cp:coreProperties>
</file>