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2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995312"/>
            <a:ext cx="7649607" cy="424462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6403623"/>
            <a:ext cx="6749654" cy="2943577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08/08/2020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49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08/08/2020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7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649111"/>
            <a:ext cx="1940525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649111"/>
            <a:ext cx="5709082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08/08/2020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90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08/08/2020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91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039537"/>
            <a:ext cx="7762102" cy="5071532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8159048"/>
            <a:ext cx="7762102" cy="2666999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08/08/2020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233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245556"/>
            <a:ext cx="3824804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245556"/>
            <a:ext cx="3824804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08/08/2020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010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649114"/>
            <a:ext cx="7762102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988734"/>
            <a:ext cx="3807226" cy="146473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4453467"/>
            <a:ext cx="3807226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988734"/>
            <a:ext cx="3825976" cy="146473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4453467"/>
            <a:ext cx="3825976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08/08/2020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78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08/08/2020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74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08/08/2020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9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12800"/>
            <a:ext cx="2902585" cy="28448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755425"/>
            <a:ext cx="4556016" cy="866422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657600"/>
            <a:ext cx="2902585" cy="6776156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08/08/2020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83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12800"/>
            <a:ext cx="2902585" cy="28448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755425"/>
            <a:ext cx="4556016" cy="866422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657600"/>
            <a:ext cx="2902585" cy="6776156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08/08/2020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800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649114"/>
            <a:ext cx="776210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245556"/>
            <a:ext cx="776210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1300181"/>
            <a:ext cx="202489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42738-0D19-4AAE-9D14-32B601A83945}" type="datetimeFigureOut">
              <a:rPr lang="fr-FR" smtClean="0"/>
              <a:t>08/08/2020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1300181"/>
            <a:ext cx="303734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1300181"/>
            <a:ext cx="202489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141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DEC3F28A-4B64-4062-A6D8-B86367CF32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72"/>
          <a:stretch/>
        </p:blipFill>
        <p:spPr>
          <a:xfrm>
            <a:off x="3258428" y="7845158"/>
            <a:ext cx="2115779" cy="1525583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DF808AE-1518-4FD4-A21A-B9A60A911357}"/>
              </a:ext>
            </a:extLst>
          </p:cNvPr>
          <p:cNvSpPr/>
          <p:nvPr/>
        </p:nvSpPr>
        <p:spPr>
          <a:xfrm>
            <a:off x="663430" y="726578"/>
            <a:ext cx="7683477" cy="185004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362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EE61F2-49C6-48A9-9CEA-A4E634BCCD14}"/>
              </a:ext>
            </a:extLst>
          </p:cNvPr>
          <p:cNvSpPr txBox="1"/>
          <p:nvPr/>
        </p:nvSpPr>
        <p:spPr>
          <a:xfrm>
            <a:off x="663430" y="726577"/>
            <a:ext cx="7683477" cy="66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199" dirty="0">
                <a:latin typeface="+mj-lt"/>
                <a:cs typeface="Calibri" panose="020F0502020204030204" pitchFamily="34" charset="0"/>
              </a:rPr>
              <a:t>Perception</a:t>
            </a:r>
            <a:endParaRPr lang="fr-FR" sz="4724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A76290B-2B95-4489-A1E9-07000FEC32DD}"/>
              </a:ext>
            </a:extLst>
          </p:cNvPr>
          <p:cNvSpPr/>
          <p:nvPr/>
        </p:nvSpPr>
        <p:spPr>
          <a:xfrm>
            <a:off x="672779" y="3214501"/>
            <a:ext cx="7683477" cy="36683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362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9AF690A-07DE-48BD-894B-06FAB8F2F39A}"/>
              </a:ext>
            </a:extLst>
          </p:cNvPr>
          <p:cNvSpPr txBox="1"/>
          <p:nvPr/>
        </p:nvSpPr>
        <p:spPr>
          <a:xfrm>
            <a:off x="672779" y="3214501"/>
            <a:ext cx="7683477" cy="66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199" dirty="0">
                <a:latin typeface="+mj-lt"/>
                <a:cs typeface="Calibri" panose="020F0502020204030204" pitchFamily="34" charset="0"/>
              </a:rPr>
              <a:t>Decision</a:t>
            </a:r>
            <a:endParaRPr lang="en-GB" sz="4724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BCF381A-80B2-457B-8481-DAC032CB03D4}"/>
              </a:ext>
            </a:extLst>
          </p:cNvPr>
          <p:cNvSpPr/>
          <p:nvPr/>
        </p:nvSpPr>
        <p:spPr>
          <a:xfrm>
            <a:off x="672779" y="7520694"/>
            <a:ext cx="7683477" cy="197696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362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395549-3A76-4E23-969B-F2FF2568238D}"/>
              </a:ext>
            </a:extLst>
          </p:cNvPr>
          <p:cNvSpPr txBox="1"/>
          <p:nvPr/>
        </p:nvSpPr>
        <p:spPr>
          <a:xfrm>
            <a:off x="672779" y="7520692"/>
            <a:ext cx="7683477" cy="66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199" dirty="0">
                <a:latin typeface="+mj-lt"/>
                <a:cs typeface="Calibri" panose="020F0502020204030204" pitchFamily="34" charset="0"/>
              </a:rPr>
              <a:t>Control</a:t>
            </a:r>
            <a:endParaRPr lang="fr-FR" sz="4724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22D150-EB5B-426F-898F-C3ABF0FBA0C9}"/>
              </a:ext>
            </a:extLst>
          </p:cNvPr>
          <p:cNvSpPr txBox="1"/>
          <p:nvPr/>
        </p:nvSpPr>
        <p:spPr>
          <a:xfrm>
            <a:off x="1147278" y="1422206"/>
            <a:ext cx="6735138" cy="81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62" dirty="0"/>
              <a:t>Localisation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62" dirty="0"/>
              <a:t>Environment recognition</a:t>
            </a:r>
          </a:p>
        </p:txBody>
      </p:sp>
      <p:pic>
        <p:nvPicPr>
          <p:cNvPr id="20" name="Image 19" descr="Une image contenant objet, lumière&#10;&#10;Description générée automatiquement">
            <a:extLst>
              <a:ext uri="{FF2B5EF4-FFF2-40B4-BE49-F238E27FC236}">
                <a16:creationId xmlns:a16="http://schemas.microsoft.com/office/drawing/2014/main" id="{0CD3D997-2F37-4A89-8E91-ACDC6896F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27" y="4862906"/>
            <a:ext cx="2089575" cy="1868569"/>
          </a:xfrm>
          <a:prstGeom prst="rect">
            <a:avLst/>
          </a:prstGeom>
        </p:spPr>
      </p:pic>
      <p:pic>
        <p:nvPicPr>
          <p:cNvPr id="22" name="Image 2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06744FA-1E2E-4740-959F-C99198182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12" y="4807554"/>
            <a:ext cx="2277886" cy="1901456"/>
          </a:xfrm>
          <a:prstGeom prst="rect">
            <a:avLst/>
          </a:prstGeom>
        </p:spPr>
      </p:pic>
      <p:pic>
        <p:nvPicPr>
          <p:cNvPr id="24" name="Image 23" descr="Une image contenant voiture, rue, conduisant, bateau&#10;&#10;Description générée automatiquement">
            <a:extLst>
              <a:ext uri="{FF2B5EF4-FFF2-40B4-BE49-F238E27FC236}">
                <a16:creationId xmlns:a16="http://schemas.microsoft.com/office/drawing/2014/main" id="{A19C271D-9677-482A-938A-22467F5FF5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4" t="-1589" r="13687"/>
          <a:stretch/>
        </p:blipFill>
        <p:spPr>
          <a:xfrm>
            <a:off x="5792841" y="5108358"/>
            <a:ext cx="2089575" cy="1299847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9642FCF-BA21-46E1-8860-C2839A40AD6F}"/>
              </a:ext>
            </a:extLst>
          </p:cNvPr>
          <p:cNvSpPr txBox="1"/>
          <p:nvPr/>
        </p:nvSpPr>
        <p:spPr>
          <a:xfrm>
            <a:off x="1334537" y="4051463"/>
            <a:ext cx="1601147" cy="665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fr-FR" b="1" dirty="0"/>
              <a:t>Route planning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3A704BB-B456-43AF-BB8D-49E23182FF69}"/>
              </a:ext>
            </a:extLst>
          </p:cNvPr>
          <p:cNvSpPr txBox="1"/>
          <p:nvPr/>
        </p:nvSpPr>
        <p:spPr>
          <a:xfrm>
            <a:off x="3451124" y="4051463"/>
            <a:ext cx="174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 startAt="2"/>
            </a:pPr>
            <a:r>
              <a:rPr lang="en-GB" b="1" dirty="0"/>
              <a:t>Behavioural</a:t>
            </a:r>
            <a:br>
              <a:rPr lang="en-GB" b="1" dirty="0"/>
            </a:br>
            <a:r>
              <a:rPr lang="en-GB" b="1" dirty="0"/>
              <a:t>planning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466C84-C5AE-49D4-87D7-6ADAB84FBC5B}"/>
              </a:ext>
            </a:extLst>
          </p:cNvPr>
          <p:cNvSpPr txBox="1"/>
          <p:nvPr/>
        </p:nvSpPr>
        <p:spPr>
          <a:xfrm>
            <a:off x="5842410" y="4051462"/>
            <a:ext cx="160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 startAt="3"/>
            </a:pPr>
            <a:r>
              <a:rPr lang="fr-FR" b="1" dirty="0"/>
              <a:t>Motion</a:t>
            </a:r>
            <a:br>
              <a:rPr lang="fr-FR" b="1" dirty="0"/>
            </a:br>
            <a:r>
              <a:rPr lang="fr-FR" b="1" dirty="0"/>
              <a:t>planning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1A4FED6-503C-45DD-A0DA-C7A54DA3FB87}"/>
              </a:ext>
            </a:extLst>
          </p:cNvPr>
          <p:cNvSpPr txBox="1"/>
          <p:nvPr/>
        </p:nvSpPr>
        <p:spPr>
          <a:xfrm>
            <a:off x="1358077" y="8382381"/>
            <a:ext cx="160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/>
              <a:t>Local feedback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F145430-359B-470A-8BC6-ED959B9CEC7B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4505169" y="2576624"/>
            <a:ext cx="9349" cy="63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07212CD-E7C7-405F-9F7E-750C3CA32903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514518" y="6882815"/>
            <a:ext cx="0" cy="63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8570DA06-CEFD-44F0-A855-70375CC75940}"/>
              </a:ext>
            </a:extLst>
          </p:cNvPr>
          <p:cNvSpPr txBox="1"/>
          <p:nvPr/>
        </p:nvSpPr>
        <p:spPr>
          <a:xfrm>
            <a:off x="4653600" y="2694338"/>
            <a:ext cx="32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Perceived objects and signage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8CCCD2-9599-44EC-BF93-9B90B125CA23}"/>
              </a:ext>
            </a:extLst>
          </p:cNvPr>
          <p:cNvSpPr txBox="1"/>
          <p:nvPr/>
        </p:nvSpPr>
        <p:spPr>
          <a:xfrm>
            <a:off x="4653600" y="7017087"/>
            <a:ext cx="32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Reference trajectory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E072446-4BAF-43E6-A6C2-76105BAA0BD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514518" y="9497661"/>
            <a:ext cx="0" cy="78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8A1C551-9218-4439-968E-6ECCEA04BB54}"/>
              </a:ext>
            </a:extLst>
          </p:cNvPr>
          <p:cNvSpPr txBox="1"/>
          <p:nvPr/>
        </p:nvSpPr>
        <p:spPr>
          <a:xfrm>
            <a:off x="4649841" y="9703977"/>
            <a:ext cx="32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Throttle/steering commands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1989D42-08BC-4F7A-B483-70D97256D22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505168" y="133320"/>
            <a:ext cx="1" cy="59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E94CE53E-02C0-4DE9-AAB8-ED38F08B4100}"/>
              </a:ext>
            </a:extLst>
          </p:cNvPr>
          <p:cNvSpPr txBox="1"/>
          <p:nvPr/>
        </p:nvSpPr>
        <p:spPr>
          <a:xfrm>
            <a:off x="4649841" y="197026"/>
            <a:ext cx="32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Raw sensor </a:t>
            </a:r>
            <a:r>
              <a:rPr lang="en-GB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218204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29</Words>
  <Application>Microsoft Office PowerPoint</Application>
  <PresentationFormat>Personnalisé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8</cp:revision>
  <dcterms:created xsi:type="dcterms:W3CDTF">2020-05-12T07:43:16Z</dcterms:created>
  <dcterms:modified xsi:type="dcterms:W3CDTF">2020-08-08T15:50:52Z</dcterms:modified>
</cp:coreProperties>
</file>