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4" r:id="rId4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6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2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1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9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2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46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1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70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2D38-014F-453B-8D5A-AE81FB0C843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08EC-0575-452F-968F-4747323A3C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DE8F1A98-D7EE-4C01-803B-C312D375C79A}"/>
              </a:ext>
            </a:extLst>
          </p:cNvPr>
          <p:cNvGrpSpPr/>
          <p:nvPr/>
        </p:nvGrpSpPr>
        <p:grpSpPr>
          <a:xfrm>
            <a:off x="359739" y="170605"/>
            <a:ext cx="6479834" cy="5059465"/>
            <a:chOff x="540644" y="185308"/>
            <a:chExt cx="6479834" cy="505946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2758D57-3829-4D73-BA5E-1A1EB543B556}"/>
                </a:ext>
              </a:extLst>
            </p:cNvPr>
            <p:cNvGrpSpPr/>
            <p:nvPr/>
          </p:nvGrpSpPr>
          <p:grpSpPr>
            <a:xfrm flipH="1">
              <a:off x="1243757" y="1324482"/>
              <a:ext cx="4924324" cy="3382524"/>
              <a:chOff x="1828814" y="2030144"/>
              <a:chExt cx="4924324" cy="364998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B02CDC-3B84-4708-B87F-5F9D313A996B}"/>
                  </a:ext>
                </a:extLst>
              </p:cNvPr>
              <p:cNvSpPr/>
              <p:nvPr/>
            </p:nvSpPr>
            <p:spPr>
              <a:xfrm>
                <a:off x="1828815" y="2030144"/>
                <a:ext cx="4924323" cy="3649982"/>
              </a:xfrm>
              <a:custGeom>
                <a:avLst/>
                <a:gdLst>
                  <a:gd name="connsiteX0" fmla="*/ 0 w 4924323"/>
                  <a:gd name="connsiteY0" fmla="*/ 0 h 3649982"/>
                  <a:gd name="connsiteX1" fmla="*/ 4924323 w 4924323"/>
                  <a:gd name="connsiteY1" fmla="*/ 0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56410 h 3706392"/>
                  <a:gd name="connsiteX1" fmla="*/ 2650906 w 4924323"/>
                  <a:gd name="connsiteY1" fmla="*/ 1599984 h 3706392"/>
                  <a:gd name="connsiteX2" fmla="*/ 4924323 w 4924323"/>
                  <a:gd name="connsiteY2" fmla="*/ 3706392 h 3706392"/>
                  <a:gd name="connsiteX3" fmla="*/ 0 w 4924323"/>
                  <a:gd name="connsiteY3" fmla="*/ 3706392 h 3706392"/>
                  <a:gd name="connsiteX4" fmla="*/ 0 w 4924323"/>
                  <a:gd name="connsiteY4" fmla="*/ 56410 h 3706392"/>
                  <a:gd name="connsiteX0" fmla="*/ 0 w 4924323"/>
                  <a:gd name="connsiteY0" fmla="*/ 63809 h 3713791"/>
                  <a:gd name="connsiteX1" fmla="*/ 2650906 w 4924323"/>
                  <a:gd name="connsiteY1" fmla="*/ 1607383 h 3713791"/>
                  <a:gd name="connsiteX2" fmla="*/ 4924323 w 4924323"/>
                  <a:gd name="connsiteY2" fmla="*/ 3713791 h 3713791"/>
                  <a:gd name="connsiteX3" fmla="*/ 0 w 4924323"/>
                  <a:gd name="connsiteY3" fmla="*/ 3713791 h 3713791"/>
                  <a:gd name="connsiteX4" fmla="*/ 0 w 4924323"/>
                  <a:gd name="connsiteY4" fmla="*/ 63809 h 3713791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323" h="3649982">
                    <a:moveTo>
                      <a:pt x="0" y="0"/>
                    </a:moveTo>
                    <a:cubicBezTo>
                      <a:pt x="1138104" y="143883"/>
                      <a:pt x="2498040" y="438964"/>
                      <a:pt x="3263302" y="1115736"/>
                    </a:cubicBezTo>
                    <a:cubicBezTo>
                      <a:pt x="3962385" y="1733982"/>
                      <a:pt x="4585967" y="2671009"/>
                      <a:pt x="4924323" y="3649982"/>
                    </a:cubicBezTo>
                    <a:lnTo>
                      <a:pt x="0" y="36499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28439C09-3160-4F33-AA6D-42916025D5B8}"/>
                  </a:ext>
                </a:extLst>
              </p:cNvPr>
              <p:cNvSpPr/>
              <p:nvPr/>
            </p:nvSpPr>
            <p:spPr>
              <a:xfrm>
                <a:off x="1828815" y="2835498"/>
                <a:ext cx="3837791" cy="2844628"/>
              </a:xfrm>
              <a:custGeom>
                <a:avLst/>
                <a:gdLst>
                  <a:gd name="connsiteX0" fmla="*/ 0 w 4924323"/>
                  <a:gd name="connsiteY0" fmla="*/ 0 h 3649982"/>
                  <a:gd name="connsiteX1" fmla="*/ 4924323 w 4924323"/>
                  <a:gd name="connsiteY1" fmla="*/ 0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56410 h 3706392"/>
                  <a:gd name="connsiteX1" fmla="*/ 2650906 w 4924323"/>
                  <a:gd name="connsiteY1" fmla="*/ 1599984 h 3706392"/>
                  <a:gd name="connsiteX2" fmla="*/ 4924323 w 4924323"/>
                  <a:gd name="connsiteY2" fmla="*/ 3706392 h 3706392"/>
                  <a:gd name="connsiteX3" fmla="*/ 0 w 4924323"/>
                  <a:gd name="connsiteY3" fmla="*/ 3706392 h 3706392"/>
                  <a:gd name="connsiteX4" fmla="*/ 0 w 4924323"/>
                  <a:gd name="connsiteY4" fmla="*/ 56410 h 3706392"/>
                  <a:gd name="connsiteX0" fmla="*/ 0 w 4924323"/>
                  <a:gd name="connsiteY0" fmla="*/ 63809 h 3713791"/>
                  <a:gd name="connsiteX1" fmla="*/ 2650906 w 4924323"/>
                  <a:gd name="connsiteY1" fmla="*/ 1607383 h 3713791"/>
                  <a:gd name="connsiteX2" fmla="*/ 4924323 w 4924323"/>
                  <a:gd name="connsiteY2" fmla="*/ 3713791 h 3713791"/>
                  <a:gd name="connsiteX3" fmla="*/ 0 w 4924323"/>
                  <a:gd name="connsiteY3" fmla="*/ 3713791 h 3713791"/>
                  <a:gd name="connsiteX4" fmla="*/ 0 w 4924323"/>
                  <a:gd name="connsiteY4" fmla="*/ 63809 h 3713791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323" h="3649982">
                    <a:moveTo>
                      <a:pt x="0" y="0"/>
                    </a:moveTo>
                    <a:cubicBezTo>
                      <a:pt x="1138104" y="143883"/>
                      <a:pt x="2498040" y="438964"/>
                      <a:pt x="3263302" y="1115736"/>
                    </a:cubicBezTo>
                    <a:cubicBezTo>
                      <a:pt x="3962385" y="1733982"/>
                      <a:pt x="4585967" y="2671009"/>
                      <a:pt x="4924323" y="3649982"/>
                    </a:cubicBezTo>
                    <a:lnTo>
                      <a:pt x="0" y="36499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FD7F8F7A-39BD-41B3-A3B6-F37AB6AEFDF9}"/>
                  </a:ext>
                </a:extLst>
              </p:cNvPr>
              <p:cNvSpPr/>
              <p:nvPr/>
            </p:nvSpPr>
            <p:spPr>
              <a:xfrm>
                <a:off x="1828816" y="3758268"/>
                <a:ext cx="2592848" cy="1921858"/>
              </a:xfrm>
              <a:custGeom>
                <a:avLst/>
                <a:gdLst>
                  <a:gd name="connsiteX0" fmla="*/ 0 w 4924323"/>
                  <a:gd name="connsiteY0" fmla="*/ 0 h 3649982"/>
                  <a:gd name="connsiteX1" fmla="*/ 4924323 w 4924323"/>
                  <a:gd name="connsiteY1" fmla="*/ 0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56410 h 3706392"/>
                  <a:gd name="connsiteX1" fmla="*/ 2650906 w 4924323"/>
                  <a:gd name="connsiteY1" fmla="*/ 1599984 h 3706392"/>
                  <a:gd name="connsiteX2" fmla="*/ 4924323 w 4924323"/>
                  <a:gd name="connsiteY2" fmla="*/ 3706392 h 3706392"/>
                  <a:gd name="connsiteX3" fmla="*/ 0 w 4924323"/>
                  <a:gd name="connsiteY3" fmla="*/ 3706392 h 3706392"/>
                  <a:gd name="connsiteX4" fmla="*/ 0 w 4924323"/>
                  <a:gd name="connsiteY4" fmla="*/ 56410 h 3706392"/>
                  <a:gd name="connsiteX0" fmla="*/ 0 w 4924323"/>
                  <a:gd name="connsiteY0" fmla="*/ 63809 h 3713791"/>
                  <a:gd name="connsiteX1" fmla="*/ 2650906 w 4924323"/>
                  <a:gd name="connsiteY1" fmla="*/ 1607383 h 3713791"/>
                  <a:gd name="connsiteX2" fmla="*/ 4924323 w 4924323"/>
                  <a:gd name="connsiteY2" fmla="*/ 3713791 h 3713791"/>
                  <a:gd name="connsiteX3" fmla="*/ 0 w 4924323"/>
                  <a:gd name="connsiteY3" fmla="*/ 3713791 h 3713791"/>
                  <a:gd name="connsiteX4" fmla="*/ 0 w 4924323"/>
                  <a:gd name="connsiteY4" fmla="*/ 63809 h 3713791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323" h="3649982">
                    <a:moveTo>
                      <a:pt x="0" y="0"/>
                    </a:moveTo>
                    <a:cubicBezTo>
                      <a:pt x="1138104" y="143883"/>
                      <a:pt x="2498040" y="438964"/>
                      <a:pt x="3263302" y="1115736"/>
                    </a:cubicBezTo>
                    <a:cubicBezTo>
                      <a:pt x="3962385" y="1733982"/>
                      <a:pt x="4585967" y="2671009"/>
                      <a:pt x="4924323" y="3649982"/>
                    </a:cubicBezTo>
                    <a:lnTo>
                      <a:pt x="0" y="36499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0A672607-A4E4-4859-B74A-5D522A8F63CF}"/>
                  </a:ext>
                </a:extLst>
              </p:cNvPr>
              <p:cNvSpPr/>
              <p:nvPr/>
            </p:nvSpPr>
            <p:spPr>
              <a:xfrm>
                <a:off x="1828814" y="4530075"/>
                <a:ext cx="1510004" cy="1150050"/>
              </a:xfrm>
              <a:custGeom>
                <a:avLst/>
                <a:gdLst>
                  <a:gd name="connsiteX0" fmla="*/ 0 w 4924323"/>
                  <a:gd name="connsiteY0" fmla="*/ 0 h 3649982"/>
                  <a:gd name="connsiteX1" fmla="*/ 4924323 w 4924323"/>
                  <a:gd name="connsiteY1" fmla="*/ 0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56410 h 3706392"/>
                  <a:gd name="connsiteX1" fmla="*/ 2650906 w 4924323"/>
                  <a:gd name="connsiteY1" fmla="*/ 1599984 h 3706392"/>
                  <a:gd name="connsiteX2" fmla="*/ 4924323 w 4924323"/>
                  <a:gd name="connsiteY2" fmla="*/ 3706392 h 3706392"/>
                  <a:gd name="connsiteX3" fmla="*/ 0 w 4924323"/>
                  <a:gd name="connsiteY3" fmla="*/ 3706392 h 3706392"/>
                  <a:gd name="connsiteX4" fmla="*/ 0 w 4924323"/>
                  <a:gd name="connsiteY4" fmla="*/ 56410 h 3706392"/>
                  <a:gd name="connsiteX0" fmla="*/ 0 w 4924323"/>
                  <a:gd name="connsiteY0" fmla="*/ 63809 h 3713791"/>
                  <a:gd name="connsiteX1" fmla="*/ 2650906 w 4924323"/>
                  <a:gd name="connsiteY1" fmla="*/ 1607383 h 3713791"/>
                  <a:gd name="connsiteX2" fmla="*/ 4924323 w 4924323"/>
                  <a:gd name="connsiteY2" fmla="*/ 3713791 h 3713791"/>
                  <a:gd name="connsiteX3" fmla="*/ 0 w 4924323"/>
                  <a:gd name="connsiteY3" fmla="*/ 3713791 h 3713791"/>
                  <a:gd name="connsiteX4" fmla="*/ 0 w 4924323"/>
                  <a:gd name="connsiteY4" fmla="*/ 63809 h 3713791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4323" h="3649982">
                    <a:moveTo>
                      <a:pt x="0" y="0"/>
                    </a:moveTo>
                    <a:cubicBezTo>
                      <a:pt x="1138104" y="143883"/>
                      <a:pt x="2498040" y="438964"/>
                      <a:pt x="3263302" y="1115736"/>
                    </a:cubicBezTo>
                    <a:cubicBezTo>
                      <a:pt x="3962385" y="1733982"/>
                      <a:pt x="4585967" y="2671009"/>
                      <a:pt x="4924323" y="3649982"/>
                    </a:cubicBezTo>
                    <a:lnTo>
                      <a:pt x="0" y="36499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97EA13F9-838D-452C-845D-AA5C22933006}"/>
                  </a:ext>
                </a:extLst>
              </p:cNvPr>
              <p:cNvSpPr/>
              <p:nvPr/>
            </p:nvSpPr>
            <p:spPr>
              <a:xfrm>
                <a:off x="1828814" y="2030144"/>
                <a:ext cx="4924324" cy="3649980"/>
              </a:xfrm>
              <a:custGeom>
                <a:avLst/>
                <a:gdLst>
                  <a:gd name="connsiteX0" fmla="*/ 0 w 4924323"/>
                  <a:gd name="connsiteY0" fmla="*/ 0 h 3649982"/>
                  <a:gd name="connsiteX1" fmla="*/ 4924323 w 4924323"/>
                  <a:gd name="connsiteY1" fmla="*/ 0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56410 h 3706392"/>
                  <a:gd name="connsiteX1" fmla="*/ 2650906 w 4924323"/>
                  <a:gd name="connsiteY1" fmla="*/ 1599984 h 3706392"/>
                  <a:gd name="connsiteX2" fmla="*/ 4924323 w 4924323"/>
                  <a:gd name="connsiteY2" fmla="*/ 3706392 h 3706392"/>
                  <a:gd name="connsiteX3" fmla="*/ 0 w 4924323"/>
                  <a:gd name="connsiteY3" fmla="*/ 3706392 h 3706392"/>
                  <a:gd name="connsiteX4" fmla="*/ 0 w 4924323"/>
                  <a:gd name="connsiteY4" fmla="*/ 56410 h 3706392"/>
                  <a:gd name="connsiteX0" fmla="*/ 0 w 4924323"/>
                  <a:gd name="connsiteY0" fmla="*/ 63809 h 3713791"/>
                  <a:gd name="connsiteX1" fmla="*/ 2650906 w 4924323"/>
                  <a:gd name="connsiteY1" fmla="*/ 1607383 h 3713791"/>
                  <a:gd name="connsiteX2" fmla="*/ 4924323 w 4924323"/>
                  <a:gd name="connsiteY2" fmla="*/ 3713791 h 3713791"/>
                  <a:gd name="connsiteX3" fmla="*/ 0 w 4924323"/>
                  <a:gd name="connsiteY3" fmla="*/ 3713791 h 3713791"/>
                  <a:gd name="connsiteX4" fmla="*/ 0 w 4924323"/>
                  <a:gd name="connsiteY4" fmla="*/ 63809 h 3713791"/>
                  <a:gd name="connsiteX0" fmla="*/ 0 w 4924323"/>
                  <a:gd name="connsiteY0" fmla="*/ 0 h 3649982"/>
                  <a:gd name="connsiteX1" fmla="*/ 2650906 w 4924323"/>
                  <a:gd name="connsiteY1" fmla="*/ 1543574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305247 w 4924323"/>
                  <a:gd name="connsiteY1" fmla="*/ 1333849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3649982 h 3649982"/>
                  <a:gd name="connsiteX4" fmla="*/ 0 w 4924323"/>
                  <a:gd name="connsiteY4" fmla="*/ 0 h 3649982"/>
                  <a:gd name="connsiteX0" fmla="*/ 0 w 4924323"/>
                  <a:gd name="connsiteY0" fmla="*/ 0 h 3649982"/>
                  <a:gd name="connsiteX1" fmla="*/ 3263302 w 4924323"/>
                  <a:gd name="connsiteY1" fmla="*/ 1115736 h 3649982"/>
                  <a:gd name="connsiteX2" fmla="*/ 4924323 w 4924323"/>
                  <a:gd name="connsiteY2" fmla="*/ 3649982 h 3649982"/>
                  <a:gd name="connsiteX3" fmla="*/ 0 w 4924323"/>
                  <a:gd name="connsiteY3" fmla="*/ 0 h 3649982"/>
                  <a:gd name="connsiteX0" fmla="*/ 4924323 w 5015763"/>
                  <a:gd name="connsiteY0" fmla="*/ 3649982 h 3741422"/>
                  <a:gd name="connsiteX1" fmla="*/ 0 w 5015763"/>
                  <a:gd name="connsiteY1" fmla="*/ 0 h 3741422"/>
                  <a:gd name="connsiteX2" fmla="*/ 3263302 w 5015763"/>
                  <a:gd name="connsiteY2" fmla="*/ 1115736 h 3741422"/>
                  <a:gd name="connsiteX3" fmla="*/ 5015763 w 5015763"/>
                  <a:gd name="connsiteY3" fmla="*/ 3741422 h 3741422"/>
                  <a:gd name="connsiteX0" fmla="*/ 0 w 5015763"/>
                  <a:gd name="connsiteY0" fmla="*/ 0 h 3741422"/>
                  <a:gd name="connsiteX1" fmla="*/ 3263302 w 5015763"/>
                  <a:gd name="connsiteY1" fmla="*/ 1115736 h 3741422"/>
                  <a:gd name="connsiteX2" fmla="*/ 5015763 w 5015763"/>
                  <a:gd name="connsiteY2" fmla="*/ 3741422 h 3741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5763" h="3741422">
                    <a:moveTo>
                      <a:pt x="0" y="0"/>
                    </a:moveTo>
                    <a:cubicBezTo>
                      <a:pt x="1138104" y="143883"/>
                      <a:pt x="2498040" y="438964"/>
                      <a:pt x="3263302" y="1115736"/>
                    </a:cubicBezTo>
                    <a:cubicBezTo>
                      <a:pt x="3962385" y="1733982"/>
                      <a:pt x="4585967" y="2671009"/>
                      <a:pt x="5015763" y="3741422"/>
                    </a:cubicBez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736A4F-A96A-4162-BE10-E4D86F4444D1}"/>
                    </a:ext>
                  </a:extLst>
                </p:cNvPr>
                <p:cNvSpPr txBox="1"/>
                <p:nvPr/>
              </p:nvSpPr>
              <p:spPr>
                <a:xfrm rot="16200000">
                  <a:off x="-1493567" y="2219519"/>
                  <a:ext cx="4530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Completion</a:t>
                  </a:r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π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=∑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γ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R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, 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736A4F-A96A-4162-BE10-E4D86F444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493567" y="2219519"/>
                  <a:ext cx="4530088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0526" r="-289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7C5DD87-7E96-4BD9-B06C-4C77265FF87B}"/>
                    </a:ext>
                  </a:extLst>
                </p:cNvPr>
                <p:cNvSpPr txBox="1"/>
                <p:nvPr/>
              </p:nvSpPr>
              <p:spPr>
                <a:xfrm>
                  <a:off x="617262" y="1467706"/>
                  <a:ext cx="4514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Pareto front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a14:m>
                  <a:endParaRPr lang="en-US" sz="2000" dirty="0"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7C5DD87-7E96-4BD9-B06C-4C77265FF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62" y="1467706"/>
                  <a:ext cx="4514304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F54BA90-251A-4D94-8089-A2293080D1FF}"/>
                    </a:ext>
                  </a:extLst>
                </p:cNvPr>
                <p:cNvSpPr txBox="1"/>
                <p:nvPr/>
              </p:nvSpPr>
              <p:spPr>
                <a:xfrm>
                  <a:off x="1243759" y="4792918"/>
                  <a:ext cx="5776719" cy="451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Risk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π</m:t>
                          </m:r>
                        </m:sup>
                      </m:sSubSup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=∑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γ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C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, 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a:rPr lang="fr-F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C00000"/>
                    </a:solidFill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F54BA90-251A-4D94-8089-A2293080D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759" y="4792918"/>
                  <a:ext cx="5776719" cy="451855"/>
                </a:xfrm>
                <a:prstGeom prst="rect">
                  <a:avLst/>
                </a:prstGeom>
                <a:blipFill>
                  <a:blip r:embed="rId4"/>
                  <a:stretch>
                    <a:fillRect b="-202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B1438665-B04E-4CC6-BBC4-C8F581642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581" y="185308"/>
              <a:ext cx="0" cy="4530087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FFE61B17-E38E-4055-B969-DDE97E67F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582" y="4706991"/>
              <a:ext cx="5776719" cy="8405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2FF3DB1E-E7F9-41B1-AC09-5D6A14A02983}"/>
                </a:ext>
              </a:extLst>
            </p:cNvPr>
            <p:cNvSpPr/>
            <p:nvPr/>
          </p:nvSpPr>
          <p:spPr>
            <a:xfrm>
              <a:off x="2556567" y="2695637"/>
              <a:ext cx="31975" cy="31975"/>
            </a:xfrm>
            <a:custGeom>
              <a:avLst/>
              <a:gdLst>
                <a:gd name="connsiteX0" fmla="*/ 0 w 760576"/>
                <a:gd name="connsiteY0" fmla="*/ 0 h 784807"/>
                <a:gd name="connsiteX1" fmla="*/ 760576 w 760576"/>
                <a:gd name="connsiteY1" fmla="*/ 0 h 784807"/>
                <a:gd name="connsiteX2" fmla="*/ 760576 w 760576"/>
                <a:gd name="connsiteY2" fmla="*/ 784807 h 784807"/>
                <a:gd name="connsiteX3" fmla="*/ 0 w 760576"/>
                <a:gd name="connsiteY3" fmla="*/ 784807 h 784807"/>
                <a:gd name="connsiteX4" fmla="*/ 0 w 760576"/>
                <a:gd name="connsiteY4" fmla="*/ 0 h 784807"/>
                <a:gd name="connsiteX0" fmla="*/ 760576 w 852016"/>
                <a:gd name="connsiteY0" fmla="*/ 0 h 784807"/>
                <a:gd name="connsiteX1" fmla="*/ 760576 w 852016"/>
                <a:gd name="connsiteY1" fmla="*/ 784807 h 784807"/>
                <a:gd name="connsiteX2" fmla="*/ 0 w 852016"/>
                <a:gd name="connsiteY2" fmla="*/ 784807 h 784807"/>
                <a:gd name="connsiteX3" fmla="*/ 0 w 852016"/>
                <a:gd name="connsiteY3" fmla="*/ 0 h 784807"/>
                <a:gd name="connsiteX4" fmla="*/ 852016 w 852016"/>
                <a:gd name="connsiteY4" fmla="*/ 91440 h 784807"/>
                <a:gd name="connsiteX0" fmla="*/ 760576 w 760576"/>
                <a:gd name="connsiteY0" fmla="*/ 0 h 784807"/>
                <a:gd name="connsiteX1" fmla="*/ 760576 w 760576"/>
                <a:gd name="connsiteY1" fmla="*/ 784807 h 784807"/>
                <a:gd name="connsiteX2" fmla="*/ 0 w 760576"/>
                <a:gd name="connsiteY2" fmla="*/ 784807 h 784807"/>
                <a:gd name="connsiteX3" fmla="*/ 0 w 760576"/>
                <a:gd name="connsiteY3" fmla="*/ 0 h 784807"/>
                <a:gd name="connsiteX0" fmla="*/ 760576 w 760576"/>
                <a:gd name="connsiteY0" fmla="*/ 0 h 784807"/>
                <a:gd name="connsiteX1" fmla="*/ 760576 w 760576"/>
                <a:gd name="connsiteY1" fmla="*/ 784807 h 784807"/>
                <a:gd name="connsiteX2" fmla="*/ 0 w 760576"/>
                <a:gd name="connsiteY2" fmla="*/ 784807 h 784807"/>
                <a:gd name="connsiteX0" fmla="*/ 0 w 0"/>
                <a:gd name="connsiteY0" fmla="*/ 0 h 784807"/>
                <a:gd name="connsiteX1" fmla="*/ 0 w 0"/>
                <a:gd name="connsiteY1" fmla="*/ 784807 h 78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84807">
                  <a:moveTo>
                    <a:pt x="0" y="0"/>
                  </a:moveTo>
                  <a:lnTo>
                    <a:pt x="0" y="784807"/>
                  </a:lnTo>
                </a:path>
              </a:pathLst>
            </a:custGeom>
            <a:ln w="3810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7E25AB-93C8-4E49-B3CD-6732022F5932}"/>
                    </a:ext>
                  </a:extLst>
                </p:cNvPr>
                <p:cNvSpPr txBox="1"/>
                <p:nvPr/>
              </p:nvSpPr>
              <p:spPr>
                <a:xfrm>
                  <a:off x="2167180" y="2385416"/>
                  <a:ext cx="390956" cy="31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>
                                <a:latin typeface="Computer Modern" panose="02000603000000000000" pitchFamily="2" charset="0"/>
                              </a:rPr>
                              <m:t>π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fr-FR">
                                <a:latin typeface="Computer Modern" panose="02000603000000000000" pitchFamily="2" charset="0"/>
                              </a:rPr>
                              <m:t>⋆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latin typeface="Computer Moder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7E25AB-93C8-4E49-B3CD-6732022F5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180" y="2385416"/>
                  <a:ext cx="390956" cy="319318"/>
                </a:xfrm>
                <a:prstGeom prst="rect">
                  <a:avLst/>
                </a:prstGeom>
                <a:blipFill>
                  <a:blip r:embed="rId5"/>
                  <a:stretch>
                    <a:fillRect r="-1563" b="-38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612AF501-0ED2-493B-BA10-6E449AF98448}"/>
                </a:ext>
              </a:extLst>
            </p:cNvPr>
            <p:cNvSpPr/>
            <p:nvPr/>
          </p:nvSpPr>
          <p:spPr>
            <a:xfrm>
              <a:off x="2191547" y="2701539"/>
              <a:ext cx="384767" cy="441268"/>
            </a:xfrm>
            <a:custGeom>
              <a:avLst/>
              <a:gdLst>
                <a:gd name="connsiteX0" fmla="*/ 933450 w 933450"/>
                <a:gd name="connsiteY0" fmla="*/ 0 h 1209675"/>
                <a:gd name="connsiteX1" fmla="*/ 371475 w 933450"/>
                <a:gd name="connsiteY1" fmla="*/ 571500 h 1209675"/>
                <a:gd name="connsiteX2" fmla="*/ 0 w 933450"/>
                <a:gd name="connsiteY2" fmla="*/ 1209675 h 1209675"/>
                <a:gd name="connsiteX0" fmla="*/ 561975 w 561975"/>
                <a:gd name="connsiteY0" fmla="*/ 0 h 571500"/>
                <a:gd name="connsiteX1" fmla="*/ 0 w 561975"/>
                <a:gd name="connsiteY1" fmla="*/ 571500 h 571500"/>
                <a:gd name="connsiteX0" fmla="*/ 561975 w 561975"/>
                <a:gd name="connsiteY0" fmla="*/ 0 h 571500"/>
                <a:gd name="connsiteX1" fmla="*/ 0 w 561975"/>
                <a:gd name="connsiteY1" fmla="*/ 571500 h 571500"/>
                <a:gd name="connsiteX0" fmla="*/ 514350 w 514350"/>
                <a:gd name="connsiteY0" fmla="*/ 0 h 647700"/>
                <a:gd name="connsiteX1" fmla="*/ 0 w 514350"/>
                <a:gd name="connsiteY1" fmla="*/ 647700 h 647700"/>
                <a:gd name="connsiteX0" fmla="*/ 514350 w 514350"/>
                <a:gd name="connsiteY0" fmla="*/ 0 h 647700"/>
                <a:gd name="connsiteX1" fmla="*/ 0 w 514350"/>
                <a:gd name="connsiteY1" fmla="*/ 647700 h 647700"/>
                <a:gd name="connsiteX0" fmla="*/ 514350 w 514350"/>
                <a:gd name="connsiteY0" fmla="*/ 0 h 647700"/>
                <a:gd name="connsiteX1" fmla="*/ 0 w 514350"/>
                <a:gd name="connsiteY1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647700">
                  <a:moveTo>
                    <a:pt x="514350" y="0"/>
                  </a:moveTo>
                  <a:cubicBezTo>
                    <a:pt x="273050" y="242094"/>
                    <a:pt x="269875" y="236538"/>
                    <a:pt x="0" y="64770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E0510F47-B32C-4108-9C3F-8366C07054B8}"/>
                </a:ext>
              </a:extLst>
            </p:cNvPr>
            <p:cNvSpPr/>
            <p:nvPr/>
          </p:nvSpPr>
          <p:spPr>
            <a:xfrm rot="5400000" flipV="1">
              <a:off x="2564909" y="2314447"/>
              <a:ext cx="384768" cy="441268"/>
            </a:xfrm>
            <a:custGeom>
              <a:avLst/>
              <a:gdLst>
                <a:gd name="connsiteX0" fmla="*/ 933450 w 933450"/>
                <a:gd name="connsiteY0" fmla="*/ 0 h 1209675"/>
                <a:gd name="connsiteX1" fmla="*/ 371475 w 933450"/>
                <a:gd name="connsiteY1" fmla="*/ 571500 h 1209675"/>
                <a:gd name="connsiteX2" fmla="*/ 0 w 933450"/>
                <a:gd name="connsiteY2" fmla="*/ 1209675 h 1209675"/>
                <a:gd name="connsiteX0" fmla="*/ 561975 w 561975"/>
                <a:gd name="connsiteY0" fmla="*/ 0 h 571500"/>
                <a:gd name="connsiteX1" fmla="*/ 0 w 561975"/>
                <a:gd name="connsiteY1" fmla="*/ 571500 h 571500"/>
                <a:gd name="connsiteX0" fmla="*/ 561975 w 561975"/>
                <a:gd name="connsiteY0" fmla="*/ 0 h 571500"/>
                <a:gd name="connsiteX1" fmla="*/ 0 w 561975"/>
                <a:gd name="connsiteY1" fmla="*/ 571500 h 571500"/>
                <a:gd name="connsiteX0" fmla="*/ 514350 w 514350"/>
                <a:gd name="connsiteY0" fmla="*/ 0 h 647700"/>
                <a:gd name="connsiteX1" fmla="*/ 0 w 514350"/>
                <a:gd name="connsiteY1" fmla="*/ 647700 h 647700"/>
                <a:gd name="connsiteX0" fmla="*/ 514350 w 514350"/>
                <a:gd name="connsiteY0" fmla="*/ 0 h 647700"/>
                <a:gd name="connsiteX1" fmla="*/ 0 w 514350"/>
                <a:gd name="connsiteY1" fmla="*/ 647700 h 647700"/>
                <a:gd name="connsiteX0" fmla="*/ 514350 w 514350"/>
                <a:gd name="connsiteY0" fmla="*/ 0 h 647700"/>
                <a:gd name="connsiteX1" fmla="*/ 0 w 514350"/>
                <a:gd name="connsiteY1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 h="647700">
                  <a:moveTo>
                    <a:pt x="514350" y="0"/>
                  </a:moveTo>
                  <a:cubicBezTo>
                    <a:pt x="273050" y="242094"/>
                    <a:pt x="269875" y="236538"/>
                    <a:pt x="0" y="64770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408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7E93D3B-9C95-411D-8E7C-00EBB0CF7D12}"/>
              </a:ext>
            </a:extLst>
          </p:cNvPr>
          <p:cNvGrpSpPr/>
          <p:nvPr/>
        </p:nvGrpSpPr>
        <p:grpSpPr>
          <a:xfrm>
            <a:off x="359740" y="170605"/>
            <a:ext cx="6479833" cy="5059465"/>
            <a:chOff x="-607362" y="-502160"/>
            <a:chExt cx="6479833" cy="50594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2CDC-3B84-4708-B87F-5F9D313A996B}"/>
                </a:ext>
              </a:extLst>
            </p:cNvPr>
            <p:cNvSpPr/>
            <p:nvPr/>
          </p:nvSpPr>
          <p:spPr>
            <a:xfrm flipH="1">
              <a:off x="95752" y="637014"/>
              <a:ext cx="4924323" cy="3382524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28439C09-3160-4F33-AA6D-42916025D5B8}"/>
                </a:ext>
              </a:extLst>
            </p:cNvPr>
            <p:cNvSpPr/>
            <p:nvPr/>
          </p:nvSpPr>
          <p:spPr>
            <a:xfrm flipH="1">
              <a:off x="1182284" y="1383354"/>
              <a:ext cx="3837791" cy="2636184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FD7F8F7A-39BD-41B3-A3B6-F37AB6AEFDF9}"/>
                </a:ext>
              </a:extLst>
            </p:cNvPr>
            <p:cNvSpPr/>
            <p:nvPr/>
          </p:nvSpPr>
          <p:spPr>
            <a:xfrm flipH="1">
              <a:off x="2427225" y="2238508"/>
              <a:ext cx="2592848" cy="1781031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0A672607-A4E4-4859-B74A-5D522A8F63CF}"/>
                </a:ext>
              </a:extLst>
            </p:cNvPr>
            <p:cNvSpPr/>
            <p:nvPr/>
          </p:nvSpPr>
          <p:spPr>
            <a:xfrm flipH="1">
              <a:off x="3510071" y="2953759"/>
              <a:ext cx="1510004" cy="106577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736A4F-A96A-4162-BE10-E4D86F4444D1}"/>
                    </a:ext>
                  </a:extLst>
                </p:cNvPr>
                <p:cNvSpPr txBox="1"/>
                <p:nvPr/>
              </p:nvSpPr>
              <p:spPr>
                <a:xfrm rot="16200000">
                  <a:off x="-2641573" y="1532051"/>
                  <a:ext cx="4530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Completion</a:t>
                  </a:r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π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=∑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γ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R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, 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736A4F-A96A-4162-BE10-E4D86F444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641573" y="1532051"/>
                  <a:ext cx="4530088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0526" r="-289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F54BA90-251A-4D94-8089-A2293080D1FF}"/>
                    </a:ext>
                  </a:extLst>
                </p:cNvPr>
                <p:cNvSpPr txBox="1"/>
                <p:nvPr/>
              </p:nvSpPr>
              <p:spPr>
                <a:xfrm>
                  <a:off x="1409719" y="4105450"/>
                  <a:ext cx="4462752" cy="451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Risk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π</m:t>
                          </m:r>
                        </m:sup>
                      </m:sSubSup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=∑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γ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C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, 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a:rPr lang="fr-F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C00000"/>
                    </a:solidFill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F54BA90-251A-4D94-8089-A2293080D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719" y="4105450"/>
                  <a:ext cx="4462752" cy="451855"/>
                </a:xfrm>
                <a:prstGeom prst="rect">
                  <a:avLst/>
                </a:prstGeom>
                <a:blipFill>
                  <a:blip r:embed="rId3"/>
                  <a:stretch>
                    <a:fillRect b="-202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7E25AB-93C8-4E49-B3CD-6732022F5932}"/>
                    </a:ext>
                  </a:extLst>
                </p:cNvPr>
                <p:cNvSpPr txBox="1"/>
                <p:nvPr/>
              </p:nvSpPr>
              <p:spPr>
                <a:xfrm>
                  <a:off x="1019174" y="1697948"/>
                  <a:ext cx="390956" cy="31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>
                                <a:latin typeface="Computer Modern" panose="02000603000000000000" pitchFamily="2" charset="0"/>
                              </a:rPr>
                              <m:t>π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fr-FR">
                                <a:latin typeface="Computer Modern" panose="02000603000000000000" pitchFamily="2" charset="0"/>
                              </a:rPr>
                              <m:t>⋆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latin typeface="Computer Moder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7E25AB-93C8-4E49-B3CD-6732022F5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74" y="1697948"/>
                  <a:ext cx="390956" cy="319318"/>
                </a:xfrm>
                <a:prstGeom prst="rect">
                  <a:avLst/>
                </a:prstGeom>
                <a:blipFill>
                  <a:blip r:embed="rId4"/>
                  <a:stretch>
                    <a:fillRect r="-1563" b="-38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AAD04953-3C8B-4B4D-960E-28AAFE0C85A4}"/>
                    </a:ext>
                  </a:extLst>
                </p:cNvPr>
                <p:cNvSpPr txBox="1"/>
                <p:nvPr/>
              </p:nvSpPr>
              <p:spPr>
                <a:xfrm>
                  <a:off x="1197847" y="4069812"/>
                  <a:ext cx="4237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sz="2400">
                            <a:solidFill>
                              <a:schemeClr val="accent1"/>
                            </a:solidFill>
                            <a:latin typeface="Computer Modern" panose="02000603000000000000" pitchFamily="2" charset="0"/>
                          </a:rPr>
                          <m:t>β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  <a:latin typeface="Computer Moder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AAD04953-3C8B-4B4D-960E-28AAFE0C8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47" y="4069812"/>
                  <a:ext cx="42374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857" r="-4286" b="-14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8808A1EE-16A6-459B-A65B-9D146B8F8AFA}"/>
                </a:ext>
              </a:extLst>
            </p:cNvPr>
            <p:cNvSpPr/>
            <p:nvPr/>
          </p:nvSpPr>
          <p:spPr>
            <a:xfrm flipH="1">
              <a:off x="1425892" y="648047"/>
              <a:ext cx="3610356" cy="3353911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545313 w 4924323"/>
                <a:gd name="connsiteY1" fmla="*/ 137211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545313 w 4924323"/>
                <a:gd name="connsiteY1" fmla="*/ 137211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3740028"/>
                <a:gd name="connsiteY0" fmla="*/ 0 h 3649982"/>
                <a:gd name="connsiteX1" fmla="*/ 3545313 w 3740028"/>
                <a:gd name="connsiteY1" fmla="*/ 1372110 h 3649982"/>
                <a:gd name="connsiteX2" fmla="*/ 3514267 w 3740028"/>
                <a:gd name="connsiteY2" fmla="*/ 3632891 h 3649982"/>
                <a:gd name="connsiteX3" fmla="*/ 0 w 3740028"/>
                <a:gd name="connsiteY3" fmla="*/ 3649982 h 3649982"/>
                <a:gd name="connsiteX4" fmla="*/ 0 w 3740028"/>
                <a:gd name="connsiteY4" fmla="*/ 0 h 3649982"/>
                <a:gd name="connsiteX0" fmla="*/ 0 w 3805950"/>
                <a:gd name="connsiteY0" fmla="*/ 0 h 3649982"/>
                <a:gd name="connsiteX1" fmla="*/ 3545313 w 3805950"/>
                <a:gd name="connsiteY1" fmla="*/ 1372110 h 3649982"/>
                <a:gd name="connsiteX2" fmla="*/ 3514267 w 3805950"/>
                <a:gd name="connsiteY2" fmla="*/ 3632891 h 3649982"/>
                <a:gd name="connsiteX3" fmla="*/ 0 w 3805950"/>
                <a:gd name="connsiteY3" fmla="*/ 3649982 h 3649982"/>
                <a:gd name="connsiteX4" fmla="*/ 0 w 3805950"/>
                <a:gd name="connsiteY4" fmla="*/ 0 h 3649982"/>
                <a:gd name="connsiteX0" fmla="*/ 0 w 3770062"/>
                <a:gd name="connsiteY0" fmla="*/ 0 h 3649982"/>
                <a:gd name="connsiteX1" fmla="*/ 3545313 w 3770062"/>
                <a:gd name="connsiteY1" fmla="*/ 1372110 h 3649982"/>
                <a:gd name="connsiteX2" fmla="*/ 3514267 w 3770062"/>
                <a:gd name="connsiteY2" fmla="*/ 3632891 h 3649982"/>
                <a:gd name="connsiteX3" fmla="*/ 0 w 3770062"/>
                <a:gd name="connsiteY3" fmla="*/ 3649982 h 3649982"/>
                <a:gd name="connsiteX4" fmla="*/ 0 w 3770062"/>
                <a:gd name="connsiteY4" fmla="*/ 0 h 3649982"/>
                <a:gd name="connsiteX0" fmla="*/ 0 w 3770062"/>
                <a:gd name="connsiteY0" fmla="*/ 0 h 3649982"/>
                <a:gd name="connsiteX1" fmla="*/ 3545313 w 3770062"/>
                <a:gd name="connsiteY1" fmla="*/ 1372110 h 3649982"/>
                <a:gd name="connsiteX2" fmla="*/ 3514267 w 3770062"/>
                <a:gd name="connsiteY2" fmla="*/ 3632891 h 3649982"/>
                <a:gd name="connsiteX3" fmla="*/ 0 w 3770062"/>
                <a:gd name="connsiteY3" fmla="*/ 3649982 h 3649982"/>
                <a:gd name="connsiteX4" fmla="*/ 0 w 3770062"/>
                <a:gd name="connsiteY4" fmla="*/ 0 h 3649982"/>
                <a:gd name="connsiteX0" fmla="*/ 0 w 3545313"/>
                <a:gd name="connsiteY0" fmla="*/ 0 h 3649982"/>
                <a:gd name="connsiteX1" fmla="*/ 3545313 w 3545313"/>
                <a:gd name="connsiteY1" fmla="*/ 1372110 h 3649982"/>
                <a:gd name="connsiteX2" fmla="*/ 3514267 w 3545313"/>
                <a:gd name="connsiteY2" fmla="*/ 3632891 h 3649982"/>
                <a:gd name="connsiteX3" fmla="*/ 0 w 3545313"/>
                <a:gd name="connsiteY3" fmla="*/ 3649982 h 3649982"/>
                <a:gd name="connsiteX4" fmla="*/ 0 w 3545313"/>
                <a:gd name="connsiteY4" fmla="*/ 0 h 3649982"/>
                <a:gd name="connsiteX0" fmla="*/ 0 w 3526107"/>
                <a:gd name="connsiteY0" fmla="*/ 0 h 3649982"/>
                <a:gd name="connsiteX1" fmla="*/ 3502584 w 3526107"/>
                <a:gd name="connsiteY1" fmla="*/ 1337927 h 3649982"/>
                <a:gd name="connsiteX2" fmla="*/ 3514267 w 3526107"/>
                <a:gd name="connsiteY2" fmla="*/ 3632891 h 3649982"/>
                <a:gd name="connsiteX3" fmla="*/ 0 w 3526107"/>
                <a:gd name="connsiteY3" fmla="*/ 3649982 h 3649982"/>
                <a:gd name="connsiteX4" fmla="*/ 0 w 3526107"/>
                <a:gd name="connsiteY4" fmla="*/ 0 h 3649982"/>
                <a:gd name="connsiteX0" fmla="*/ 0 w 3526107"/>
                <a:gd name="connsiteY0" fmla="*/ 0 h 3649982"/>
                <a:gd name="connsiteX1" fmla="*/ 3502584 w 3526107"/>
                <a:gd name="connsiteY1" fmla="*/ 1337927 h 3649982"/>
                <a:gd name="connsiteX2" fmla="*/ 3514267 w 3526107"/>
                <a:gd name="connsiteY2" fmla="*/ 3632891 h 3649982"/>
                <a:gd name="connsiteX3" fmla="*/ 0 w 3526107"/>
                <a:gd name="connsiteY3" fmla="*/ 3649982 h 3649982"/>
                <a:gd name="connsiteX4" fmla="*/ 0 w 3526107"/>
                <a:gd name="connsiteY4" fmla="*/ 0 h 3649982"/>
                <a:gd name="connsiteX0" fmla="*/ 0 w 3526107"/>
                <a:gd name="connsiteY0" fmla="*/ 0 h 3649982"/>
                <a:gd name="connsiteX1" fmla="*/ 3502584 w 3526107"/>
                <a:gd name="connsiteY1" fmla="*/ 1337927 h 3649982"/>
                <a:gd name="connsiteX2" fmla="*/ 3514267 w 3526107"/>
                <a:gd name="connsiteY2" fmla="*/ 3632891 h 3649982"/>
                <a:gd name="connsiteX3" fmla="*/ 0 w 3526107"/>
                <a:gd name="connsiteY3" fmla="*/ 3649982 h 3649982"/>
                <a:gd name="connsiteX4" fmla="*/ 0 w 3526107"/>
                <a:gd name="connsiteY4" fmla="*/ 0 h 3649982"/>
                <a:gd name="connsiteX0" fmla="*/ 0 w 3505368"/>
                <a:gd name="connsiteY0" fmla="*/ 0 h 3649982"/>
                <a:gd name="connsiteX1" fmla="*/ 3502584 w 3505368"/>
                <a:gd name="connsiteY1" fmla="*/ 1337927 h 3649982"/>
                <a:gd name="connsiteX2" fmla="*/ 3488630 w 3505368"/>
                <a:gd name="connsiteY2" fmla="*/ 3624346 h 3649982"/>
                <a:gd name="connsiteX3" fmla="*/ 0 w 3505368"/>
                <a:gd name="connsiteY3" fmla="*/ 3649982 h 3649982"/>
                <a:gd name="connsiteX4" fmla="*/ 0 w 3505368"/>
                <a:gd name="connsiteY4" fmla="*/ 0 h 3649982"/>
                <a:gd name="connsiteX0" fmla="*/ 0 w 3502584"/>
                <a:gd name="connsiteY0" fmla="*/ 0 h 3649984"/>
                <a:gd name="connsiteX1" fmla="*/ 3502584 w 3502584"/>
                <a:gd name="connsiteY1" fmla="*/ 1337927 h 3649984"/>
                <a:gd name="connsiteX2" fmla="*/ 3480084 w 3502584"/>
                <a:gd name="connsiteY2" fmla="*/ 3649984 h 3649984"/>
                <a:gd name="connsiteX3" fmla="*/ 0 w 3502584"/>
                <a:gd name="connsiteY3" fmla="*/ 3649982 h 3649984"/>
                <a:gd name="connsiteX4" fmla="*/ 0 w 3502584"/>
                <a:gd name="connsiteY4" fmla="*/ 0 h 3649984"/>
                <a:gd name="connsiteX0" fmla="*/ 16350 w 3502584"/>
                <a:gd name="connsiteY0" fmla="*/ 0 h 3822063"/>
                <a:gd name="connsiteX1" fmla="*/ 3502584 w 3502584"/>
                <a:gd name="connsiteY1" fmla="*/ 1510006 h 3822063"/>
                <a:gd name="connsiteX2" fmla="*/ 3480084 w 3502584"/>
                <a:gd name="connsiteY2" fmla="*/ 3822063 h 3822063"/>
                <a:gd name="connsiteX3" fmla="*/ 0 w 3502584"/>
                <a:gd name="connsiteY3" fmla="*/ 3822061 h 3822063"/>
                <a:gd name="connsiteX4" fmla="*/ 16350 w 3502584"/>
                <a:gd name="connsiteY4" fmla="*/ 0 h 3822063"/>
                <a:gd name="connsiteX0" fmla="*/ 16350 w 3502584"/>
                <a:gd name="connsiteY0" fmla="*/ 0 h 3822063"/>
                <a:gd name="connsiteX1" fmla="*/ 3502584 w 3502584"/>
                <a:gd name="connsiteY1" fmla="*/ 1510006 h 3822063"/>
                <a:gd name="connsiteX2" fmla="*/ 3480084 w 3502584"/>
                <a:gd name="connsiteY2" fmla="*/ 3822063 h 3822063"/>
                <a:gd name="connsiteX3" fmla="*/ 0 w 3502584"/>
                <a:gd name="connsiteY3" fmla="*/ 3822061 h 3822063"/>
                <a:gd name="connsiteX4" fmla="*/ 16350 w 3502584"/>
                <a:gd name="connsiteY4" fmla="*/ 0 h 382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2584" h="3822063">
                  <a:moveTo>
                    <a:pt x="16350" y="0"/>
                  </a:moveTo>
                  <a:cubicBezTo>
                    <a:pt x="1971975" y="277722"/>
                    <a:pt x="2592132" y="613968"/>
                    <a:pt x="3502584" y="1510006"/>
                  </a:cubicBezTo>
                  <a:cubicBezTo>
                    <a:pt x="3486252" y="2312493"/>
                    <a:pt x="3517743" y="2749086"/>
                    <a:pt x="3480084" y="3822063"/>
                  </a:cubicBezTo>
                  <a:lnTo>
                    <a:pt x="0" y="3822061"/>
                  </a:lnTo>
                  <a:cubicBezTo>
                    <a:pt x="0" y="2605400"/>
                    <a:pt x="16350" y="1216661"/>
                    <a:pt x="16350" y="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9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B1438665-B04E-4CC6-BBC4-C8F581642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5" y="-502160"/>
              <a:ext cx="0" cy="4530087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FFE61B17-E38E-4055-B969-DDE97E67F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6" y="4019523"/>
              <a:ext cx="5776719" cy="8405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97EA13F9-838D-452C-845D-AA5C22933006}"/>
                </a:ext>
              </a:extLst>
            </p:cNvPr>
            <p:cNvSpPr/>
            <p:nvPr/>
          </p:nvSpPr>
          <p:spPr>
            <a:xfrm flipH="1">
              <a:off x="1410129" y="637014"/>
              <a:ext cx="3609946" cy="1394301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0 h 3649982"/>
                <a:gd name="connsiteX0" fmla="*/ 4924323 w 5015763"/>
                <a:gd name="connsiteY0" fmla="*/ 3649982 h 3741422"/>
                <a:gd name="connsiteX1" fmla="*/ 0 w 5015763"/>
                <a:gd name="connsiteY1" fmla="*/ 0 h 3741422"/>
                <a:gd name="connsiteX2" fmla="*/ 3263302 w 5015763"/>
                <a:gd name="connsiteY2" fmla="*/ 1115736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5015763 w 5015763"/>
                <a:gd name="connsiteY2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3676979 w 5015763"/>
                <a:gd name="connsiteY2" fmla="*/ 1542242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3676979 w 5015763"/>
                <a:gd name="connsiteY2" fmla="*/ 1542242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3676979 w 5015763"/>
                <a:gd name="connsiteY2" fmla="*/ 1542242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3676979 w 5015763"/>
                <a:gd name="connsiteY2" fmla="*/ 1542242 h 3741422"/>
                <a:gd name="connsiteX3" fmla="*/ 5015763 w 5015763"/>
                <a:gd name="connsiteY3" fmla="*/ 3741422 h 3741422"/>
                <a:gd name="connsiteX0" fmla="*/ 0 w 3676979"/>
                <a:gd name="connsiteY0" fmla="*/ 0 h 1542242"/>
                <a:gd name="connsiteX1" fmla="*/ 3263302 w 3676979"/>
                <a:gd name="connsiteY1" fmla="*/ 1115736 h 1542242"/>
                <a:gd name="connsiteX2" fmla="*/ 3676979 w 3676979"/>
                <a:gd name="connsiteY2" fmla="*/ 1542242 h 1542242"/>
                <a:gd name="connsiteX0" fmla="*/ 0 w 3676979"/>
                <a:gd name="connsiteY0" fmla="*/ 0 h 1542242"/>
                <a:gd name="connsiteX1" fmla="*/ 3676979 w 3676979"/>
                <a:gd name="connsiteY1" fmla="*/ 1542242 h 1542242"/>
                <a:gd name="connsiteX0" fmla="*/ 0 w 3676979"/>
                <a:gd name="connsiteY0" fmla="*/ 0 h 1542242"/>
                <a:gd name="connsiteX1" fmla="*/ 3676979 w 3676979"/>
                <a:gd name="connsiteY1" fmla="*/ 1542242 h 1542242"/>
                <a:gd name="connsiteX0" fmla="*/ 0 w 3676979"/>
                <a:gd name="connsiteY0" fmla="*/ 0 h 1542242"/>
                <a:gd name="connsiteX1" fmla="*/ 3676979 w 3676979"/>
                <a:gd name="connsiteY1" fmla="*/ 1542242 h 1542242"/>
                <a:gd name="connsiteX0" fmla="*/ 0 w 3676979"/>
                <a:gd name="connsiteY0" fmla="*/ 0 h 1542242"/>
                <a:gd name="connsiteX1" fmla="*/ 3676979 w 3676979"/>
                <a:gd name="connsiteY1" fmla="*/ 1542242 h 154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6979" h="1542242">
                  <a:moveTo>
                    <a:pt x="0" y="0"/>
                  </a:moveTo>
                  <a:cubicBezTo>
                    <a:pt x="1584541" y="272824"/>
                    <a:pt x="2682028" y="434300"/>
                    <a:pt x="3676979" y="1542242"/>
                  </a:cubicBezTo>
                </a:path>
              </a:pathLst>
            </a:custGeom>
            <a:noFill/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80CD2327-503E-4C83-A3F3-BAC85F1FF5B4}"/>
                </a:ext>
              </a:extLst>
            </p:cNvPr>
            <p:cNvSpPr/>
            <p:nvPr/>
          </p:nvSpPr>
          <p:spPr>
            <a:xfrm flipH="1">
              <a:off x="112528" y="2014838"/>
              <a:ext cx="1309452" cy="200469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0 h 3649982"/>
                <a:gd name="connsiteX0" fmla="*/ 4924323 w 5015763"/>
                <a:gd name="connsiteY0" fmla="*/ 3649982 h 3741422"/>
                <a:gd name="connsiteX1" fmla="*/ 0 w 5015763"/>
                <a:gd name="connsiteY1" fmla="*/ 0 h 3741422"/>
                <a:gd name="connsiteX2" fmla="*/ 3263302 w 5015763"/>
                <a:gd name="connsiteY2" fmla="*/ 1115736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5015763 w 5015763"/>
                <a:gd name="connsiteY2" fmla="*/ 3741422 h 3741422"/>
                <a:gd name="connsiteX0" fmla="*/ 0 w 5015763"/>
                <a:gd name="connsiteY0" fmla="*/ 0 h 3741422"/>
                <a:gd name="connsiteX1" fmla="*/ 3656362 w 5015763"/>
                <a:gd name="connsiteY1" fmla="*/ 1542575 h 3741422"/>
                <a:gd name="connsiteX2" fmla="*/ 5015763 w 5015763"/>
                <a:gd name="connsiteY2" fmla="*/ 3741422 h 3741422"/>
                <a:gd name="connsiteX0" fmla="*/ 0 w 5015763"/>
                <a:gd name="connsiteY0" fmla="*/ 0 h 3741422"/>
                <a:gd name="connsiteX1" fmla="*/ 3656362 w 5015763"/>
                <a:gd name="connsiteY1" fmla="*/ 1542575 h 3741422"/>
                <a:gd name="connsiteX2" fmla="*/ 5015763 w 5015763"/>
                <a:gd name="connsiteY2" fmla="*/ 3741422 h 3741422"/>
                <a:gd name="connsiteX0" fmla="*/ 0 w 1359401"/>
                <a:gd name="connsiteY0" fmla="*/ 0 h 2198847"/>
                <a:gd name="connsiteX1" fmla="*/ 1359401 w 1359401"/>
                <a:gd name="connsiteY1" fmla="*/ 2198847 h 2198847"/>
                <a:gd name="connsiteX0" fmla="*/ 0 w 1333767"/>
                <a:gd name="connsiteY0" fmla="*/ 0 h 2217405"/>
                <a:gd name="connsiteX1" fmla="*/ 1333767 w 1333767"/>
                <a:gd name="connsiteY1" fmla="*/ 2217405 h 2217405"/>
                <a:gd name="connsiteX0" fmla="*/ 0 w 1333767"/>
                <a:gd name="connsiteY0" fmla="*/ 0 h 2217405"/>
                <a:gd name="connsiteX1" fmla="*/ 1333767 w 1333767"/>
                <a:gd name="connsiteY1" fmla="*/ 2217405 h 221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767" h="2217405">
                  <a:moveTo>
                    <a:pt x="0" y="0"/>
                  </a:moveTo>
                  <a:cubicBezTo>
                    <a:pt x="502553" y="571850"/>
                    <a:pt x="903971" y="1146992"/>
                    <a:pt x="1333767" y="2217405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42584431-8634-4EBD-A589-277D84BDFAB3}"/>
                </a:ext>
              </a:extLst>
            </p:cNvPr>
            <p:cNvSpPr/>
            <p:nvPr/>
          </p:nvSpPr>
          <p:spPr>
            <a:xfrm flipH="1">
              <a:off x="1364001" y="2010083"/>
              <a:ext cx="45719" cy="2017844"/>
            </a:xfrm>
            <a:custGeom>
              <a:avLst/>
              <a:gdLst>
                <a:gd name="connsiteX0" fmla="*/ 0 w 760576"/>
                <a:gd name="connsiteY0" fmla="*/ 0 h 784807"/>
                <a:gd name="connsiteX1" fmla="*/ 760576 w 760576"/>
                <a:gd name="connsiteY1" fmla="*/ 0 h 784807"/>
                <a:gd name="connsiteX2" fmla="*/ 760576 w 760576"/>
                <a:gd name="connsiteY2" fmla="*/ 784807 h 784807"/>
                <a:gd name="connsiteX3" fmla="*/ 0 w 760576"/>
                <a:gd name="connsiteY3" fmla="*/ 784807 h 784807"/>
                <a:gd name="connsiteX4" fmla="*/ 0 w 760576"/>
                <a:gd name="connsiteY4" fmla="*/ 0 h 784807"/>
                <a:gd name="connsiteX0" fmla="*/ 760576 w 852016"/>
                <a:gd name="connsiteY0" fmla="*/ 0 h 784807"/>
                <a:gd name="connsiteX1" fmla="*/ 760576 w 852016"/>
                <a:gd name="connsiteY1" fmla="*/ 784807 h 784807"/>
                <a:gd name="connsiteX2" fmla="*/ 0 w 852016"/>
                <a:gd name="connsiteY2" fmla="*/ 784807 h 784807"/>
                <a:gd name="connsiteX3" fmla="*/ 0 w 852016"/>
                <a:gd name="connsiteY3" fmla="*/ 0 h 784807"/>
                <a:gd name="connsiteX4" fmla="*/ 852016 w 852016"/>
                <a:gd name="connsiteY4" fmla="*/ 91440 h 784807"/>
                <a:gd name="connsiteX0" fmla="*/ 760576 w 760576"/>
                <a:gd name="connsiteY0" fmla="*/ 0 h 784807"/>
                <a:gd name="connsiteX1" fmla="*/ 760576 w 760576"/>
                <a:gd name="connsiteY1" fmla="*/ 784807 h 784807"/>
                <a:gd name="connsiteX2" fmla="*/ 0 w 760576"/>
                <a:gd name="connsiteY2" fmla="*/ 784807 h 784807"/>
                <a:gd name="connsiteX3" fmla="*/ 0 w 760576"/>
                <a:gd name="connsiteY3" fmla="*/ 0 h 784807"/>
                <a:gd name="connsiteX0" fmla="*/ 760576 w 760576"/>
                <a:gd name="connsiteY0" fmla="*/ 0 h 784807"/>
                <a:gd name="connsiteX1" fmla="*/ 760576 w 760576"/>
                <a:gd name="connsiteY1" fmla="*/ 784807 h 784807"/>
                <a:gd name="connsiteX2" fmla="*/ 0 w 760576"/>
                <a:gd name="connsiteY2" fmla="*/ 784807 h 784807"/>
                <a:gd name="connsiteX0" fmla="*/ 0 w 0"/>
                <a:gd name="connsiteY0" fmla="*/ 0 h 784807"/>
                <a:gd name="connsiteX1" fmla="*/ 0 w 0"/>
                <a:gd name="connsiteY1" fmla="*/ 784807 h 78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84807">
                  <a:moveTo>
                    <a:pt x="0" y="0"/>
                  </a:moveTo>
                  <a:lnTo>
                    <a:pt x="0" y="784807"/>
                  </a:lnTo>
                </a:path>
              </a:pathLst>
            </a:custGeom>
            <a:ln w="38100">
              <a:solidFill>
                <a:schemeClr val="accent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70BC735-E3C3-4357-8D2A-53F79C7CD8CE}"/>
                    </a:ext>
                  </a:extLst>
                </p:cNvPr>
                <p:cNvSpPr txBox="1"/>
                <p:nvPr/>
              </p:nvSpPr>
              <p:spPr>
                <a:xfrm>
                  <a:off x="-530744" y="780238"/>
                  <a:ext cx="4514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Pareto front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a14:m>
                  <a:endParaRPr lang="en-US" sz="2000" dirty="0"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70BC735-E3C3-4357-8D2A-53F79C7CD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30744" y="780238"/>
                  <a:ext cx="4514304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293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D1B5BDA-B13A-485F-A754-3288E7E5221B}"/>
              </a:ext>
            </a:extLst>
          </p:cNvPr>
          <p:cNvGrpSpPr/>
          <p:nvPr/>
        </p:nvGrpSpPr>
        <p:grpSpPr>
          <a:xfrm>
            <a:off x="359740" y="170605"/>
            <a:ext cx="6479833" cy="5059465"/>
            <a:chOff x="-607362" y="-502160"/>
            <a:chExt cx="6479833" cy="50594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2CDC-3B84-4708-B87F-5F9D313A996B}"/>
                </a:ext>
              </a:extLst>
            </p:cNvPr>
            <p:cNvSpPr/>
            <p:nvPr/>
          </p:nvSpPr>
          <p:spPr>
            <a:xfrm flipH="1">
              <a:off x="95752" y="637014"/>
              <a:ext cx="4924323" cy="3382524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28439C09-3160-4F33-AA6D-42916025D5B8}"/>
                </a:ext>
              </a:extLst>
            </p:cNvPr>
            <p:cNvSpPr/>
            <p:nvPr/>
          </p:nvSpPr>
          <p:spPr>
            <a:xfrm flipH="1">
              <a:off x="1182284" y="1383354"/>
              <a:ext cx="3837791" cy="2636184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FD7F8F7A-39BD-41B3-A3B6-F37AB6AEFDF9}"/>
                </a:ext>
              </a:extLst>
            </p:cNvPr>
            <p:cNvSpPr/>
            <p:nvPr/>
          </p:nvSpPr>
          <p:spPr>
            <a:xfrm flipH="1">
              <a:off x="2427225" y="2238508"/>
              <a:ext cx="2592848" cy="1781031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0A672607-A4E4-4859-B74A-5D522A8F63CF}"/>
                </a:ext>
              </a:extLst>
            </p:cNvPr>
            <p:cNvSpPr/>
            <p:nvPr/>
          </p:nvSpPr>
          <p:spPr>
            <a:xfrm flipH="1">
              <a:off x="3510071" y="2953759"/>
              <a:ext cx="1510004" cy="1065778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323" h="364998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4924323" y="3649982"/>
                  </a:cubicBezTo>
                  <a:lnTo>
                    <a:pt x="0" y="3649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736A4F-A96A-4162-BE10-E4D86F4444D1}"/>
                    </a:ext>
                  </a:extLst>
                </p:cNvPr>
                <p:cNvSpPr txBox="1"/>
                <p:nvPr/>
              </p:nvSpPr>
              <p:spPr>
                <a:xfrm rot="16200000">
                  <a:off x="-2641573" y="1532051"/>
                  <a:ext cx="4530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 </a:t>
                  </a:r>
                  <a:r>
                    <a:rPr lang="en-US" sz="20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Completion</a:t>
                  </a:r>
                  <a:r>
                    <a:rPr lang="en-US" sz="24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π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=∑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γ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R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mputer Modern" panose="02000603000000000000" pitchFamily="2" charset="0"/>
                        </a:rPr>
                        <m:t>, 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a:rPr lang="fr-FR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736A4F-A96A-4162-BE10-E4D86F444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641573" y="1532051"/>
                  <a:ext cx="4530088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0526" r="-289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F54BA90-251A-4D94-8089-A2293080D1FF}"/>
                    </a:ext>
                  </a:extLst>
                </p:cNvPr>
                <p:cNvSpPr txBox="1"/>
                <p:nvPr/>
              </p:nvSpPr>
              <p:spPr>
                <a:xfrm>
                  <a:off x="1409719" y="4105450"/>
                  <a:ext cx="4462752" cy="451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Risk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c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π</m:t>
                          </m:r>
                        </m:sup>
                      </m:sSubSup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=∑</m:t>
                      </m:r>
                      <m:sSup>
                        <m:sSup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γ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C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000">
                          <a:solidFill>
                            <a:srgbClr val="C00000"/>
                          </a:solidFill>
                          <a:latin typeface="Computer Modern" panose="02000603000000000000" pitchFamily="2" charset="0"/>
                        </a:rPr>
                        <m:t>, 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sz="2000">
                              <a:solidFill>
                                <a:srgbClr val="C00000"/>
                              </a:solidFill>
                              <a:latin typeface="Computer Modern" panose="02000603000000000000" pitchFamily="2" charset="0"/>
                            </a:rPr>
                            <m:t>t</m:t>
                          </m:r>
                        </m:sub>
                      </m:sSub>
                      <m:r>
                        <a:rPr lang="fr-F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C00000"/>
                    </a:solidFill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F54BA90-251A-4D94-8089-A2293080D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719" y="4105450"/>
                  <a:ext cx="4462752" cy="451855"/>
                </a:xfrm>
                <a:prstGeom prst="rect">
                  <a:avLst/>
                </a:prstGeom>
                <a:blipFill>
                  <a:blip r:embed="rId3"/>
                  <a:stretch>
                    <a:fillRect b="-202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7E25AB-93C8-4E49-B3CD-6732022F5932}"/>
                    </a:ext>
                  </a:extLst>
                </p:cNvPr>
                <p:cNvSpPr txBox="1"/>
                <p:nvPr/>
              </p:nvSpPr>
              <p:spPr>
                <a:xfrm>
                  <a:off x="1019174" y="1697948"/>
                  <a:ext cx="390956" cy="319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>
                                <a:latin typeface="Computer Modern" panose="02000603000000000000" pitchFamily="2" charset="0"/>
                              </a:rPr>
                              <m:t>π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fr-FR">
                                <a:latin typeface="Computer Modern" panose="02000603000000000000" pitchFamily="2" charset="0"/>
                              </a:rPr>
                              <m:t>⋆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latin typeface="Computer Moder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F7E25AB-93C8-4E49-B3CD-6732022F5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74" y="1697948"/>
                  <a:ext cx="390956" cy="319318"/>
                </a:xfrm>
                <a:prstGeom prst="rect">
                  <a:avLst/>
                </a:prstGeom>
                <a:blipFill>
                  <a:blip r:embed="rId4"/>
                  <a:stretch>
                    <a:fillRect r="-1563" b="-384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AAD04953-3C8B-4B4D-960E-28AAFE0C85A4}"/>
                    </a:ext>
                  </a:extLst>
                </p:cNvPr>
                <p:cNvSpPr txBox="1"/>
                <p:nvPr/>
              </p:nvSpPr>
              <p:spPr>
                <a:xfrm>
                  <a:off x="1197847" y="4069812"/>
                  <a:ext cx="4237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fr-FR" sz="2400">
                            <a:solidFill>
                              <a:schemeClr val="accent1"/>
                            </a:solidFill>
                            <a:latin typeface="Computer Modern" panose="02000603000000000000" pitchFamily="2" charset="0"/>
                          </a:rPr>
                          <m:t>β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  <a:latin typeface="Computer Moder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AAD04953-3C8B-4B4D-960E-28AAFE0C8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47" y="4069812"/>
                  <a:ext cx="42374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857" r="-4286" b="-14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8808A1EE-16A6-459B-A65B-9D146B8F8AFA}"/>
                </a:ext>
              </a:extLst>
            </p:cNvPr>
            <p:cNvSpPr/>
            <p:nvPr/>
          </p:nvSpPr>
          <p:spPr>
            <a:xfrm flipH="1">
              <a:off x="1425892" y="648047"/>
              <a:ext cx="3610356" cy="3353911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545313 w 4924323"/>
                <a:gd name="connsiteY1" fmla="*/ 137211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545313 w 4924323"/>
                <a:gd name="connsiteY1" fmla="*/ 137211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3740028"/>
                <a:gd name="connsiteY0" fmla="*/ 0 h 3649982"/>
                <a:gd name="connsiteX1" fmla="*/ 3545313 w 3740028"/>
                <a:gd name="connsiteY1" fmla="*/ 1372110 h 3649982"/>
                <a:gd name="connsiteX2" fmla="*/ 3514267 w 3740028"/>
                <a:gd name="connsiteY2" fmla="*/ 3632891 h 3649982"/>
                <a:gd name="connsiteX3" fmla="*/ 0 w 3740028"/>
                <a:gd name="connsiteY3" fmla="*/ 3649982 h 3649982"/>
                <a:gd name="connsiteX4" fmla="*/ 0 w 3740028"/>
                <a:gd name="connsiteY4" fmla="*/ 0 h 3649982"/>
                <a:gd name="connsiteX0" fmla="*/ 0 w 3805950"/>
                <a:gd name="connsiteY0" fmla="*/ 0 h 3649982"/>
                <a:gd name="connsiteX1" fmla="*/ 3545313 w 3805950"/>
                <a:gd name="connsiteY1" fmla="*/ 1372110 h 3649982"/>
                <a:gd name="connsiteX2" fmla="*/ 3514267 w 3805950"/>
                <a:gd name="connsiteY2" fmla="*/ 3632891 h 3649982"/>
                <a:gd name="connsiteX3" fmla="*/ 0 w 3805950"/>
                <a:gd name="connsiteY3" fmla="*/ 3649982 h 3649982"/>
                <a:gd name="connsiteX4" fmla="*/ 0 w 3805950"/>
                <a:gd name="connsiteY4" fmla="*/ 0 h 3649982"/>
                <a:gd name="connsiteX0" fmla="*/ 0 w 3770062"/>
                <a:gd name="connsiteY0" fmla="*/ 0 h 3649982"/>
                <a:gd name="connsiteX1" fmla="*/ 3545313 w 3770062"/>
                <a:gd name="connsiteY1" fmla="*/ 1372110 h 3649982"/>
                <a:gd name="connsiteX2" fmla="*/ 3514267 w 3770062"/>
                <a:gd name="connsiteY2" fmla="*/ 3632891 h 3649982"/>
                <a:gd name="connsiteX3" fmla="*/ 0 w 3770062"/>
                <a:gd name="connsiteY3" fmla="*/ 3649982 h 3649982"/>
                <a:gd name="connsiteX4" fmla="*/ 0 w 3770062"/>
                <a:gd name="connsiteY4" fmla="*/ 0 h 3649982"/>
                <a:gd name="connsiteX0" fmla="*/ 0 w 3770062"/>
                <a:gd name="connsiteY0" fmla="*/ 0 h 3649982"/>
                <a:gd name="connsiteX1" fmla="*/ 3545313 w 3770062"/>
                <a:gd name="connsiteY1" fmla="*/ 1372110 h 3649982"/>
                <a:gd name="connsiteX2" fmla="*/ 3514267 w 3770062"/>
                <a:gd name="connsiteY2" fmla="*/ 3632891 h 3649982"/>
                <a:gd name="connsiteX3" fmla="*/ 0 w 3770062"/>
                <a:gd name="connsiteY3" fmla="*/ 3649982 h 3649982"/>
                <a:gd name="connsiteX4" fmla="*/ 0 w 3770062"/>
                <a:gd name="connsiteY4" fmla="*/ 0 h 3649982"/>
                <a:gd name="connsiteX0" fmla="*/ 0 w 3545313"/>
                <a:gd name="connsiteY0" fmla="*/ 0 h 3649982"/>
                <a:gd name="connsiteX1" fmla="*/ 3545313 w 3545313"/>
                <a:gd name="connsiteY1" fmla="*/ 1372110 h 3649982"/>
                <a:gd name="connsiteX2" fmla="*/ 3514267 w 3545313"/>
                <a:gd name="connsiteY2" fmla="*/ 3632891 h 3649982"/>
                <a:gd name="connsiteX3" fmla="*/ 0 w 3545313"/>
                <a:gd name="connsiteY3" fmla="*/ 3649982 h 3649982"/>
                <a:gd name="connsiteX4" fmla="*/ 0 w 3545313"/>
                <a:gd name="connsiteY4" fmla="*/ 0 h 3649982"/>
                <a:gd name="connsiteX0" fmla="*/ 0 w 3526107"/>
                <a:gd name="connsiteY0" fmla="*/ 0 h 3649982"/>
                <a:gd name="connsiteX1" fmla="*/ 3502584 w 3526107"/>
                <a:gd name="connsiteY1" fmla="*/ 1337927 h 3649982"/>
                <a:gd name="connsiteX2" fmla="*/ 3514267 w 3526107"/>
                <a:gd name="connsiteY2" fmla="*/ 3632891 h 3649982"/>
                <a:gd name="connsiteX3" fmla="*/ 0 w 3526107"/>
                <a:gd name="connsiteY3" fmla="*/ 3649982 h 3649982"/>
                <a:gd name="connsiteX4" fmla="*/ 0 w 3526107"/>
                <a:gd name="connsiteY4" fmla="*/ 0 h 3649982"/>
                <a:gd name="connsiteX0" fmla="*/ 0 w 3526107"/>
                <a:gd name="connsiteY0" fmla="*/ 0 h 3649982"/>
                <a:gd name="connsiteX1" fmla="*/ 3502584 w 3526107"/>
                <a:gd name="connsiteY1" fmla="*/ 1337927 h 3649982"/>
                <a:gd name="connsiteX2" fmla="*/ 3514267 w 3526107"/>
                <a:gd name="connsiteY2" fmla="*/ 3632891 h 3649982"/>
                <a:gd name="connsiteX3" fmla="*/ 0 w 3526107"/>
                <a:gd name="connsiteY3" fmla="*/ 3649982 h 3649982"/>
                <a:gd name="connsiteX4" fmla="*/ 0 w 3526107"/>
                <a:gd name="connsiteY4" fmla="*/ 0 h 3649982"/>
                <a:gd name="connsiteX0" fmla="*/ 0 w 3526107"/>
                <a:gd name="connsiteY0" fmla="*/ 0 h 3649982"/>
                <a:gd name="connsiteX1" fmla="*/ 3502584 w 3526107"/>
                <a:gd name="connsiteY1" fmla="*/ 1337927 h 3649982"/>
                <a:gd name="connsiteX2" fmla="*/ 3514267 w 3526107"/>
                <a:gd name="connsiteY2" fmla="*/ 3632891 h 3649982"/>
                <a:gd name="connsiteX3" fmla="*/ 0 w 3526107"/>
                <a:gd name="connsiteY3" fmla="*/ 3649982 h 3649982"/>
                <a:gd name="connsiteX4" fmla="*/ 0 w 3526107"/>
                <a:gd name="connsiteY4" fmla="*/ 0 h 3649982"/>
                <a:gd name="connsiteX0" fmla="*/ 0 w 3505368"/>
                <a:gd name="connsiteY0" fmla="*/ 0 h 3649982"/>
                <a:gd name="connsiteX1" fmla="*/ 3502584 w 3505368"/>
                <a:gd name="connsiteY1" fmla="*/ 1337927 h 3649982"/>
                <a:gd name="connsiteX2" fmla="*/ 3488630 w 3505368"/>
                <a:gd name="connsiteY2" fmla="*/ 3624346 h 3649982"/>
                <a:gd name="connsiteX3" fmla="*/ 0 w 3505368"/>
                <a:gd name="connsiteY3" fmla="*/ 3649982 h 3649982"/>
                <a:gd name="connsiteX4" fmla="*/ 0 w 3505368"/>
                <a:gd name="connsiteY4" fmla="*/ 0 h 3649982"/>
                <a:gd name="connsiteX0" fmla="*/ 0 w 3502584"/>
                <a:gd name="connsiteY0" fmla="*/ 0 h 3649984"/>
                <a:gd name="connsiteX1" fmla="*/ 3502584 w 3502584"/>
                <a:gd name="connsiteY1" fmla="*/ 1337927 h 3649984"/>
                <a:gd name="connsiteX2" fmla="*/ 3480084 w 3502584"/>
                <a:gd name="connsiteY2" fmla="*/ 3649984 h 3649984"/>
                <a:gd name="connsiteX3" fmla="*/ 0 w 3502584"/>
                <a:gd name="connsiteY3" fmla="*/ 3649982 h 3649984"/>
                <a:gd name="connsiteX4" fmla="*/ 0 w 3502584"/>
                <a:gd name="connsiteY4" fmla="*/ 0 h 3649984"/>
                <a:gd name="connsiteX0" fmla="*/ 16350 w 3502584"/>
                <a:gd name="connsiteY0" fmla="*/ 0 h 3822063"/>
                <a:gd name="connsiteX1" fmla="*/ 3502584 w 3502584"/>
                <a:gd name="connsiteY1" fmla="*/ 1510006 h 3822063"/>
                <a:gd name="connsiteX2" fmla="*/ 3480084 w 3502584"/>
                <a:gd name="connsiteY2" fmla="*/ 3822063 h 3822063"/>
                <a:gd name="connsiteX3" fmla="*/ 0 w 3502584"/>
                <a:gd name="connsiteY3" fmla="*/ 3822061 h 3822063"/>
                <a:gd name="connsiteX4" fmla="*/ 16350 w 3502584"/>
                <a:gd name="connsiteY4" fmla="*/ 0 h 3822063"/>
                <a:gd name="connsiteX0" fmla="*/ 16350 w 3502584"/>
                <a:gd name="connsiteY0" fmla="*/ 0 h 3822063"/>
                <a:gd name="connsiteX1" fmla="*/ 3502584 w 3502584"/>
                <a:gd name="connsiteY1" fmla="*/ 1510006 h 3822063"/>
                <a:gd name="connsiteX2" fmla="*/ 3480084 w 3502584"/>
                <a:gd name="connsiteY2" fmla="*/ 3822063 h 3822063"/>
                <a:gd name="connsiteX3" fmla="*/ 0 w 3502584"/>
                <a:gd name="connsiteY3" fmla="*/ 3822061 h 3822063"/>
                <a:gd name="connsiteX4" fmla="*/ 16350 w 3502584"/>
                <a:gd name="connsiteY4" fmla="*/ 0 h 382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2584" h="3822063">
                  <a:moveTo>
                    <a:pt x="16350" y="0"/>
                  </a:moveTo>
                  <a:cubicBezTo>
                    <a:pt x="1971975" y="277722"/>
                    <a:pt x="2592132" y="613968"/>
                    <a:pt x="3502584" y="1510006"/>
                  </a:cubicBezTo>
                  <a:cubicBezTo>
                    <a:pt x="3486252" y="2312493"/>
                    <a:pt x="3517743" y="2749086"/>
                    <a:pt x="3480084" y="3822063"/>
                  </a:cubicBezTo>
                  <a:lnTo>
                    <a:pt x="0" y="3822061"/>
                  </a:lnTo>
                  <a:cubicBezTo>
                    <a:pt x="0" y="2605400"/>
                    <a:pt x="16350" y="1216661"/>
                    <a:pt x="16350" y="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9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B1438665-B04E-4CC6-BBC4-C8F581642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5" y="-502160"/>
              <a:ext cx="0" cy="4530087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FFE61B17-E38E-4055-B969-DDE97E67F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6" y="4019523"/>
              <a:ext cx="5776719" cy="8405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42584431-8634-4EBD-A589-277D84BDFAB3}"/>
                </a:ext>
              </a:extLst>
            </p:cNvPr>
            <p:cNvSpPr/>
            <p:nvPr/>
          </p:nvSpPr>
          <p:spPr>
            <a:xfrm flipH="1">
              <a:off x="1364001" y="2010083"/>
              <a:ext cx="45719" cy="2017844"/>
            </a:xfrm>
            <a:custGeom>
              <a:avLst/>
              <a:gdLst>
                <a:gd name="connsiteX0" fmla="*/ 0 w 760576"/>
                <a:gd name="connsiteY0" fmla="*/ 0 h 784807"/>
                <a:gd name="connsiteX1" fmla="*/ 760576 w 760576"/>
                <a:gd name="connsiteY1" fmla="*/ 0 h 784807"/>
                <a:gd name="connsiteX2" fmla="*/ 760576 w 760576"/>
                <a:gd name="connsiteY2" fmla="*/ 784807 h 784807"/>
                <a:gd name="connsiteX3" fmla="*/ 0 w 760576"/>
                <a:gd name="connsiteY3" fmla="*/ 784807 h 784807"/>
                <a:gd name="connsiteX4" fmla="*/ 0 w 760576"/>
                <a:gd name="connsiteY4" fmla="*/ 0 h 784807"/>
                <a:gd name="connsiteX0" fmla="*/ 760576 w 852016"/>
                <a:gd name="connsiteY0" fmla="*/ 0 h 784807"/>
                <a:gd name="connsiteX1" fmla="*/ 760576 w 852016"/>
                <a:gd name="connsiteY1" fmla="*/ 784807 h 784807"/>
                <a:gd name="connsiteX2" fmla="*/ 0 w 852016"/>
                <a:gd name="connsiteY2" fmla="*/ 784807 h 784807"/>
                <a:gd name="connsiteX3" fmla="*/ 0 w 852016"/>
                <a:gd name="connsiteY3" fmla="*/ 0 h 784807"/>
                <a:gd name="connsiteX4" fmla="*/ 852016 w 852016"/>
                <a:gd name="connsiteY4" fmla="*/ 91440 h 784807"/>
                <a:gd name="connsiteX0" fmla="*/ 760576 w 760576"/>
                <a:gd name="connsiteY0" fmla="*/ 0 h 784807"/>
                <a:gd name="connsiteX1" fmla="*/ 760576 w 760576"/>
                <a:gd name="connsiteY1" fmla="*/ 784807 h 784807"/>
                <a:gd name="connsiteX2" fmla="*/ 0 w 760576"/>
                <a:gd name="connsiteY2" fmla="*/ 784807 h 784807"/>
                <a:gd name="connsiteX3" fmla="*/ 0 w 760576"/>
                <a:gd name="connsiteY3" fmla="*/ 0 h 784807"/>
                <a:gd name="connsiteX0" fmla="*/ 760576 w 760576"/>
                <a:gd name="connsiteY0" fmla="*/ 0 h 784807"/>
                <a:gd name="connsiteX1" fmla="*/ 760576 w 760576"/>
                <a:gd name="connsiteY1" fmla="*/ 784807 h 784807"/>
                <a:gd name="connsiteX2" fmla="*/ 0 w 760576"/>
                <a:gd name="connsiteY2" fmla="*/ 784807 h 784807"/>
                <a:gd name="connsiteX0" fmla="*/ 0 w 0"/>
                <a:gd name="connsiteY0" fmla="*/ 0 h 784807"/>
                <a:gd name="connsiteX1" fmla="*/ 0 w 0"/>
                <a:gd name="connsiteY1" fmla="*/ 784807 h 78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84807">
                  <a:moveTo>
                    <a:pt x="0" y="0"/>
                  </a:moveTo>
                  <a:lnTo>
                    <a:pt x="0" y="784807"/>
                  </a:lnTo>
                </a:path>
              </a:pathLst>
            </a:custGeom>
            <a:ln w="38100">
              <a:solidFill>
                <a:schemeClr val="accent1"/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70BC735-E3C3-4357-8D2A-53F79C7CD8CE}"/>
                    </a:ext>
                  </a:extLst>
                </p:cNvPr>
                <p:cNvSpPr txBox="1"/>
                <p:nvPr/>
              </p:nvSpPr>
              <p:spPr>
                <a:xfrm>
                  <a:off x="-530744" y="780238"/>
                  <a:ext cx="4514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Pareto front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a14:m>
                  <a:endParaRPr lang="en-US" sz="2000" dirty="0">
                    <a:latin typeface="Computer Modern" panose="02000603000000000000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70BC735-E3C3-4357-8D2A-53F79C7CD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30744" y="780238"/>
                  <a:ext cx="4514304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D31FB745-25E5-4161-857A-787387F039FA}"/>
                </a:ext>
              </a:extLst>
            </p:cNvPr>
            <p:cNvSpPr/>
            <p:nvPr/>
          </p:nvSpPr>
          <p:spPr>
            <a:xfrm flipH="1">
              <a:off x="95751" y="637014"/>
              <a:ext cx="4924324" cy="3382522"/>
            </a:xfrm>
            <a:custGeom>
              <a:avLst/>
              <a:gdLst>
                <a:gd name="connsiteX0" fmla="*/ 0 w 4924323"/>
                <a:gd name="connsiteY0" fmla="*/ 0 h 3649982"/>
                <a:gd name="connsiteX1" fmla="*/ 4924323 w 4924323"/>
                <a:gd name="connsiteY1" fmla="*/ 0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56410 h 3706392"/>
                <a:gd name="connsiteX1" fmla="*/ 2650906 w 4924323"/>
                <a:gd name="connsiteY1" fmla="*/ 1599984 h 3706392"/>
                <a:gd name="connsiteX2" fmla="*/ 4924323 w 4924323"/>
                <a:gd name="connsiteY2" fmla="*/ 3706392 h 3706392"/>
                <a:gd name="connsiteX3" fmla="*/ 0 w 4924323"/>
                <a:gd name="connsiteY3" fmla="*/ 3706392 h 3706392"/>
                <a:gd name="connsiteX4" fmla="*/ 0 w 4924323"/>
                <a:gd name="connsiteY4" fmla="*/ 56410 h 3706392"/>
                <a:gd name="connsiteX0" fmla="*/ 0 w 4924323"/>
                <a:gd name="connsiteY0" fmla="*/ 63809 h 3713791"/>
                <a:gd name="connsiteX1" fmla="*/ 2650906 w 4924323"/>
                <a:gd name="connsiteY1" fmla="*/ 1607383 h 3713791"/>
                <a:gd name="connsiteX2" fmla="*/ 4924323 w 4924323"/>
                <a:gd name="connsiteY2" fmla="*/ 3713791 h 3713791"/>
                <a:gd name="connsiteX3" fmla="*/ 0 w 4924323"/>
                <a:gd name="connsiteY3" fmla="*/ 3713791 h 3713791"/>
                <a:gd name="connsiteX4" fmla="*/ 0 w 4924323"/>
                <a:gd name="connsiteY4" fmla="*/ 63809 h 3713791"/>
                <a:gd name="connsiteX0" fmla="*/ 0 w 4924323"/>
                <a:gd name="connsiteY0" fmla="*/ 0 h 3649982"/>
                <a:gd name="connsiteX1" fmla="*/ 2650906 w 4924323"/>
                <a:gd name="connsiteY1" fmla="*/ 1543574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305247 w 4924323"/>
                <a:gd name="connsiteY1" fmla="*/ 1333849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3649982 h 3649982"/>
                <a:gd name="connsiteX4" fmla="*/ 0 w 4924323"/>
                <a:gd name="connsiteY4" fmla="*/ 0 h 3649982"/>
                <a:gd name="connsiteX0" fmla="*/ 0 w 4924323"/>
                <a:gd name="connsiteY0" fmla="*/ 0 h 3649982"/>
                <a:gd name="connsiteX1" fmla="*/ 3263302 w 4924323"/>
                <a:gd name="connsiteY1" fmla="*/ 1115736 h 3649982"/>
                <a:gd name="connsiteX2" fmla="*/ 4924323 w 4924323"/>
                <a:gd name="connsiteY2" fmla="*/ 3649982 h 3649982"/>
                <a:gd name="connsiteX3" fmla="*/ 0 w 4924323"/>
                <a:gd name="connsiteY3" fmla="*/ 0 h 3649982"/>
                <a:gd name="connsiteX0" fmla="*/ 4924323 w 5015763"/>
                <a:gd name="connsiteY0" fmla="*/ 3649982 h 3741422"/>
                <a:gd name="connsiteX1" fmla="*/ 0 w 5015763"/>
                <a:gd name="connsiteY1" fmla="*/ 0 h 3741422"/>
                <a:gd name="connsiteX2" fmla="*/ 3263302 w 5015763"/>
                <a:gd name="connsiteY2" fmla="*/ 1115736 h 3741422"/>
                <a:gd name="connsiteX3" fmla="*/ 5015763 w 5015763"/>
                <a:gd name="connsiteY3" fmla="*/ 3741422 h 3741422"/>
                <a:gd name="connsiteX0" fmla="*/ 0 w 5015763"/>
                <a:gd name="connsiteY0" fmla="*/ 0 h 3741422"/>
                <a:gd name="connsiteX1" fmla="*/ 3263302 w 5015763"/>
                <a:gd name="connsiteY1" fmla="*/ 1115736 h 3741422"/>
                <a:gd name="connsiteX2" fmla="*/ 5015763 w 5015763"/>
                <a:gd name="connsiteY2" fmla="*/ 3741422 h 374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5763" h="3741422">
                  <a:moveTo>
                    <a:pt x="0" y="0"/>
                  </a:moveTo>
                  <a:cubicBezTo>
                    <a:pt x="1138104" y="143883"/>
                    <a:pt x="2498040" y="438964"/>
                    <a:pt x="3263302" y="1115736"/>
                  </a:cubicBezTo>
                  <a:cubicBezTo>
                    <a:pt x="3962385" y="1733982"/>
                    <a:pt x="4585967" y="2671009"/>
                    <a:pt x="5015763" y="3741422"/>
                  </a:cubicBezTo>
                </a:path>
              </a:pathLst>
            </a:cu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444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77</Words>
  <Application>Microsoft Office PowerPoint</Application>
  <PresentationFormat>Personnalisé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Computer Modern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18</cp:revision>
  <dcterms:created xsi:type="dcterms:W3CDTF">2019-12-01T15:29:06Z</dcterms:created>
  <dcterms:modified xsi:type="dcterms:W3CDTF">2020-07-07T13:15:40Z</dcterms:modified>
</cp:coreProperties>
</file>